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png" ContentType="image/png"/>
  <Default Extension="wdp" ContentType="image/vnd.ms-photo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8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9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50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51.xml" ContentType="application/vnd.openxmlformats-officedocument.theme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52.xml" ContentType="application/vnd.openxmlformats-officedocument.theme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53.xml" ContentType="application/vnd.openxmlformats-officedocument.theme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theme/theme54.xml" ContentType="application/vnd.openxmlformats-officedocument.theme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theme/theme55.xml" ContentType="application/vnd.openxmlformats-officedocument.theme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theme/theme56.xml" ContentType="application/vnd.openxmlformats-officedocument.theme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theme/theme57.xml" ContentType="application/vnd.openxmlformats-officedocument.theme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theme/theme58.xml" ContentType="application/vnd.openxmlformats-officedocument.theme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theme/theme59.xml" ContentType="application/vnd.openxmlformats-officedocument.theme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theme/theme60.xml" ContentType="application/vnd.openxmlformats-officedocument.theme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theme/theme61.xml" ContentType="application/vnd.openxmlformats-officedocument.theme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theme/theme62.xml" ContentType="application/vnd.openxmlformats-officedocument.theme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theme/theme63.xml" ContentType="application/vnd.openxmlformats-officedocument.theme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theme/theme64.xml" ContentType="application/vnd.openxmlformats-officedocument.theme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theme/theme65.xml" ContentType="application/vnd.openxmlformats-officedocument.theme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theme/theme66.xml" ContentType="application/vnd.openxmlformats-officedocument.theme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theme/theme67.xml" ContentType="application/vnd.openxmlformats-officedocument.theme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theme/theme68.xml" ContentType="application/vnd.openxmlformats-officedocument.theme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theme/theme69.xml" ContentType="application/vnd.openxmlformats-officedocument.theme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theme/theme70.xml" ContentType="application/vnd.openxmlformats-officedocument.theme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theme/theme71.xml" ContentType="application/vnd.openxmlformats-officedocument.theme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theme/theme72.xml" ContentType="application/vnd.openxmlformats-officedocument.theme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theme/theme73.xml" ContentType="application/vnd.openxmlformats-officedocument.theme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theme/theme74.xml" ContentType="application/vnd.openxmlformats-officedocument.theme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theme/theme75.xml" ContentType="application/vnd.openxmlformats-officedocument.theme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theme/theme76.xml" ContentType="application/vnd.openxmlformats-officedocument.theme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theme/theme77.xml" ContentType="application/vnd.openxmlformats-officedocument.theme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theme/theme78.xml" ContentType="application/vnd.openxmlformats-officedocument.theme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theme/theme79.xml" ContentType="application/vnd.openxmlformats-officedocument.theme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theme/theme80.xml" ContentType="application/vnd.openxmlformats-officedocument.theme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theme/theme81.xml" ContentType="application/vnd.openxmlformats-officedocument.theme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theme/theme82.xml" ContentType="application/vnd.openxmlformats-officedocument.theme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theme/theme83.xml" ContentType="application/vnd.openxmlformats-officedocument.theme+xml"/>
  <Override PartName="/ppt/slideLayouts/slideLayout914.xml" ContentType="application/vnd.openxmlformats-officedocument.presentationml.slideLayout+xml"/>
  <Override PartName="/ppt/theme/theme84.xml" ContentType="application/vnd.openxmlformats-officedocument.theme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theme/theme85.xml" ContentType="application/vnd.openxmlformats-officedocument.theme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theme/theme86.xml" ContentType="application/vnd.openxmlformats-officedocument.theme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theme/theme87.xml" ContentType="application/vnd.openxmlformats-officedocument.theme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theme/theme88.xml" ContentType="application/vnd.openxmlformats-officedocument.theme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theme/theme89.xml" ContentType="application/vnd.openxmlformats-officedocument.theme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theme/theme90.xml" ContentType="application/vnd.openxmlformats-officedocument.theme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theme/theme91.xml" ContentType="application/vnd.openxmlformats-officedocument.theme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theme/theme92.xml" ContentType="application/vnd.openxmlformats-officedocument.theme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theme/theme93.xml" ContentType="application/vnd.openxmlformats-officedocument.theme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theme/theme94.xml" ContentType="application/vnd.openxmlformats-officedocument.theme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theme/theme95.xml" ContentType="application/vnd.openxmlformats-officedocument.theme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theme/theme96.xml" ContentType="application/vnd.openxmlformats-officedocument.theme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theme/theme97.xml" ContentType="application/vnd.openxmlformats-officedocument.theme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theme/theme98.xml" ContentType="application/vnd.openxmlformats-officedocument.theme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theme/theme99.xml" ContentType="application/vnd.openxmlformats-officedocument.theme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theme/theme100.xml" ContentType="application/vnd.openxmlformats-officedocument.theme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theme/theme101.xml" ContentType="application/vnd.openxmlformats-officedocument.theme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theme/theme102.xml" ContentType="application/vnd.openxmlformats-officedocument.theme+xml"/>
  <Override PartName="/ppt/theme/theme10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  <p:sldMasterId id="2147483651" r:id="rId2"/>
    <p:sldMasterId id="2147483658" r:id="rId3"/>
    <p:sldMasterId id="2147483659" r:id="rId4"/>
    <p:sldMasterId id="2147483660" r:id="rId5"/>
    <p:sldMasterId id="2147483661" r:id="rId6"/>
    <p:sldMasterId id="2147483662" r:id="rId7"/>
    <p:sldMasterId id="2147483663" r:id="rId8"/>
    <p:sldMasterId id="2147483664" r:id="rId9"/>
    <p:sldMasterId id="2147483665" r:id="rId10"/>
    <p:sldMasterId id="2147483666" r:id="rId11"/>
    <p:sldMasterId id="2147483667" r:id="rId12"/>
    <p:sldMasterId id="2147483668" r:id="rId13"/>
    <p:sldMasterId id="2147483669" r:id="rId14"/>
    <p:sldMasterId id="2147483670" r:id="rId15"/>
    <p:sldMasterId id="2147483671" r:id="rId16"/>
    <p:sldMasterId id="2147483672" r:id="rId17"/>
    <p:sldMasterId id="2147483673" r:id="rId18"/>
    <p:sldMasterId id="2147483674" r:id="rId19"/>
    <p:sldMasterId id="2147483675" r:id="rId20"/>
    <p:sldMasterId id="2147483676" r:id="rId21"/>
    <p:sldMasterId id="2147483677" r:id="rId22"/>
    <p:sldMasterId id="2147483678" r:id="rId23"/>
    <p:sldMasterId id="2147483679" r:id="rId24"/>
    <p:sldMasterId id="2147483680" r:id="rId25"/>
    <p:sldMasterId id="2147483681" r:id="rId26"/>
    <p:sldMasterId id="2147483682" r:id="rId27"/>
    <p:sldMasterId id="2147483683" r:id="rId28"/>
    <p:sldMasterId id="2147483684" r:id="rId29"/>
    <p:sldMasterId id="2147483685" r:id="rId30"/>
    <p:sldMasterId id="2147483686" r:id="rId31"/>
    <p:sldMasterId id="2147483687" r:id="rId32"/>
    <p:sldMasterId id="2147483688" r:id="rId33"/>
    <p:sldMasterId id="2147483689" r:id="rId34"/>
    <p:sldMasterId id="2147483690" r:id="rId35"/>
    <p:sldMasterId id="2147483691" r:id="rId36"/>
    <p:sldMasterId id="2147483692" r:id="rId37"/>
    <p:sldMasterId id="2147483693" r:id="rId38"/>
    <p:sldMasterId id="2147483694" r:id="rId39"/>
    <p:sldMasterId id="2147483695" r:id="rId40"/>
    <p:sldMasterId id="2147483696" r:id="rId41"/>
    <p:sldMasterId id="2147483697" r:id="rId42"/>
    <p:sldMasterId id="2147483698" r:id="rId43"/>
    <p:sldMasterId id="2147483699" r:id="rId44"/>
    <p:sldMasterId id="2147483700" r:id="rId45"/>
    <p:sldMasterId id="2147483701" r:id="rId46"/>
    <p:sldMasterId id="2147483702" r:id="rId47"/>
    <p:sldMasterId id="2147483703" r:id="rId48"/>
    <p:sldMasterId id="2147483704" r:id="rId49"/>
    <p:sldMasterId id="2147483705" r:id="rId50"/>
    <p:sldMasterId id="2147483706" r:id="rId51"/>
    <p:sldMasterId id="2147483707" r:id="rId52"/>
    <p:sldMasterId id="2147483708" r:id="rId53"/>
    <p:sldMasterId id="2147483709" r:id="rId54"/>
    <p:sldMasterId id="2147483710" r:id="rId55"/>
    <p:sldMasterId id="2147483711" r:id="rId56"/>
    <p:sldMasterId id="2147483712" r:id="rId57"/>
    <p:sldMasterId id="2147483713" r:id="rId58"/>
    <p:sldMasterId id="2147483714" r:id="rId59"/>
    <p:sldMasterId id="2147483715" r:id="rId60"/>
    <p:sldMasterId id="2147483716" r:id="rId61"/>
    <p:sldMasterId id="2147483717" r:id="rId62"/>
    <p:sldMasterId id="2147483718" r:id="rId63"/>
    <p:sldMasterId id="2147483719" r:id="rId64"/>
    <p:sldMasterId id="2147483720" r:id="rId65"/>
    <p:sldMasterId id="2147483721" r:id="rId66"/>
    <p:sldMasterId id="2147483722" r:id="rId67"/>
    <p:sldMasterId id="2147483723" r:id="rId68"/>
    <p:sldMasterId id="2147483724" r:id="rId69"/>
    <p:sldMasterId id="2147483725" r:id="rId70"/>
    <p:sldMasterId id="2147483726" r:id="rId71"/>
    <p:sldMasterId id="2147483727" r:id="rId72"/>
    <p:sldMasterId id="2147483728" r:id="rId73"/>
    <p:sldMasterId id="2147483729" r:id="rId74"/>
    <p:sldMasterId id="2147483730" r:id="rId75"/>
    <p:sldMasterId id="2147483731" r:id="rId76"/>
    <p:sldMasterId id="2147483732" r:id="rId77"/>
    <p:sldMasterId id="2147487051" r:id="rId78"/>
    <p:sldMasterId id="2147487063" r:id="rId79"/>
    <p:sldMasterId id="2147487075" r:id="rId80"/>
    <p:sldMasterId id="2147487099" r:id="rId81"/>
    <p:sldMasterId id="2147487111" r:id="rId82"/>
    <p:sldMasterId id="2147487257" r:id="rId83"/>
    <p:sldMasterId id="2147487269" r:id="rId84"/>
    <p:sldMasterId id="2147487271" r:id="rId85"/>
    <p:sldMasterId id="2147487283" r:id="rId86"/>
    <p:sldMasterId id="2147487298" r:id="rId87"/>
    <p:sldMasterId id="2147487310" r:id="rId88"/>
    <p:sldMasterId id="2147487322" r:id="rId89"/>
    <p:sldMasterId id="2147487334" r:id="rId90"/>
    <p:sldMasterId id="2147487346" r:id="rId91"/>
    <p:sldMasterId id="2147487370" r:id="rId92"/>
    <p:sldMasterId id="2147487382" r:id="rId93"/>
    <p:sldMasterId id="2147487394" r:id="rId94"/>
    <p:sldMasterId id="2147487406" r:id="rId95"/>
    <p:sldMasterId id="2147487421" r:id="rId96"/>
    <p:sldMasterId id="2147487521" r:id="rId97"/>
    <p:sldMasterId id="2147487534" r:id="rId98"/>
    <p:sldMasterId id="2147487548" r:id="rId99"/>
    <p:sldMasterId id="2147487608" r:id="rId100"/>
    <p:sldMasterId id="2147487620" r:id="rId101"/>
    <p:sldMasterId id="2147487632" r:id="rId102"/>
  </p:sldMasterIdLst>
  <p:notesMasterIdLst>
    <p:notesMasterId r:id="rId147"/>
  </p:notesMasterIdLst>
  <p:sldIdLst>
    <p:sldId id="436" r:id="rId103"/>
    <p:sldId id="437" r:id="rId104"/>
    <p:sldId id="439" r:id="rId105"/>
    <p:sldId id="440" r:id="rId106"/>
    <p:sldId id="441" r:id="rId107"/>
    <p:sldId id="442" r:id="rId108"/>
    <p:sldId id="356" r:id="rId109"/>
    <p:sldId id="265" r:id="rId110"/>
    <p:sldId id="445" r:id="rId111"/>
    <p:sldId id="446" r:id="rId112"/>
    <p:sldId id="404" r:id="rId113"/>
    <p:sldId id="260" r:id="rId114"/>
    <p:sldId id="467" r:id="rId115"/>
    <p:sldId id="529" r:id="rId116"/>
    <p:sldId id="530" r:id="rId117"/>
    <p:sldId id="468" r:id="rId118"/>
    <p:sldId id="469" r:id="rId119"/>
    <p:sldId id="470" r:id="rId120"/>
    <p:sldId id="471" r:id="rId121"/>
    <p:sldId id="475" r:id="rId122"/>
    <p:sldId id="472" r:id="rId123"/>
    <p:sldId id="479" r:id="rId124"/>
    <p:sldId id="489" r:id="rId125"/>
    <p:sldId id="480" r:id="rId126"/>
    <p:sldId id="481" r:id="rId127"/>
    <p:sldId id="483" r:id="rId128"/>
    <p:sldId id="484" r:id="rId129"/>
    <p:sldId id="488" r:id="rId130"/>
    <p:sldId id="510" r:id="rId131"/>
    <p:sldId id="511" r:id="rId132"/>
    <p:sldId id="512" r:id="rId133"/>
    <p:sldId id="513" r:id="rId134"/>
    <p:sldId id="531" r:id="rId135"/>
    <p:sldId id="514" r:id="rId136"/>
    <p:sldId id="494" r:id="rId137"/>
    <p:sldId id="495" r:id="rId138"/>
    <p:sldId id="532" r:id="rId139"/>
    <p:sldId id="493" r:id="rId140"/>
    <p:sldId id="517" r:id="rId141"/>
    <p:sldId id="522" r:id="rId142"/>
    <p:sldId id="523" r:id="rId143"/>
    <p:sldId id="525" r:id="rId144"/>
    <p:sldId id="527" r:id="rId145"/>
    <p:sldId id="528" r:id="rId146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100" kern="1200">
        <a:solidFill>
          <a:srgbClr val="424D43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1pPr>
    <a:lvl2pPr marL="447754" indent="1589" algn="ctr" rtl="0" fontAlgn="base">
      <a:spcBef>
        <a:spcPct val="0"/>
      </a:spcBef>
      <a:spcAft>
        <a:spcPct val="0"/>
      </a:spcAft>
      <a:defRPr sz="3100" kern="1200">
        <a:solidFill>
          <a:srgbClr val="424D43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2pPr>
    <a:lvl3pPr marL="898554" indent="1589" algn="ctr" rtl="0" fontAlgn="base">
      <a:spcBef>
        <a:spcPct val="0"/>
      </a:spcBef>
      <a:spcAft>
        <a:spcPct val="0"/>
      </a:spcAft>
      <a:defRPr sz="3100" kern="1200">
        <a:solidFill>
          <a:srgbClr val="424D43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3pPr>
    <a:lvl4pPr marL="1349425" indent="1589" algn="ctr" rtl="0" fontAlgn="base">
      <a:spcBef>
        <a:spcPct val="0"/>
      </a:spcBef>
      <a:spcAft>
        <a:spcPct val="0"/>
      </a:spcAft>
      <a:defRPr sz="3100" kern="1200">
        <a:solidFill>
          <a:srgbClr val="424D43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4pPr>
    <a:lvl5pPr marL="1800282" indent="1589" algn="ctr" rtl="0" fontAlgn="base">
      <a:spcBef>
        <a:spcPct val="0"/>
      </a:spcBef>
      <a:spcAft>
        <a:spcPct val="0"/>
      </a:spcAft>
      <a:defRPr sz="3100" kern="1200">
        <a:solidFill>
          <a:srgbClr val="424D43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5pPr>
    <a:lvl6pPr marL="2262151" algn="l" defTabSz="452380" rtl="0" eaLnBrk="1" latinLnBrk="0" hangingPunct="1">
      <a:defRPr sz="3100" kern="1200">
        <a:solidFill>
          <a:srgbClr val="424D43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6pPr>
    <a:lvl7pPr marL="2714562" algn="l" defTabSz="452380" rtl="0" eaLnBrk="1" latinLnBrk="0" hangingPunct="1">
      <a:defRPr sz="3100" kern="1200">
        <a:solidFill>
          <a:srgbClr val="424D43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7pPr>
    <a:lvl8pPr marL="3167013" algn="l" defTabSz="452380" rtl="0" eaLnBrk="1" latinLnBrk="0" hangingPunct="1">
      <a:defRPr sz="3100" kern="1200">
        <a:solidFill>
          <a:srgbClr val="424D43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8pPr>
    <a:lvl9pPr marL="3619439" algn="l" defTabSz="452380" rtl="0" eaLnBrk="1" latinLnBrk="0" hangingPunct="1">
      <a:defRPr sz="3100" kern="1200">
        <a:solidFill>
          <a:srgbClr val="424D43"/>
        </a:solidFill>
        <a:latin typeface="Palatino" charset="0"/>
        <a:ea typeface="ヒラギノ明朝 ProN W3" charset="0"/>
        <a:cs typeface="ヒラギノ明朝 ProN W3" charset="0"/>
        <a:sym typeface="Palatino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9BDE"/>
    <a:srgbClr val="C9E3AD"/>
    <a:srgbClr val="DDFF74"/>
    <a:srgbClr val="A2E4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62" autoAdjust="0"/>
    <p:restoredTop sz="94667"/>
  </p:normalViewPr>
  <p:slideViewPr>
    <p:cSldViewPr>
      <p:cViewPr>
        <p:scale>
          <a:sx n="72" d="100"/>
          <a:sy n="72" d="100"/>
        </p:scale>
        <p:origin x="584" y="28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6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0" Type="http://schemas.openxmlformats.org/officeDocument/2006/relationships/slideMaster" Target="slideMasters/slideMaster60.xml"/><Relationship Id="rId61" Type="http://schemas.openxmlformats.org/officeDocument/2006/relationships/slideMaster" Target="slideMasters/slideMaster61.xml"/><Relationship Id="rId62" Type="http://schemas.openxmlformats.org/officeDocument/2006/relationships/slideMaster" Target="slideMasters/slideMaster62.xml"/><Relationship Id="rId63" Type="http://schemas.openxmlformats.org/officeDocument/2006/relationships/slideMaster" Target="slideMasters/slideMaster63.xml"/><Relationship Id="rId64" Type="http://schemas.openxmlformats.org/officeDocument/2006/relationships/slideMaster" Target="slideMasters/slideMaster64.xml"/><Relationship Id="rId65" Type="http://schemas.openxmlformats.org/officeDocument/2006/relationships/slideMaster" Target="slideMasters/slideMaster65.xml"/><Relationship Id="rId66" Type="http://schemas.openxmlformats.org/officeDocument/2006/relationships/slideMaster" Target="slideMasters/slideMaster66.xml"/><Relationship Id="rId67" Type="http://schemas.openxmlformats.org/officeDocument/2006/relationships/slideMaster" Target="slideMasters/slideMaster67.xml"/><Relationship Id="rId68" Type="http://schemas.openxmlformats.org/officeDocument/2006/relationships/slideMaster" Target="slideMasters/slideMaster68.xml"/><Relationship Id="rId69" Type="http://schemas.openxmlformats.org/officeDocument/2006/relationships/slideMaster" Target="slideMasters/slideMaster69.xml"/><Relationship Id="rId120" Type="http://schemas.openxmlformats.org/officeDocument/2006/relationships/slide" Target="slides/slide18.xml"/><Relationship Id="rId121" Type="http://schemas.openxmlformats.org/officeDocument/2006/relationships/slide" Target="slides/slide19.xml"/><Relationship Id="rId122" Type="http://schemas.openxmlformats.org/officeDocument/2006/relationships/slide" Target="slides/slide20.xml"/><Relationship Id="rId123" Type="http://schemas.openxmlformats.org/officeDocument/2006/relationships/slide" Target="slides/slide21.xml"/><Relationship Id="rId124" Type="http://schemas.openxmlformats.org/officeDocument/2006/relationships/slide" Target="slides/slide22.xml"/><Relationship Id="rId125" Type="http://schemas.openxmlformats.org/officeDocument/2006/relationships/slide" Target="slides/slide23.xml"/><Relationship Id="rId126" Type="http://schemas.openxmlformats.org/officeDocument/2006/relationships/slide" Target="slides/slide24.xml"/><Relationship Id="rId127" Type="http://schemas.openxmlformats.org/officeDocument/2006/relationships/slide" Target="slides/slide25.xml"/><Relationship Id="rId128" Type="http://schemas.openxmlformats.org/officeDocument/2006/relationships/slide" Target="slides/slide26.xml"/><Relationship Id="rId129" Type="http://schemas.openxmlformats.org/officeDocument/2006/relationships/slide" Target="slides/slide27.xml"/><Relationship Id="rId40" Type="http://schemas.openxmlformats.org/officeDocument/2006/relationships/slideMaster" Target="slideMasters/slideMaster40.xml"/><Relationship Id="rId41" Type="http://schemas.openxmlformats.org/officeDocument/2006/relationships/slideMaster" Target="slideMasters/slideMaster41.xml"/><Relationship Id="rId42" Type="http://schemas.openxmlformats.org/officeDocument/2006/relationships/slideMaster" Target="slideMasters/slideMaster42.xml"/><Relationship Id="rId90" Type="http://schemas.openxmlformats.org/officeDocument/2006/relationships/slideMaster" Target="slideMasters/slideMaster90.xml"/><Relationship Id="rId91" Type="http://schemas.openxmlformats.org/officeDocument/2006/relationships/slideMaster" Target="slideMasters/slideMaster91.xml"/><Relationship Id="rId92" Type="http://schemas.openxmlformats.org/officeDocument/2006/relationships/slideMaster" Target="slideMasters/slideMaster92.xml"/><Relationship Id="rId93" Type="http://schemas.openxmlformats.org/officeDocument/2006/relationships/slideMaster" Target="slideMasters/slideMaster93.xml"/><Relationship Id="rId94" Type="http://schemas.openxmlformats.org/officeDocument/2006/relationships/slideMaster" Target="slideMasters/slideMaster94.xml"/><Relationship Id="rId95" Type="http://schemas.openxmlformats.org/officeDocument/2006/relationships/slideMaster" Target="slideMasters/slideMaster95.xml"/><Relationship Id="rId96" Type="http://schemas.openxmlformats.org/officeDocument/2006/relationships/slideMaster" Target="slideMasters/slideMaster96.xml"/><Relationship Id="rId101" Type="http://schemas.openxmlformats.org/officeDocument/2006/relationships/slideMaster" Target="slideMasters/slideMaster101.xml"/><Relationship Id="rId102" Type="http://schemas.openxmlformats.org/officeDocument/2006/relationships/slideMaster" Target="slideMasters/slideMaster102.xml"/><Relationship Id="rId103" Type="http://schemas.openxmlformats.org/officeDocument/2006/relationships/slide" Target="slides/slide1.xml"/><Relationship Id="rId104" Type="http://schemas.openxmlformats.org/officeDocument/2006/relationships/slide" Target="slides/slide2.xml"/><Relationship Id="rId105" Type="http://schemas.openxmlformats.org/officeDocument/2006/relationships/slide" Target="slides/slide3.xml"/><Relationship Id="rId106" Type="http://schemas.openxmlformats.org/officeDocument/2006/relationships/slide" Target="slides/slide4.xml"/><Relationship Id="rId107" Type="http://schemas.openxmlformats.org/officeDocument/2006/relationships/slide" Target="slides/slide5.xml"/><Relationship Id="rId108" Type="http://schemas.openxmlformats.org/officeDocument/2006/relationships/slide" Target="slides/slide6.xml"/><Relationship Id="rId109" Type="http://schemas.openxmlformats.org/officeDocument/2006/relationships/slide" Target="slides/slide7.xml"/><Relationship Id="rId97" Type="http://schemas.openxmlformats.org/officeDocument/2006/relationships/slideMaster" Target="slideMasters/slideMaster97.xml"/><Relationship Id="rId98" Type="http://schemas.openxmlformats.org/officeDocument/2006/relationships/slideMaster" Target="slideMasters/slideMaster98.xml"/><Relationship Id="rId99" Type="http://schemas.openxmlformats.org/officeDocument/2006/relationships/slideMaster" Target="slideMasters/slideMaster99.xml"/><Relationship Id="rId43" Type="http://schemas.openxmlformats.org/officeDocument/2006/relationships/slideMaster" Target="slideMasters/slideMaster43.xml"/><Relationship Id="rId44" Type="http://schemas.openxmlformats.org/officeDocument/2006/relationships/slideMaster" Target="slideMasters/slideMaster44.xml"/><Relationship Id="rId45" Type="http://schemas.openxmlformats.org/officeDocument/2006/relationships/slideMaster" Target="slideMasters/slideMaster45.xml"/><Relationship Id="rId46" Type="http://schemas.openxmlformats.org/officeDocument/2006/relationships/slideMaster" Target="slideMasters/slideMaster46.xml"/><Relationship Id="rId47" Type="http://schemas.openxmlformats.org/officeDocument/2006/relationships/slideMaster" Target="slideMasters/slideMaster47.xml"/><Relationship Id="rId48" Type="http://schemas.openxmlformats.org/officeDocument/2006/relationships/slideMaster" Target="slideMasters/slideMaster48.xml"/><Relationship Id="rId49" Type="http://schemas.openxmlformats.org/officeDocument/2006/relationships/slideMaster" Target="slideMasters/slideMaster49.xml"/><Relationship Id="rId100" Type="http://schemas.openxmlformats.org/officeDocument/2006/relationships/slideMaster" Target="slideMasters/slideMaster100.xml"/><Relationship Id="rId150" Type="http://schemas.openxmlformats.org/officeDocument/2006/relationships/theme" Target="theme/theme1.xml"/><Relationship Id="rId151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70" Type="http://schemas.openxmlformats.org/officeDocument/2006/relationships/slideMaster" Target="slideMasters/slideMaster70.xml"/><Relationship Id="rId71" Type="http://schemas.openxmlformats.org/officeDocument/2006/relationships/slideMaster" Target="slideMasters/slideMaster71.xml"/><Relationship Id="rId72" Type="http://schemas.openxmlformats.org/officeDocument/2006/relationships/slideMaster" Target="slideMasters/slideMaster72.xml"/><Relationship Id="rId73" Type="http://schemas.openxmlformats.org/officeDocument/2006/relationships/slideMaster" Target="slideMasters/slideMaster73.xml"/><Relationship Id="rId74" Type="http://schemas.openxmlformats.org/officeDocument/2006/relationships/slideMaster" Target="slideMasters/slideMaster74.xml"/><Relationship Id="rId75" Type="http://schemas.openxmlformats.org/officeDocument/2006/relationships/slideMaster" Target="slideMasters/slideMaster75.xml"/><Relationship Id="rId76" Type="http://schemas.openxmlformats.org/officeDocument/2006/relationships/slideMaster" Target="slideMasters/slideMaster76.xml"/><Relationship Id="rId77" Type="http://schemas.openxmlformats.org/officeDocument/2006/relationships/slideMaster" Target="slideMasters/slideMaster77.xml"/><Relationship Id="rId78" Type="http://schemas.openxmlformats.org/officeDocument/2006/relationships/slideMaster" Target="slideMasters/slideMaster78.xml"/><Relationship Id="rId79" Type="http://schemas.openxmlformats.org/officeDocument/2006/relationships/slideMaster" Target="slideMasters/slideMaster79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130" Type="http://schemas.openxmlformats.org/officeDocument/2006/relationships/slide" Target="slides/slide28.xml"/><Relationship Id="rId131" Type="http://schemas.openxmlformats.org/officeDocument/2006/relationships/slide" Target="slides/slide29.xml"/><Relationship Id="rId132" Type="http://schemas.openxmlformats.org/officeDocument/2006/relationships/slide" Target="slides/slide30.xml"/><Relationship Id="rId133" Type="http://schemas.openxmlformats.org/officeDocument/2006/relationships/slide" Target="slides/slide31.xml"/><Relationship Id="rId134" Type="http://schemas.openxmlformats.org/officeDocument/2006/relationships/slide" Target="slides/slide32.xml"/><Relationship Id="rId135" Type="http://schemas.openxmlformats.org/officeDocument/2006/relationships/slide" Target="slides/slide33.xml"/><Relationship Id="rId136" Type="http://schemas.openxmlformats.org/officeDocument/2006/relationships/slide" Target="slides/slide34.xml"/><Relationship Id="rId137" Type="http://schemas.openxmlformats.org/officeDocument/2006/relationships/slide" Target="slides/slide35.xml"/><Relationship Id="rId138" Type="http://schemas.openxmlformats.org/officeDocument/2006/relationships/slide" Target="slides/slide36.xml"/><Relationship Id="rId139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50" Type="http://schemas.openxmlformats.org/officeDocument/2006/relationships/slideMaster" Target="slideMasters/slideMaster50.xml"/><Relationship Id="rId51" Type="http://schemas.openxmlformats.org/officeDocument/2006/relationships/slideMaster" Target="slideMasters/slideMaster51.xml"/><Relationship Id="rId52" Type="http://schemas.openxmlformats.org/officeDocument/2006/relationships/slideMaster" Target="slideMasters/slideMaster52.xml"/><Relationship Id="rId53" Type="http://schemas.openxmlformats.org/officeDocument/2006/relationships/slideMaster" Target="slideMasters/slideMaster53.xml"/><Relationship Id="rId54" Type="http://schemas.openxmlformats.org/officeDocument/2006/relationships/slideMaster" Target="slideMasters/slideMaster54.xml"/><Relationship Id="rId55" Type="http://schemas.openxmlformats.org/officeDocument/2006/relationships/slideMaster" Target="slideMasters/slideMaster55.xml"/><Relationship Id="rId56" Type="http://schemas.openxmlformats.org/officeDocument/2006/relationships/slideMaster" Target="slideMasters/slideMaster56.xml"/><Relationship Id="rId57" Type="http://schemas.openxmlformats.org/officeDocument/2006/relationships/slideMaster" Target="slideMasters/slideMaster57.xml"/><Relationship Id="rId58" Type="http://schemas.openxmlformats.org/officeDocument/2006/relationships/slideMaster" Target="slideMasters/slideMaster58.xml"/><Relationship Id="rId59" Type="http://schemas.openxmlformats.org/officeDocument/2006/relationships/slideMaster" Target="slideMasters/slideMaster59.xml"/><Relationship Id="rId110" Type="http://schemas.openxmlformats.org/officeDocument/2006/relationships/slide" Target="slides/slide8.xml"/><Relationship Id="rId111" Type="http://schemas.openxmlformats.org/officeDocument/2006/relationships/slide" Target="slides/slide9.xml"/><Relationship Id="rId112" Type="http://schemas.openxmlformats.org/officeDocument/2006/relationships/slide" Target="slides/slide10.xml"/><Relationship Id="rId113" Type="http://schemas.openxmlformats.org/officeDocument/2006/relationships/slide" Target="slides/slide11.xml"/><Relationship Id="rId114" Type="http://schemas.openxmlformats.org/officeDocument/2006/relationships/slide" Target="slides/slide12.xml"/><Relationship Id="rId115" Type="http://schemas.openxmlformats.org/officeDocument/2006/relationships/slide" Target="slides/slide13.xml"/><Relationship Id="rId116" Type="http://schemas.openxmlformats.org/officeDocument/2006/relationships/slide" Target="slides/slide14.xml"/><Relationship Id="rId117" Type="http://schemas.openxmlformats.org/officeDocument/2006/relationships/slide" Target="slides/slide15.xml"/><Relationship Id="rId118" Type="http://schemas.openxmlformats.org/officeDocument/2006/relationships/slide" Target="slides/slide16.xml"/><Relationship Id="rId119" Type="http://schemas.openxmlformats.org/officeDocument/2006/relationships/slide" Target="slides/slide17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Master" Target="slideMasters/slideMaster38.xml"/><Relationship Id="rId39" Type="http://schemas.openxmlformats.org/officeDocument/2006/relationships/slideMaster" Target="slideMasters/slideMaster39.xml"/><Relationship Id="rId80" Type="http://schemas.openxmlformats.org/officeDocument/2006/relationships/slideMaster" Target="slideMasters/slideMaster80.xml"/><Relationship Id="rId81" Type="http://schemas.openxmlformats.org/officeDocument/2006/relationships/slideMaster" Target="slideMasters/slideMaster81.xml"/><Relationship Id="rId82" Type="http://schemas.openxmlformats.org/officeDocument/2006/relationships/slideMaster" Target="slideMasters/slideMaster82.xml"/><Relationship Id="rId83" Type="http://schemas.openxmlformats.org/officeDocument/2006/relationships/slideMaster" Target="slideMasters/slideMaster83.xml"/><Relationship Id="rId84" Type="http://schemas.openxmlformats.org/officeDocument/2006/relationships/slideMaster" Target="slideMasters/slideMaster84.xml"/><Relationship Id="rId85" Type="http://schemas.openxmlformats.org/officeDocument/2006/relationships/slideMaster" Target="slideMasters/slideMaster85.xml"/><Relationship Id="rId86" Type="http://schemas.openxmlformats.org/officeDocument/2006/relationships/slideMaster" Target="slideMasters/slideMaster86.xml"/><Relationship Id="rId87" Type="http://schemas.openxmlformats.org/officeDocument/2006/relationships/slideMaster" Target="slideMasters/slideMaster87.xml"/><Relationship Id="rId88" Type="http://schemas.openxmlformats.org/officeDocument/2006/relationships/slideMaster" Target="slideMasters/slideMaster88.xml"/><Relationship Id="rId89" Type="http://schemas.openxmlformats.org/officeDocument/2006/relationships/slideMaster" Target="slideMasters/slideMaster89.xml"/><Relationship Id="rId140" Type="http://schemas.openxmlformats.org/officeDocument/2006/relationships/slide" Target="slides/slide38.xml"/><Relationship Id="rId141" Type="http://schemas.openxmlformats.org/officeDocument/2006/relationships/slide" Target="slides/slide39.xml"/><Relationship Id="rId142" Type="http://schemas.openxmlformats.org/officeDocument/2006/relationships/slide" Target="slides/slide40.xml"/><Relationship Id="rId143" Type="http://schemas.openxmlformats.org/officeDocument/2006/relationships/slide" Target="slides/slide41.xml"/><Relationship Id="rId144" Type="http://schemas.openxmlformats.org/officeDocument/2006/relationships/slide" Target="slides/slide42.xml"/><Relationship Id="rId145" Type="http://schemas.openxmlformats.org/officeDocument/2006/relationships/slide" Target="slides/slide43.xml"/><Relationship Id="rId146" Type="http://schemas.openxmlformats.org/officeDocument/2006/relationships/slide" Target="slides/slide44.xml"/><Relationship Id="rId147" Type="http://schemas.openxmlformats.org/officeDocument/2006/relationships/notesMaster" Target="notesMasters/notesMaster1.xml"/><Relationship Id="rId148" Type="http://schemas.openxmlformats.org/officeDocument/2006/relationships/presProps" Target="presProps.xml"/><Relationship Id="rId14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image" Target="../media/image94.emf"/><Relationship Id="rId1" Type="http://schemas.openxmlformats.org/officeDocument/2006/relationships/image" Target="../media/image91.emf"/><Relationship Id="rId2" Type="http://schemas.openxmlformats.org/officeDocument/2006/relationships/image" Target="../media/image9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5.wmf"/><Relationship Id="rId2" Type="http://schemas.openxmlformats.org/officeDocument/2006/relationships/image" Target="../media/image186.wmf"/><Relationship Id="rId3" Type="http://schemas.openxmlformats.org/officeDocument/2006/relationships/image" Target="../media/image18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04450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80246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kumimoji="1" sz="1100" kern="1200">
        <a:solidFill>
          <a:schemeClr val="tx1"/>
        </a:solidFill>
        <a:latin typeface="Palatino" charset="0"/>
        <a:ea typeface="ＭＳ Ｐゴシック" charset="0"/>
        <a:cs typeface="ＭＳ Ｐゴシック" charset="0"/>
      </a:defRPr>
    </a:lvl1pPr>
    <a:lvl2pPr marL="447754" algn="l" rtl="0" fontAlgn="base">
      <a:spcBef>
        <a:spcPct val="0"/>
      </a:spcBef>
      <a:spcAft>
        <a:spcPct val="0"/>
      </a:spcAft>
      <a:defRPr kumimoji="1" sz="1100" kern="1200">
        <a:solidFill>
          <a:schemeClr val="tx1"/>
        </a:solidFill>
        <a:latin typeface="Palatino" charset="0"/>
        <a:ea typeface="ＭＳ Ｐゴシック" charset="0"/>
        <a:cs typeface="+mn-cs"/>
      </a:defRPr>
    </a:lvl2pPr>
    <a:lvl3pPr marL="898554" algn="l" rtl="0" fontAlgn="base">
      <a:spcBef>
        <a:spcPct val="0"/>
      </a:spcBef>
      <a:spcAft>
        <a:spcPct val="0"/>
      </a:spcAft>
      <a:defRPr kumimoji="1" sz="1100" kern="1200">
        <a:solidFill>
          <a:schemeClr val="tx1"/>
        </a:solidFill>
        <a:latin typeface="Palatino" charset="0"/>
        <a:ea typeface="ＭＳ Ｐゴシック" charset="0"/>
        <a:cs typeface="+mn-cs"/>
      </a:defRPr>
    </a:lvl3pPr>
    <a:lvl4pPr marL="1349425" algn="l" rtl="0" fontAlgn="base">
      <a:spcBef>
        <a:spcPct val="0"/>
      </a:spcBef>
      <a:spcAft>
        <a:spcPct val="0"/>
      </a:spcAft>
      <a:defRPr kumimoji="1" sz="1100" kern="1200">
        <a:solidFill>
          <a:schemeClr val="tx1"/>
        </a:solidFill>
        <a:latin typeface="Palatino" charset="0"/>
        <a:ea typeface="ＭＳ Ｐゴシック" charset="0"/>
        <a:cs typeface="+mn-cs"/>
      </a:defRPr>
    </a:lvl4pPr>
    <a:lvl5pPr marL="1800282" algn="l" rtl="0" fontAlgn="base">
      <a:spcBef>
        <a:spcPct val="0"/>
      </a:spcBef>
      <a:spcAft>
        <a:spcPct val="0"/>
      </a:spcAft>
      <a:defRPr kumimoji="1" sz="1100" kern="1200">
        <a:solidFill>
          <a:schemeClr val="tx1"/>
        </a:solidFill>
        <a:latin typeface="Palatino" charset="0"/>
        <a:ea typeface="ＭＳ Ｐゴシック" charset="0"/>
        <a:cs typeface="+mn-cs"/>
      </a:defRPr>
    </a:lvl5pPr>
    <a:lvl6pPr marL="2252688" algn="l" defTabSz="450506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6pPr>
    <a:lvl7pPr marL="2703231" algn="l" defTabSz="450506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7pPr>
    <a:lvl8pPr marL="3153740" algn="l" defTabSz="450506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8pPr>
    <a:lvl9pPr marL="3604277" algn="l" defTabSz="450506" rtl="0" eaLnBrk="1" latinLnBrk="0" hangingPunct="1">
      <a:defRPr kumimoji="1"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2183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dirty="0" smtClean="0">
                <a:latin typeface="Calibri" charset="0"/>
                <a:ea typeface="ＭＳ Ｐゴシック" charset="0"/>
              </a:rPr>
              <a:t>まず、こちらが、</a:t>
            </a:r>
            <a:r>
              <a:rPr lang="en-US" altLang="ja-JP" dirty="0" smtClean="0">
                <a:latin typeface="Calibri" charset="0"/>
                <a:ea typeface="ＭＳ Ｐゴシック" charset="0"/>
              </a:rPr>
              <a:t>J-PARC</a:t>
            </a:r>
            <a:r>
              <a:rPr lang="ja-JP" altLang="en-US" dirty="0" smtClean="0">
                <a:latin typeface="Calibri" charset="0"/>
                <a:ea typeface="ＭＳ Ｐゴシック" charset="0"/>
              </a:rPr>
              <a:t>の加速器複合施設です。陽子ビームを１８１</a:t>
            </a:r>
            <a:r>
              <a:rPr lang="en-US" altLang="ja-JP" dirty="0" smtClean="0">
                <a:latin typeface="Calibri" charset="0"/>
                <a:ea typeface="ＭＳ Ｐゴシック" charset="0"/>
              </a:rPr>
              <a:t>MeV</a:t>
            </a:r>
            <a:r>
              <a:rPr lang="ja-JP" altLang="en-US" dirty="0" smtClean="0">
                <a:latin typeface="Calibri" charset="0"/>
                <a:ea typeface="ＭＳ Ｐゴシック" charset="0"/>
              </a:rPr>
              <a:t>まで加速する（来年度以降４００</a:t>
            </a:r>
            <a:r>
              <a:rPr lang="en-US" altLang="ja-JP" dirty="0" smtClean="0">
                <a:latin typeface="Calibri" charset="0"/>
                <a:ea typeface="ＭＳ Ｐゴシック" charset="0"/>
              </a:rPr>
              <a:t> MeV</a:t>
            </a:r>
            <a:r>
              <a:rPr lang="ja-JP" altLang="en-US" dirty="0" smtClean="0">
                <a:latin typeface="Calibri" charset="0"/>
                <a:ea typeface="ＭＳ Ｐゴシック" charset="0"/>
              </a:rPr>
              <a:t>になる）線形加速器ライナックがあり、その後、ビームは、</a:t>
            </a:r>
            <a:r>
              <a:rPr lang="en-US" altLang="ja-JP" dirty="0" smtClean="0">
                <a:latin typeface="Calibri" charset="0"/>
                <a:ea typeface="ＭＳ Ｐゴシック" charset="0"/>
              </a:rPr>
              <a:t>40 </a:t>
            </a:r>
            <a:r>
              <a:rPr lang="en-US" altLang="ja-JP" dirty="0" err="1" smtClean="0">
                <a:latin typeface="Calibri" charset="0"/>
                <a:ea typeface="ＭＳ Ｐゴシック" charset="0"/>
              </a:rPr>
              <a:t>ms</a:t>
            </a:r>
            <a:r>
              <a:rPr lang="ja-JP" altLang="en-US" dirty="0" smtClean="0">
                <a:latin typeface="Calibri" charset="0"/>
                <a:ea typeface="ＭＳ Ｐゴシック" charset="0"/>
              </a:rPr>
              <a:t>という短い時間の間に</a:t>
            </a:r>
            <a:r>
              <a:rPr lang="en-US" altLang="ja-JP" dirty="0" smtClean="0">
                <a:latin typeface="Calibri" charset="0"/>
                <a:ea typeface="ＭＳ Ｐゴシック" charset="0"/>
              </a:rPr>
              <a:t>3 </a:t>
            </a:r>
            <a:r>
              <a:rPr lang="en-US" altLang="ja-JP" dirty="0" err="1" smtClean="0">
                <a:latin typeface="Calibri" charset="0"/>
                <a:ea typeface="ＭＳ Ｐゴシック" charset="0"/>
              </a:rPr>
              <a:t>GeV</a:t>
            </a:r>
            <a:r>
              <a:rPr lang="ja-JP" altLang="en-US" dirty="0" smtClean="0">
                <a:latin typeface="Calibri" charset="0"/>
                <a:ea typeface="ＭＳ Ｐゴシック" charset="0"/>
              </a:rPr>
              <a:t>まで加速されます。そのビームのほとんどは、この物質生命科学実験施設で中性子やミュオンを使った実験の</a:t>
            </a:r>
            <a:r>
              <a:rPr lang="ja-JP" altLang="en-US" smtClean="0">
                <a:latin typeface="Calibri" charset="0"/>
                <a:ea typeface="ＭＳ Ｐゴシック" charset="0"/>
              </a:rPr>
              <a:t>為に使われています。</a:t>
            </a:r>
            <a:endParaRPr lang="ja-JP" altLang="en-US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DBA7FF-D0BC-0645-90C4-9AD7C2574B28}" type="slidenum">
              <a:rPr lang="en-US" altLang="ja-JP">
                <a:solidFill>
                  <a:prstClr val="black"/>
                </a:solidFill>
                <a:latin typeface="Arial" pitchFamily="-29" charset="0"/>
                <a:ea typeface="ＭＳ Ｐゴシック"/>
                <a:cs typeface="ＭＳ Ｐゴシック" pitchFamily="-29" charset="-128"/>
              </a:rPr>
              <a:pPr/>
              <a:t>5</a:t>
            </a:fld>
            <a:endParaRPr lang="en-US" altLang="ja-JP">
              <a:solidFill>
                <a:prstClr val="black"/>
              </a:solidFill>
              <a:latin typeface="Arial" pitchFamily="-29" charset="0"/>
              <a:ea typeface="ＭＳ Ｐゴシック"/>
              <a:cs typeface="ＭＳ Ｐゴシック" pitchFamily="-29" charset="-128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ja-JP" smtClean="0">
                <a:latin typeface="Arial" pitchFamily="-29" charset="0"/>
              </a:rPr>
              <a:t>Precision measurements in Particle, Nuclear and Astro physics have been revealing the close connection of these fields. Especially we have a reasonable knowledge of the history of the universe which is also the history of the fundamental force have been separated into four different interactions.</a:t>
            </a:r>
            <a:endParaRPr lang="ja-JP" smtClean="0">
              <a:latin typeface="Arial" pitchFamily="-29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9039044-4B6E-E14D-B7A0-2CCE19CD2AE0}" type="slidenum">
              <a:rPr lang="ja-JP" altLang="en-US">
                <a:solidFill>
                  <a:prstClr val="black"/>
                </a:solidFill>
                <a:latin typeface="Yu Gothic" panose="020F0502020204030204"/>
                <a:ea typeface="Yu Gothic" charset="-128"/>
              </a:rPr>
              <a:pPr/>
              <a:t>40</a:t>
            </a:fld>
            <a:endParaRPr lang="ja-JP" altLang="en-US">
              <a:solidFill>
                <a:prstClr val="black"/>
              </a:solidFill>
              <a:latin typeface="Yu Gothic" panose="020F0502020204030204"/>
              <a:ea typeface="Yu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8967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9720818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71393197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5E52A2-BCDB-F947-958D-EDCCD6E125B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8392111"/>
      </p:ext>
    </p:extLst>
  </p:cSld>
  <p:clrMapOvr>
    <a:masterClrMapping/>
  </p:clrMapOvr>
  <p:transition/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788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788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2841" indent="0">
              <a:buNone/>
              <a:defRPr sz="2800"/>
            </a:lvl2pPr>
            <a:lvl3pPr marL="905739" indent="0">
              <a:buNone/>
              <a:defRPr sz="2400"/>
            </a:lvl3pPr>
            <a:lvl4pPr marL="1358680" indent="0">
              <a:buNone/>
              <a:defRPr sz="2000"/>
            </a:lvl4pPr>
            <a:lvl5pPr marL="1811541" indent="0">
              <a:buNone/>
              <a:defRPr sz="2000"/>
            </a:lvl5pPr>
            <a:lvl6pPr marL="2264464" indent="0">
              <a:buNone/>
              <a:defRPr sz="2000"/>
            </a:lvl6pPr>
            <a:lvl7pPr marL="2717339" indent="0">
              <a:buNone/>
              <a:defRPr sz="2000"/>
            </a:lvl7pPr>
            <a:lvl8pPr marL="3170256" indent="0">
              <a:buNone/>
              <a:defRPr sz="2000"/>
            </a:lvl8pPr>
            <a:lvl9pPr marL="3623144" indent="0">
              <a:buNone/>
              <a:defRPr sz="2000"/>
            </a:lvl9pPr>
          </a:lstStyle>
          <a:p>
            <a:pPr lvl="0"/>
            <a:endParaRPr lang="ja-JP" altLang="en-US" noProof="0">
              <a:sym typeface="Arial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788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2841" indent="0">
              <a:buNone/>
              <a:defRPr sz="1100"/>
            </a:lvl2pPr>
            <a:lvl3pPr marL="905739" indent="0">
              <a:buNone/>
              <a:defRPr sz="1000"/>
            </a:lvl3pPr>
            <a:lvl4pPr marL="1358680" indent="0">
              <a:buNone/>
              <a:defRPr sz="900"/>
            </a:lvl4pPr>
            <a:lvl5pPr marL="1811541" indent="0">
              <a:buNone/>
              <a:defRPr sz="900"/>
            </a:lvl5pPr>
            <a:lvl6pPr marL="2264464" indent="0">
              <a:buNone/>
              <a:defRPr sz="900"/>
            </a:lvl6pPr>
            <a:lvl7pPr marL="2717339" indent="0">
              <a:buNone/>
              <a:defRPr sz="900"/>
            </a:lvl7pPr>
            <a:lvl8pPr marL="3170256" indent="0">
              <a:buNone/>
              <a:defRPr sz="900"/>
            </a:lvl8pPr>
            <a:lvl9pPr marL="362314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0B255-14B5-FD46-A677-ACF90FC1112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18354"/>
      </p:ext>
    </p:extLst>
  </p:cSld>
  <p:clrMapOvr>
    <a:masterClrMapping/>
  </p:clrMapOvr>
  <p:transition/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16257-88A8-9848-A82E-9CEDEA5921A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84714"/>
      </p:ext>
    </p:extLst>
  </p:cSld>
  <p:clrMapOvr>
    <a:masterClrMapping/>
  </p:clrMapOvr>
  <p:transition/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91A18-A441-3548-82BC-BF9D79D589A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292467"/>
      </p:ext>
    </p:extLst>
  </p:cSld>
  <p:clrMapOvr>
    <a:masterClrMapping/>
  </p:clrMapOvr>
  <p:transition/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0" y="0"/>
            <a:ext cx="13004800" cy="8908288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406" tIns="64703" rIns="129406" bIns="64703" rtlCol="0" anchor="ctr"/>
          <a:lstStyle/>
          <a:p>
            <a:pPr defTabSz="647046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0" y="7614525"/>
            <a:ext cx="13004800" cy="1893803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2275840"/>
            <a:ext cx="11054080" cy="2531709"/>
          </a:xfrm>
        </p:spPr>
        <p:txBody>
          <a:bodyPr anchor="b">
            <a:normAutofit/>
          </a:bodyPr>
          <a:lstStyle>
            <a:lvl1pPr>
              <a:defRPr sz="63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057424"/>
            <a:ext cx="9103360" cy="209521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</a:defRPr>
            </a:lvl1pPr>
            <a:lvl2pPr marL="647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4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1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8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5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2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9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827720"/>
      </p:ext>
    </p:extLst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58840"/>
      </p:ext>
    </p:extLst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25120" y="325120"/>
            <a:ext cx="12367565" cy="6736486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406" tIns="64703" rIns="129406" bIns="64703" rtlCol="0" anchor="ctr"/>
          <a:lstStyle/>
          <a:p>
            <a:pPr defTabSz="647046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600937" y="5978442"/>
            <a:ext cx="4090921" cy="1015504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9406" tIns="64703" rIns="129406" bIns="64703" numCol="1" anchor="t" anchorCtr="0" compatLnSpc="1">
            <a:prstTxWarp prst="textNoShape">
              <a:avLst/>
            </a:prstTxWarp>
          </a:bodyPr>
          <a:lstStyle/>
          <a:p>
            <a:pPr algn="l" defTabSz="647046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725256" y="5795968"/>
            <a:ext cx="7885532" cy="1209085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9406" tIns="64703" rIns="129406" bIns="64703" numCol="1" anchor="t" anchorCtr="0" compatLnSpc="1">
            <a:prstTxWarp prst="textNoShape">
              <a:avLst/>
            </a:prstTxWarp>
          </a:bodyPr>
          <a:lstStyle/>
          <a:p>
            <a:pPr algn="l" defTabSz="647046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4023081" y="5813421"/>
            <a:ext cx="7776683" cy="1101187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29406" tIns="64703" rIns="129406" bIns="64703" numCol="1" anchor="t" anchorCtr="0" compatLnSpc="1">
            <a:prstTxWarp prst="textNoShape">
              <a:avLst/>
            </a:prstTxWarp>
          </a:bodyPr>
          <a:lstStyle/>
          <a:p>
            <a:pPr algn="l" defTabSz="647046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977940" y="5794517"/>
            <a:ext cx="4704711" cy="926647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29406" tIns="64703" rIns="129406" bIns="64703" numCol="1" anchor="t" anchorCtr="0" compatLnSpc="1">
            <a:prstTxWarp prst="textNoShape">
              <a:avLst/>
            </a:prstTxWarp>
          </a:bodyPr>
          <a:lstStyle/>
          <a:p>
            <a:pPr algn="l" defTabSz="647046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black"/>
              </a:solidFill>
              <a:latin typeface="Candara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301036" y="5772167"/>
            <a:ext cx="12406579" cy="1891376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129406" tIns="64703" rIns="129406" bIns="64703" numCol="1" anchor="t" anchorCtr="0" compatLnSpc="1">
            <a:prstTxWarp prst="textNoShape">
              <a:avLst/>
            </a:prstTxWarp>
          </a:bodyPr>
          <a:lstStyle/>
          <a:p>
            <a:pPr algn="l" defTabSz="647046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379" y="3503731"/>
            <a:ext cx="11054080" cy="2167467"/>
          </a:xfrm>
        </p:spPr>
        <p:txBody>
          <a:bodyPr anchor="t">
            <a:normAutofit/>
          </a:bodyPr>
          <a:lstStyle>
            <a:lvl1pPr algn="ctr">
              <a:defRPr sz="63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4697" y="2044371"/>
            <a:ext cx="9127444" cy="1336606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</a:defRPr>
            </a:lvl1pPr>
            <a:lvl2pPr marL="64704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413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12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83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54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24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95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65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25392"/>
      </p:ext>
    </p:extLst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62354" y="3810406"/>
            <a:ext cx="5436006" cy="490281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606439" y="3810406"/>
            <a:ext cx="5436006" cy="490281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97417"/>
      </p:ext>
    </p:extLst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355" y="3808873"/>
            <a:ext cx="5436006" cy="909884"/>
          </a:xfrm>
        </p:spPr>
        <p:txBody>
          <a:bodyPr anchor="ctr"/>
          <a:lstStyle>
            <a:lvl1pPr marL="0" indent="0" algn="ctr">
              <a:buNone/>
              <a:defRPr sz="3400" b="0">
                <a:solidFill>
                  <a:schemeClr val="tx2"/>
                </a:solidFill>
                <a:latin typeface="+mj-lt"/>
              </a:defRPr>
            </a:lvl1pPr>
            <a:lvl2pPr marL="647046" indent="0">
              <a:buNone/>
              <a:defRPr sz="2800" b="1"/>
            </a:lvl2pPr>
            <a:lvl3pPr marL="1294139" indent="0">
              <a:buNone/>
              <a:defRPr sz="2600" b="1"/>
            </a:lvl3pPr>
            <a:lvl4pPr marL="1941232" indent="0">
              <a:buNone/>
              <a:defRPr sz="2300" b="1"/>
            </a:lvl4pPr>
            <a:lvl5pPr marL="2588306" indent="0">
              <a:buNone/>
              <a:defRPr sz="2300" b="1"/>
            </a:lvl5pPr>
            <a:lvl6pPr marL="3235407" indent="0">
              <a:buNone/>
              <a:defRPr sz="2300" b="1"/>
            </a:lvl6pPr>
            <a:lvl7pPr marL="3882461" indent="0">
              <a:buNone/>
              <a:defRPr sz="2300" b="1"/>
            </a:lvl7pPr>
            <a:lvl8pPr marL="4529535" indent="0">
              <a:buNone/>
              <a:defRPr sz="2300" b="1"/>
            </a:lvl8pPr>
            <a:lvl9pPr marL="5176589" indent="0">
              <a:buNone/>
              <a:defRPr sz="23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3324" y="4876936"/>
            <a:ext cx="5432967" cy="3835965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10774" y="3808872"/>
            <a:ext cx="5436006" cy="909884"/>
          </a:xfrm>
        </p:spPr>
        <p:txBody>
          <a:bodyPr anchor="ctr"/>
          <a:lstStyle>
            <a:lvl1pPr marL="0" indent="0" algn="ctr">
              <a:buNone/>
              <a:defRPr sz="3400" b="0" i="0">
                <a:solidFill>
                  <a:schemeClr val="tx2"/>
                </a:solidFill>
                <a:latin typeface="+mj-lt"/>
              </a:defRPr>
            </a:lvl1pPr>
            <a:lvl2pPr marL="647046" indent="0">
              <a:buNone/>
              <a:defRPr sz="2800" b="1"/>
            </a:lvl2pPr>
            <a:lvl3pPr marL="1294139" indent="0">
              <a:buNone/>
              <a:defRPr sz="2600" b="1"/>
            </a:lvl3pPr>
            <a:lvl4pPr marL="1941232" indent="0">
              <a:buNone/>
              <a:defRPr sz="2300" b="1"/>
            </a:lvl4pPr>
            <a:lvl5pPr marL="2588306" indent="0">
              <a:buNone/>
              <a:defRPr sz="2300" b="1"/>
            </a:lvl5pPr>
            <a:lvl6pPr marL="3235407" indent="0">
              <a:buNone/>
              <a:defRPr sz="2300" b="1"/>
            </a:lvl6pPr>
            <a:lvl7pPr marL="3882461" indent="0">
              <a:buNone/>
              <a:defRPr sz="2300" b="1"/>
            </a:lvl7pPr>
            <a:lvl8pPr marL="4529535" indent="0">
              <a:buNone/>
              <a:defRPr sz="2300" b="1"/>
            </a:lvl8pPr>
            <a:lvl9pPr marL="5176589" indent="0">
              <a:buNone/>
              <a:defRPr sz="23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8" y="4876936"/>
            <a:ext cx="5436006" cy="3835965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031518"/>
      </p:ext>
    </p:extLst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773168"/>
      </p:ext>
    </p:extLst>
  </p:cSld>
  <p:clrMapOvr>
    <a:masterClrMapping/>
  </p:clrMapOvr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25120" y="325120"/>
            <a:ext cx="12367565" cy="2028749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406" tIns="64703" rIns="129406" bIns="64703" rtlCol="0" anchor="ctr"/>
          <a:lstStyle/>
          <a:p>
            <a:pPr defTabSz="647046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301036" y="1015738"/>
            <a:ext cx="12406579" cy="1891376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872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57C83F-B2D4-8E45-B22A-855D534796B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41463881"/>
      </p:ext>
    </p:extLst>
  </p:cSld>
  <p:clrMapOvr>
    <a:masterClrMapping/>
  </p:clrMapOvr>
  <p:transition/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25120" y="325120"/>
            <a:ext cx="12367565" cy="2028749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406" tIns="64703" rIns="129406" bIns="64703" rtlCol="0" anchor="ctr"/>
          <a:lstStyle/>
          <a:p>
            <a:pPr defTabSz="647046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00480" y="5093682"/>
            <a:ext cx="4768427" cy="270933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853"/>
              </a:spcAft>
              <a:buNone/>
              <a:defRPr sz="2600">
                <a:solidFill>
                  <a:schemeClr val="tx2"/>
                </a:solidFill>
              </a:defRPr>
            </a:lvl1pPr>
            <a:lvl2pPr marL="647046" indent="0">
              <a:buNone/>
              <a:defRPr sz="1700"/>
            </a:lvl2pPr>
            <a:lvl3pPr marL="1294139" indent="0">
              <a:buNone/>
              <a:defRPr sz="1400"/>
            </a:lvl3pPr>
            <a:lvl4pPr marL="1941232" indent="0">
              <a:buNone/>
              <a:defRPr sz="1300"/>
            </a:lvl4pPr>
            <a:lvl5pPr marL="2588306" indent="0">
              <a:buNone/>
              <a:defRPr sz="1300"/>
            </a:lvl5pPr>
            <a:lvl6pPr marL="3235407" indent="0">
              <a:buNone/>
              <a:defRPr sz="1300"/>
            </a:lvl6pPr>
            <a:lvl7pPr marL="3882461" indent="0">
              <a:buNone/>
              <a:defRPr sz="1300"/>
            </a:lvl7pPr>
            <a:lvl8pPr marL="4529535" indent="0">
              <a:buNone/>
              <a:defRPr sz="1300"/>
            </a:lvl8pPr>
            <a:lvl9pPr marL="5176589" indent="0">
              <a:buNone/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301036" y="1015738"/>
            <a:ext cx="12406579" cy="1893803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300480" y="3251200"/>
            <a:ext cx="4768427" cy="1781658"/>
          </a:xfrm>
        </p:spPr>
        <p:txBody>
          <a:bodyPr anchor="b">
            <a:noAutofit/>
          </a:bodyPr>
          <a:lstStyle>
            <a:lvl1pPr algn="l">
              <a:defRPr sz="460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6124" y="2600960"/>
            <a:ext cx="5552464" cy="5418667"/>
          </a:xfrm>
        </p:spPr>
        <p:txBody>
          <a:bodyPr anchor="ctr"/>
          <a:lstStyle>
            <a:lvl1pPr>
              <a:buClr>
                <a:schemeClr val="bg1"/>
              </a:buClr>
              <a:defRPr sz="31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26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tx2"/>
                </a:solidFill>
              </a:defRPr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147312"/>
      </p:ext>
    </p:extLst>
  </p:cSld>
  <p:clrMapOvr>
    <a:masterClrMapping/>
  </p:clrMapOvr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25120" y="325120"/>
            <a:ext cx="12367565" cy="8583168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406" tIns="64703" rIns="129406" bIns="64703" rtlCol="0" anchor="ctr"/>
          <a:lstStyle/>
          <a:p>
            <a:pPr defTabSz="647046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301036" y="7614525"/>
            <a:ext cx="12406579" cy="1893803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132" y="481660"/>
            <a:ext cx="5422428" cy="3455906"/>
          </a:xfrm>
        </p:spPr>
        <p:txBody>
          <a:bodyPr anchor="b">
            <a:normAutofit/>
          </a:bodyPr>
          <a:lstStyle>
            <a:lvl1pPr algn="l">
              <a:defRPr sz="40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3987" y="3961649"/>
            <a:ext cx="5430709" cy="3443864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rgbClr val="FFFFFF"/>
                </a:solidFill>
              </a:defRPr>
            </a:lvl1pPr>
            <a:lvl2pPr marL="647046" indent="0">
              <a:buNone/>
              <a:defRPr sz="1700"/>
            </a:lvl2pPr>
            <a:lvl3pPr marL="1294139" indent="0">
              <a:buNone/>
              <a:defRPr sz="1400"/>
            </a:lvl3pPr>
            <a:lvl4pPr marL="1941232" indent="0">
              <a:buNone/>
              <a:defRPr sz="1300"/>
            </a:lvl4pPr>
            <a:lvl5pPr marL="2588306" indent="0">
              <a:buNone/>
              <a:defRPr sz="1300"/>
            </a:lvl5pPr>
            <a:lvl6pPr marL="3235407" indent="0">
              <a:buNone/>
              <a:defRPr sz="1300"/>
            </a:lvl6pPr>
            <a:lvl7pPr marL="3882461" indent="0">
              <a:buNone/>
              <a:defRPr sz="1300"/>
            </a:lvl7pPr>
            <a:lvl8pPr marL="4529535" indent="0">
              <a:buNone/>
              <a:defRPr sz="1300"/>
            </a:lvl8pPr>
            <a:lvl9pPr marL="5176589" indent="0">
              <a:buNone/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2107" y="1950720"/>
            <a:ext cx="5071872" cy="4161536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4600">
                <a:solidFill>
                  <a:schemeClr val="bg1"/>
                </a:solidFill>
              </a:defRPr>
            </a:lvl1pPr>
            <a:lvl2pPr marL="647046" indent="0">
              <a:buNone/>
              <a:defRPr sz="4000"/>
            </a:lvl2pPr>
            <a:lvl3pPr marL="1294139" indent="0">
              <a:buNone/>
              <a:defRPr sz="3400"/>
            </a:lvl3pPr>
            <a:lvl4pPr marL="1941232" indent="0">
              <a:buNone/>
              <a:defRPr sz="2800"/>
            </a:lvl4pPr>
            <a:lvl5pPr marL="2588306" indent="0">
              <a:buNone/>
              <a:defRPr sz="2800"/>
            </a:lvl5pPr>
            <a:lvl6pPr marL="3235407" indent="0">
              <a:buNone/>
              <a:defRPr sz="2800"/>
            </a:lvl6pPr>
            <a:lvl7pPr marL="3882461" indent="0">
              <a:buNone/>
              <a:defRPr sz="2800"/>
            </a:lvl7pPr>
            <a:lvl8pPr marL="4529535" indent="0">
              <a:buNone/>
              <a:defRPr sz="2800"/>
            </a:lvl8pPr>
            <a:lvl9pPr marL="5176589" indent="0">
              <a:buNone/>
              <a:defRPr sz="28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693536"/>
      </p:ext>
    </p:extLst>
  </p:cSld>
  <p:clrMapOvr>
    <a:masterClrMapping/>
  </p:clrMapOvr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806391"/>
      </p:ext>
    </p:extLst>
  </p:cSld>
  <p:clrMapOvr>
    <a:masterClrMapping/>
  </p:clrMapOvr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25120" y="325120"/>
            <a:ext cx="12367565" cy="2028749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406" tIns="64703" rIns="129406" bIns="64703" rtlCol="0" anchor="ctr"/>
          <a:lstStyle/>
          <a:p>
            <a:pPr defTabSz="647046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301036" y="1015738"/>
            <a:ext cx="12406579" cy="1893803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2059183"/>
            <a:ext cx="2926080" cy="6381985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2059093"/>
            <a:ext cx="8561493" cy="6381986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330405"/>
      </p:ext>
    </p:extLst>
  </p:cSld>
  <p:clrMapOvr>
    <a:masterClrMapping/>
  </p:clrMapOvr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0" y="0"/>
            <a:ext cx="13004800" cy="8908288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581" tIns="64791" rIns="129581" bIns="64791" rtlCol="0" anchor="ctr"/>
          <a:lstStyle/>
          <a:p>
            <a:pPr defTabSz="647910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0" y="7614525"/>
            <a:ext cx="13004800" cy="1893803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2275840"/>
            <a:ext cx="11054080" cy="2531709"/>
          </a:xfrm>
        </p:spPr>
        <p:txBody>
          <a:bodyPr anchor="b">
            <a:normAutofit/>
          </a:bodyPr>
          <a:lstStyle>
            <a:lvl1pPr>
              <a:defRPr sz="63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057424"/>
            <a:ext cx="9103360" cy="209521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</a:defRPr>
            </a:lvl1pPr>
            <a:lvl2pPr marL="64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5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3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1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9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7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5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83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30542"/>
      </p:ext>
    </p:extLst>
  </p:cSld>
  <p:clrMapOvr>
    <a:masterClrMapping/>
  </p:clrMapOvr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16631"/>
      </p:ext>
    </p:extLst>
  </p:cSld>
  <p:clrMapOvr>
    <a:masterClrMapping/>
  </p:clrMapOvr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25120" y="325120"/>
            <a:ext cx="12367565" cy="6736486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581" tIns="64791" rIns="129581" bIns="64791" rtlCol="0" anchor="ctr"/>
          <a:lstStyle/>
          <a:p>
            <a:pPr defTabSz="647910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600900" y="5978442"/>
            <a:ext cx="4090921" cy="1015504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9581" tIns="64791" rIns="129581" bIns="64791" numCol="1" anchor="t" anchorCtr="0" compatLnSpc="1">
            <a:prstTxWarp prst="textNoShape">
              <a:avLst/>
            </a:prstTxWarp>
          </a:bodyPr>
          <a:lstStyle/>
          <a:p>
            <a:pPr algn="l" defTabSz="647910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725256" y="5795968"/>
            <a:ext cx="7885532" cy="1209085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9581" tIns="64791" rIns="129581" bIns="64791" numCol="1" anchor="t" anchorCtr="0" compatLnSpc="1">
            <a:prstTxWarp prst="textNoShape">
              <a:avLst/>
            </a:prstTxWarp>
          </a:bodyPr>
          <a:lstStyle/>
          <a:p>
            <a:pPr algn="l" defTabSz="647910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4023081" y="5813421"/>
            <a:ext cx="7776683" cy="1101187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29581" tIns="64791" rIns="129581" bIns="64791" numCol="1" anchor="t" anchorCtr="0" compatLnSpc="1">
            <a:prstTxWarp prst="textNoShape">
              <a:avLst/>
            </a:prstTxWarp>
          </a:bodyPr>
          <a:lstStyle/>
          <a:p>
            <a:pPr algn="l" defTabSz="647910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977940" y="5794480"/>
            <a:ext cx="4704711" cy="926647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29581" tIns="64791" rIns="129581" bIns="64791" numCol="1" anchor="t" anchorCtr="0" compatLnSpc="1">
            <a:prstTxWarp prst="textNoShape">
              <a:avLst/>
            </a:prstTxWarp>
          </a:bodyPr>
          <a:lstStyle/>
          <a:p>
            <a:pPr algn="l" defTabSz="647910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black"/>
              </a:solidFill>
              <a:latin typeface="Candara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301036" y="5772167"/>
            <a:ext cx="12406579" cy="1891376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129581" tIns="64791" rIns="129581" bIns="64791" numCol="1" anchor="t" anchorCtr="0" compatLnSpc="1">
            <a:prstTxWarp prst="textNoShape">
              <a:avLst/>
            </a:prstTxWarp>
          </a:bodyPr>
          <a:lstStyle/>
          <a:p>
            <a:pPr algn="l" defTabSz="647910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379" y="3503731"/>
            <a:ext cx="11054080" cy="2167467"/>
          </a:xfrm>
        </p:spPr>
        <p:txBody>
          <a:bodyPr anchor="t">
            <a:normAutofit/>
          </a:bodyPr>
          <a:lstStyle>
            <a:lvl1pPr algn="ctr">
              <a:defRPr sz="63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4697" y="2044371"/>
            <a:ext cx="9127444" cy="1336606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</a:defRPr>
            </a:lvl1pPr>
            <a:lvl2pPr marL="6479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586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38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17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96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76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355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83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437422"/>
      </p:ext>
    </p:extLst>
  </p:cSld>
  <p:clrMapOvr>
    <a:masterClrMapping/>
  </p:clrMapOvr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62354" y="3810406"/>
            <a:ext cx="5436006" cy="490281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606439" y="3810406"/>
            <a:ext cx="5436006" cy="490281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87880"/>
      </p:ext>
    </p:extLst>
  </p:cSld>
  <p:clrMapOvr>
    <a:masterClrMapping/>
  </p:clrMapOvr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355" y="3808873"/>
            <a:ext cx="5436006" cy="909884"/>
          </a:xfrm>
        </p:spPr>
        <p:txBody>
          <a:bodyPr anchor="ctr"/>
          <a:lstStyle>
            <a:lvl1pPr marL="0" indent="0" algn="ctr">
              <a:buNone/>
              <a:defRPr sz="3400" b="0">
                <a:solidFill>
                  <a:schemeClr val="tx2"/>
                </a:solidFill>
                <a:latin typeface="+mj-lt"/>
              </a:defRPr>
            </a:lvl1pPr>
            <a:lvl2pPr marL="647910" indent="0">
              <a:buNone/>
              <a:defRPr sz="2800" b="1"/>
            </a:lvl2pPr>
            <a:lvl3pPr marL="1295867" indent="0">
              <a:buNone/>
              <a:defRPr sz="2600" b="1"/>
            </a:lvl3pPr>
            <a:lvl4pPr marL="1943820" indent="0">
              <a:buNone/>
              <a:defRPr sz="2300" b="1"/>
            </a:lvl4pPr>
            <a:lvl5pPr marL="2591749" indent="0">
              <a:buNone/>
              <a:defRPr sz="2300" b="1"/>
            </a:lvl5pPr>
            <a:lvl6pPr marL="3239699" indent="0">
              <a:buNone/>
              <a:defRPr sz="2300" b="1"/>
            </a:lvl6pPr>
            <a:lvl7pPr marL="3887633" indent="0">
              <a:buNone/>
              <a:defRPr sz="2300" b="1"/>
            </a:lvl7pPr>
            <a:lvl8pPr marL="4535562" indent="0">
              <a:buNone/>
              <a:defRPr sz="2300" b="1"/>
            </a:lvl8pPr>
            <a:lvl9pPr marL="5183489" indent="0">
              <a:buNone/>
              <a:defRPr sz="23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3324" y="4876899"/>
            <a:ext cx="5432967" cy="3835965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10774" y="3808872"/>
            <a:ext cx="5436006" cy="909884"/>
          </a:xfrm>
        </p:spPr>
        <p:txBody>
          <a:bodyPr anchor="ctr"/>
          <a:lstStyle>
            <a:lvl1pPr marL="0" indent="0" algn="ctr">
              <a:buNone/>
              <a:defRPr sz="3400" b="0" i="0">
                <a:solidFill>
                  <a:schemeClr val="tx2"/>
                </a:solidFill>
                <a:latin typeface="+mj-lt"/>
              </a:defRPr>
            </a:lvl1pPr>
            <a:lvl2pPr marL="647910" indent="0">
              <a:buNone/>
              <a:defRPr sz="2800" b="1"/>
            </a:lvl2pPr>
            <a:lvl3pPr marL="1295867" indent="0">
              <a:buNone/>
              <a:defRPr sz="2600" b="1"/>
            </a:lvl3pPr>
            <a:lvl4pPr marL="1943820" indent="0">
              <a:buNone/>
              <a:defRPr sz="2300" b="1"/>
            </a:lvl4pPr>
            <a:lvl5pPr marL="2591749" indent="0">
              <a:buNone/>
              <a:defRPr sz="2300" b="1"/>
            </a:lvl5pPr>
            <a:lvl6pPr marL="3239699" indent="0">
              <a:buNone/>
              <a:defRPr sz="2300" b="1"/>
            </a:lvl6pPr>
            <a:lvl7pPr marL="3887633" indent="0">
              <a:buNone/>
              <a:defRPr sz="2300" b="1"/>
            </a:lvl7pPr>
            <a:lvl8pPr marL="4535562" indent="0">
              <a:buNone/>
              <a:defRPr sz="2300" b="1"/>
            </a:lvl8pPr>
            <a:lvl9pPr marL="5183489" indent="0">
              <a:buNone/>
              <a:defRPr sz="23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8" y="4876899"/>
            <a:ext cx="5436006" cy="3835965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72796"/>
      </p:ext>
    </p:extLst>
  </p:cSld>
  <p:clrMapOvr>
    <a:masterClrMapping/>
  </p:clrMapOvr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7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E0FCBD-17E0-D044-B038-3CA914885D8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89028018"/>
      </p:ext>
    </p:extLst>
  </p:cSld>
  <p:clrMapOvr>
    <a:masterClrMapping/>
  </p:clrMapOvr>
  <p:transition/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25120" y="325120"/>
            <a:ext cx="12367565" cy="2028749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581" tIns="64791" rIns="129581" bIns="64791" rtlCol="0" anchor="ctr"/>
          <a:lstStyle/>
          <a:p>
            <a:pPr defTabSz="647910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301036" y="1015738"/>
            <a:ext cx="12406579" cy="1891376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225527"/>
      </p:ext>
    </p:extLst>
  </p:cSld>
  <p:clrMapOvr>
    <a:masterClrMapping/>
  </p:clrMapOvr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25120" y="325120"/>
            <a:ext cx="12367565" cy="2028749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581" tIns="64791" rIns="129581" bIns="64791" rtlCol="0" anchor="ctr"/>
          <a:lstStyle/>
          <a:p>
            <a:pPr defTabSz="647910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00480" y="5093645"/>
            <a:ext cx="4768427" cy="270933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853"/>
              </a:spcAft>
              <a:buNone/>
              <a:defRPr sz="2600">
                <a:solidFill>
                  <a:schemeClr val="tx2"/>
                </a:solidFill>
              </a:defRPr>
            </a:lvl1pPr>
            <a:lvl2pPr marL="647910" indent="0">
              <a:buNone/>
              <a:defRPr sz="1700"/>
            </a:lvl2pPr>
            <a:lvl3pPr marL="1295867" indent="0">
              <a:buNone/>
              <a:defRPr sz="1400"/>
            </a:lvl3pPr>
            <a:lvl4pPr marL="1943820" indent="0">
              <a:buNone/>
              <a:defRPr sz="1300"/>
            </a:lvl4pPr>
            <a:lvl5pPr marL="2591749" indent="0">
              <a:buNone/>
              <a:defRPr sz="1300"/>
            </a:lvl5pPr>
            <a:lvl6pPr marL="3239699" indent="0">
              <a:buNone/>
              <a:defRPr sz="1300"/>
            </a:lvl6pPr>
            <a:lvl7pPr marL="3887633" indent="0">
              <a:buNone/>
              <a:defRPr sz="1300"/>
            </a:lvl7pPr>
            <a:lvl8pPr marL="4535562" indent="0">
              <a:buNone/>
              <a:defRPr sz="1300"/>
            </a:lvl8pPr>
            <a:lvl9pPr marL="5183489" indent="0">
              <a:buNone/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301036" y="1015738"/>
            <a:ext cx="12406579" cy="1893803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300480" y="3251200"/>
            <a:ext cx="4768427" cy="1781658"/>
          </a:xfrm>
        </p:spPr>
        <p:txBody>
          <a:bodyPr anchor="b">
            <a:noAutofit/>
          </a:bodyPr>
          <a:lstStyle>
            <a:lvl1pPr algn="l">
              <a:defRPr sz="460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6124" y="2600960"/>
            <a:ext cx="5552464" cy="5418667"/>
          </a:xfrm>
        </p:spPr>
        <p:txBody>
          <a:bodyPr anchor="ctr"/>
          <a:lstStyle>
            <a:lvl1pPr>
              <a:buClr>
                <a:schemeClr val="bg1"/>
              </a:buClr>
              <a:defRPr sz="31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26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tx2"/>
                </a:solidFill>
              </a:defRPr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451918"/>
      </p:ext>
    </p:extLst>
  </p:cSld>
  <p:clrMapOvr>
    <a:masterClrMapping/>
  </p:clrMapOvr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25120" y="325120"/>
            <a:ext cx="12367565" cy="8583168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581" tIns="64791" rIns="129581" bIns="64791" rtlCol="0" anchor="ctr"/>
          <a:lstStyle/>
          <a:p>
            <a:pPr defTabSz="647910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301036" y="7614525"/>
            <a:ext cx="12406579" cy="1893803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132" y="481660"/>
            <a:ext cx="5422428" cy="3455906"/>
          </a:xfrm>
        </p:spPr>
        <p:txBody>
          <a:bodyPr anchor="b">
            <a:normAutofit/>
          </a:bodyPr>
          <a:lstStyle>
            <a:lvl1pPr algn="l">
              <a:defRPr sz="40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3950" y="3961649"/>
            <a:ext cx="5430709" cy="3443864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rgbClr val="FFFFFF"/>
                </a:solidFill>
              </a:defRPr>
            </a:lvl1pPr>
            <a:lvl2pPr marL="647910" indent="0">
              <a:buNone/>
              <a:defRPr sz="1700"/>
            </a:lvl2pPr>
            <a:lvl3pPr marL="1295867" indent="0">
              <a:buNone/>
              <a:defRPr sz="1400"/>
            </a:lvl3pPr>
            <a:lvl4pPr marL="1943820" indent="0">
              <a:buNone/>
              <a:defRPr sz="1300"/>
            </a:lvl4pPr>
            <a:lvl5pPr marL="2591749" indent="0">
              <a:buNone/>
              <a:defRPr sz="1300"/>
            </a:lvl5pPr>
            <a:lvl6pPr marL="3239699" indent="0">
              <a:buNone/>
              <a:defRPr sz="1300"/>
            </a:lvl6pPr>
            <a:lvl7pPr marL="3887633" indent="0">
              <a:buNone/>
              <a:defRPr sz="1300"/>
            </a:lvl7pPr>
            <a:lvl8pPr marL="4535562" indent="0">
              <a:buNone/>
              <a:defRPr sz="1300"/>
            </a:lvl8pPr>
            <a:lvl9pPr marL="5183489" indent="0">
              <a:buNone/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2107" y="1950720"/>
            <a:ext cx="5071872" cy="4161536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4600">
                <a:solidFill>
                  <a:schemeClr val="bg1"/>
                </a:solidFill>
              </a:defRPr>
            </a:lvl1pPr>
            <a:lvl2pPr marL="647910" indent="0">
              <a:buNone/>
              <a:defRPr sz="4000"/>
            </a:lvl2pPr>
            <a:lvl3pPr marL="1295867" indent="0">
              <a:buNone/>
              <a:defRPr sz="3400"/>
            </a:lvl3pPr>
            <a:lvl4pPr marL="1943820" indent="0">
              <a:buNone/>
              <a:defRPr sz="2800"/>
            </a:lvl4pPr>
            <a:lvl5pPr marL="2591749" indent="0">
              <a:buNone/>
              <a:defRPr sz="2800"/>
            </a:lvl5pPr>
            <a:lvl6pPr marL="3239699" indent="0">
              <a:buNone/>
              <a:defRPr sz="2800"/>
            </a:lvl6pPr>
            <a:lvl7pPr marL="3887633" indent="0">
              <a:buNone/>
              <a:defRPr sz="2800"/>
            </a:lvl7pPr>
            <a:lvl8pPr marL="4535562" indent="0">
              <a:buNone/>
              <a:defRPr sz="2800"/>
            </a:lvl8pPr>
            <a:lvl9pPr marL="5183489" indent="0">
              <a:buNone/>
              <a:defRPr sz="28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786609"/>
      </p:ext>
    </p:extLst>
  </p:cSld>
  <p:clrMapOvr>
    <a:masterClrMapping/>
  </p:clrMapOvr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42554"/>
      </p:ext>
    </p:extLst>
  </p:cSld>
  <p:clrMapOvr>
    <a:masterClrMapping/>
  </p:clrMapOvr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25120" y="325120"/>
            <a:ext cx="12367565" cy="2028749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581" tIns="64791" rIns="129581" bIns="64791" rtlCol="0" anchor="ctr"/>
          <a:lstStyle/>
          <a:p>
            <a:pPr defTabSz="647910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301036" y="1015738"/>
            <a:ext cx="12406579" cy="1893803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2059183"/>
            <a:ext cx="2926080" cy="6381985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2059093"/>
            <a:ext cx="8561493" cy="6381986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981171"/>
      </p:ext>
    </p:extLst>
  </p:cSld>
  <p:clrMapOvr>
    <a:masterClrMapping/>
  </p:clrMapOvr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/>
            </a:lvl1pPr>
            <a:lvl2pPr marL="646219" indent="0" algn="ctr">
              <a:buNone/>
              <a:defRPr/>
            </a:lvl2pPr>
            <a:lvl3pPr marL="1292478" indent="0" algn="ctr">
              <a:buNone/>
              <a:defRPr/>
            </a:lvl3pPr>
            <a:lvl4pPr marL="1938744" indent="0" algn="ctr">
              <a:buNone/>
              <a:defRPr/>
            </a:lvl4pPr>
            <a:lvl5pPr marL="2584999" indent="0" algn="ctr">
              <a:buNone/>
              <a:defRPr/>
            </a:lvl5pPr>
            <a:lvl6pPr marL="3231281" indent="0" algn="ctr">
              <a:buNone/>
              <a:defRPr/>
            </a:lvl6pPr>
            <a:lvl7pPr marL="3877493" indent="0" algn="ctr">
              <a:buNone/>
              <a:defRPr/>
            </a:lvl7pPr>
            <a:lvl8pPr marL="4523739" indent="0" algn="ctr">
              <a:buNone/>
              <a:defRPr/>
            </a:lvl8pPr>
            <a:lvl9pPr marL="5169969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F85F7-0F90-2A47-B3C9-CD080D74B13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90279"/>
      </p:ext>
    </p:extLst>
  </p:cSld>
  <p:clrMapOvr>
    <a:masterClrMapping/>
  </p:clrMapOvr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88B84-FA74-EF4F-A2CD-02350AB9C78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45271"/>
      </p:ext>
    </p:extLst>
  </p:cSld>
  <p:clrMapOvr>
    <a:masterClrMapping/>
  </p:clrMapOvr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0" y="0"/>
            <a:ext cx="13004800" cy="8908288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547" tIns="64774" rIns="129547" bIns="64774" rtlCol="0" anchor="ctr"/>
          <a:lstStyle/>
          <a:p>
            <a:pPr defTabSz="647745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0" y="7614525"/>
            <a:ext cx="13004800" cy="1893803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2275840"/>
            <a:ext cx="11054080" cy="2531709"/>
          </a:xfrm>
        </p:spPr>
        <p:txBody>
          <a:bodyPr anchor="b">
            <a:normAutofit/>
          </a:bodyPr>
          <a:lstStyle>
            <a:lvl1pPr>
              <a:defRPr sz="63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057424"/>
            <a:ext cx="9103360" cy="209521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</a:defRPr>
            </a:lvl1pPr>
            <a:lvl2pPr marL="647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5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3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1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8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6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4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82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36828"/>
      </p:ext>
    </p:extLst>
  </p:cSld>
  <p:clrMapOvr>
    <a:masterClrMapping/>
  </p:clrMapOvr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2371"/>
      </p:ext>
    </p:extLst>
  </p:cSld>
  <p:clrMapOvr>
    <a:masterClrMapping/>
  </p:clrMapOvr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25120" y="325120"/>
            <a:ext cx="12367565" cy="6736486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547" tIns="64774" rIns="129547" bIns="64774" rtlCol="0" anchor="ctr"/>
          <a:lstStyle/>
          <a:p>
            <a:pPr defTabSz="647745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600907" y="5978442"/>
            <a:ext cx="4090921" cy="1015504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9547" tIns="64774" rIns="129547" bIns="64774" numCol="1" anchor="t" anchorCtr="0" compatLnSpc="1">
            <a:prstTxWarp prst="textNoShape">
              <a:avLst/>
            </a:prstTxWarp>
          </a:bodyPr>
          <a:lstStyle/>
          <a:p>
            <a:pPr algn="l" defTabSz="647745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725256" y="5795968"/>
            <a:ext cx="7885532" cy="1209085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9547" tIns="64774" rIns="129547" bIns="64774" numCol="1" anchor="t" anchorCtr="0" compatLnSpc="1">
            <a:prstTxWarp prst="textNoShape">
              <a:avLst/>
            </a:prstTxWarp>
          </a:bodyPr>
          <a:lstStyle/>
          <a:p>
            <a:pPr algn="l" defTabSz="647745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4023081" y="5813421"/>
            <a:ext cx="7776683" cy="1101187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29547" tIns="64774" rIns="129547" bIns="64774" numCol="1" anchor="t" anchorCtr="0" compatLnSpc="1">
            <a:prstTxWarp prst="textNoShape">
              <a:avLst/>
            </a:prstTxWarp>
          </a:bodyPr>
          <a:lstStyle/>
          <a:p>
            <a:pPr algn="l" defTabSz="647745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977940" y="5794487"/>
            <a:ext cx="4704711" cy="926647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29547" tIns="64774" rIns="129547" bIns="64774" numCol="1" anchor="t" anchorCtr="0" compatLnSpc="1">
            <a:prstTxWarp prst="textNoShape">
              <a:avLst/>
            </a:prstTxWarp>
          </a:bodyPr>
          <a:lstStyle/>
          <a:p>
            <a:pPr algn="l" defTabSz="647745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black"/>
              </a:solidFill>
              <a:latin typeface="Candara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301036" y="5772167"/>
            <a:ext cx="12406579" cy="1891376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129547" tIns="64774" rIns="129547" bIns="64774" numCol="1" anchor="t" anchorCtr="0" compatLnSpc="1">
            <a:prstTxWarp prst="textNoShape">
              <a:avLst/>
            </a:prstTxWarp>
          </a:bodyPr>
          <a:lstStyle/>
          <a:p>
            <a:pPr algn="l" defTabSz="647745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379" y="3503731"/>
            <a:ext cx="11054080" cy="2167467"/>
          </a:xfrm>
        </p:spPr>
        <p:txBody>
          <a:bodyPr anchor="t">
            <a:normAutofit/>
          </a:bodyPr>
          <a:lstStyle>
            <a:lvl1pPr algn="ctr">
              <a:defRPr sz="63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4697" y="2044371"/>
            <a:ext cx="9127444" cy="1336606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</a:defRPr>
            </a:lvl1pPr>
            <a:lvl2pPr marL="647745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553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33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10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88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663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344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821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442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55600" y="1290638"/>
            <a:ext cx="6102350" cy="8462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610350" y="1290638"/>
            <a:ext cx="6102350" cy="8462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839D4B-9CB4-ED4A-B8A7-15035003789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72904858"/>
      </p:ext>
    </p:extLst>
  </p:cSld>
  <p:clrMapOvr>
    <a:masterClrMapping/>
  </p:clrMapOvr>
  <p:transition/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62354" y="3810406"/>
            <a:ext cx="5436006" cy="490281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606439" y="3810406"/>
            <a:ext cx="5436006" cy="490281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96444"/>
      </p:ext>
    </p:extLst>
  </p:cSld>
  <p:clrMapOvr>
    <a:masterClrMapping/>
  </p:clrMapOvr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355" y="3808873"/>
            <a:ext cx="5436006" cy="909884"/>
          </a:xfrm>
        </p:spPr>
        <p:txBody>
          <a:bodyPr anchor="ctr"/>
          <a:lstStyle>
            <a:lvl1pPr marL="0" indent="0" algn="ctr">
              <a:buNone/>
              <a:defRPr sz="3400" b="0">
                <a:solidFill>
                  <a:schemeClr val="tx2"/>
                </a:solidFill>
                <a:latin typeface="+mj-lt"/>
              </a:defRPr>
            </a:lvl1pPr>
            <a:lvl2pPr marL="647745" indent="0">
              <a:buNone/>
              <a:defRPr sz="2800" b="1"/>
            </a:lvl2pPr>
            <a:lvl3pPr marL="1295535" indent="0">
              <a:buNone/>
              <a:defRPr sz="2600" b="1"/>
            </a:lvl3pPr>
            <a:lvl4pPr marL="1943323" indent="0">
              <a:buNone/>
              <a:defRPr sz="2300" b="1"/>
            </a:lvl4pPr>
            <a:lvl5pPr marL="2591086" indent="0">
              <a:buNone/>
              <a:defRPr sz="2300" b="1"/>
            </a:lvl5pPr>
            <a:lvl6pPr marL="3238873" indent="0">
              <a:buNone/>
              <a:defRPr sz="2300" b="1"/>
            </a:lvl6pPr>
            <a:lvl7pPr marL="3886638" indent="0">
              <a:buNone/>
              <a:defRPr sz="2300" b="1"/>
            </a:lvl7pPr>
            <a:lvl8pPr marL="4534403" indent="0">
              <a:buNone/>
              <a:defRPr sz="2300" b="1"/>
            </a:lvl8pPr>
            <a:lvl9pPr marL="5182161" indent="0">
              <a:buNone/>
              <a:defRPr sz="23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3324" y="4876906"/>
            <a:ext cx="5432967" cy="3835965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10774" y="3808872"/>
            <a:ext cx="5436006" cy="909884"/>
          </a:xfrm>
        </p:spPr>
        <p:txBody>
          <a:bodyPr anchor="ctr"/>
          <a:lstStyle>
            <a:lvl1pPr marL="0" indent="0" algn="ctr">
              <a:buNone/>
              <a:defRPr sz="3400" b="0" i="0">
                <a:solidFill>
                  <a:schemeClr val="tx2"/>
                </a:solidFill>
                <a:latin typeface="+mj-lt"/>
              </a:defRPr>
            </a:lvl1pPr>
            <a:lvl2pPr marL="647745" indent="0">
              <a:buNone/>
              <a:defRPr sz="2800" b="1"/>
            </a:lvl2pPr>
            <a:lvl3pPr marL="1295535" indent="0">
              <a:buNone/>
              <a:defRPr sz="2600" b="1"/>
            </a:lvl3pPr>
            <a:lvl4pPr marL="1943323" indent="0">
              <a:buNone/>
              <a:defRPr sz="2300" b="1"/>
            </a:lvl4pPr>
            <a:lvl5pPr marL="2591086" indent="0">
              <a:buNone/>
              <a:defRPr sz="2300" b="1"/>
            </a:lvl5pPr>
            <a:lvl6pPr marL="3238873" indent="0">
              <a:buNone/>
              <a:defRPr sz="2300" b="1"/>
            </a:lvl6pPr>
            <a:lvl7pPr marL="3886638" indent="0">
              <a:buNone/>
              <a:defRPr sz="2300" b="1"/>
            </a:lvl7pPr>
            <a:lvl8pPr marL="4534403" indent="0">
              <a:buNone/>
              <a:defRPr sz="2300" b="1"/>
            </a:lvl8pPr>
            <a:lvl9pPr marL="5182161" indent="0">
              <a:buNone/>
              <a:defRPr sz="23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8" y="4876906"/>
            <a:ext cx="5436006" cy="3835965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216511"/>
      </p:ext>
    </p:extLst>
  </p:cSld>
  <p:clrMapOvr>
    <a:masterClrMapping/>
  </p:clrMapOvr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10626"/>
      </p:ext>
    </p:extLst>
  </p:cSld>
  <p:clrMapOvr>
    <a:masterClrMapping/>
  </p:clrMapOvr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25120" y="325120"/>
            <a:ext cx="12367565" cy="2028749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547" tIns="64774" rIns="129547" bIns="64774" rtlCol="0" anchor="ctr"/>
          <a:lstStyle/>
          <a:p>
            <a:pPr defTabSz="647745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301036" y="1015738"/>
            <a:ext cx="12406579" cy="1891376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80111"/>
      </p:ext>
    </p:extLst>
  </p:cSld>
  <p:clrMapOvr>
    <a:masterClrMapping/>
  </p:clrMapOvr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25120" y="325120"/>
            <a:ext cx="12367565" cy="2028749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547" tIns="64774" rIns="129547" bIns="64774" rtlCol="0" anchor="ctr"/>
          <a:lstStyle/>
          <a:p>
            <a:pPr defTabSz="647745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00480" y="5093653"/>
            <a:ext cx="4768427" cy="270933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853"/>
              </a:spcAft>
              <a:buNone/>
              <a:defRPr sz="2600">
                <a:solidFill>
                  <a:schemeClr val="tx2"/>
                </a:solidFill>
              </a:defRPr>
            </a:lvl1pPr>
            <a:lvl2pPr marL="647745" indent="0">
              <a:buNone/>
              <a:defRPr sz="1700"/>
            </a:lvl2pPr>
            <a:lvl3pPr marL="1295535" indent="0">
              <a:buNone/>
              <a:defRPr sz="1400"/>
            </a:lvl3pPr>
            <a:lvl4pPr marL="1943323" indent="0">
              <a:buNone/>
              <a:defRPr sz="1300"/>
            </a:lvl4pPr>
            <a:lvl5pPr marL="2591086" indent="0">
              <a:buNone/>
              <a:defRPr sz="1300"/>
            </a:lvl5pPr>
            <a:lvl6pPr marL="3238873" indent="0">
              <a:buNone/>
              <a:defRPr sz="1300"/>
            </a:lvl6pPr>
            <a:lvl7pPr marL="3886638" indent="0">
              <a:buNone/>
              <a:defRPr sz="1300"/>
            </a:lvl7pPr>
            <a:lvl8pPr marL="4534403" indent="0">
              <a:buNone/>
              <a:defRPr sz="1300"/>
            </a:lvl8pPr>
            <a:lvl9pPr marL="5182161" indent="0">
              <a:buNone/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301036" y="1015738"/>
            <a:ext cx="12406579" cy="1893803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300480" y="3251200"/>
            <a:ext cx="4768427" cy="1781658"/>
          </a:xfrm>
        </p:spPr>
        <p:txBody>
          <a:bodyPr anchor="b">
            <a:noAutofit/>
          </a:bodyPr>
          <a:lstStyle>
            <a:lvl1pPr algn="l">
              <a:defRPr sz="460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6124" y="2600960"/>
            <a:ext cx="5552464" cy="5418667"/>
          </a:xfrm>
        </p:spPr>
        <p:txBody>
          <a:bodyPr anchor="ctr"/>
          <a:lstStyle>
            <a:lvl1pPr>
              <a:buClr>
                <a:schemeClr val="bg1"/>
              </a:buClr>
              <a:defRPr sz="31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26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tx2"/>
                </a:solidFill>
              </a:defRPr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43216"/>
      </p:ext>
    </p:extLst>
  </p:cSld>
  <p:clrMapOvr>
    <a:masterClrMapping/>
  </p:clrMapOvr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25120" y="325120"/>
            <a:ext cx="12367565" cy="8583168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547" tIns="64774" rIns="129547" bIns="64774" rtlCol="0" anchor="ctr"/>
          <a:lstStyle/>
          <a:p>
            <a:pPr defTabSz="647745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301036" y="7614525"/>
            <a:ext cx="12406579" cy="1893803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132" y="481660"/>
            <a:ext cx="5422428" cy="3455906"/>
          </a:xfrm>
        </p:spPr>
        <p:txBody>
          <a:bodyPr anchor="b">
            <a:normAutofit/>
          </a:bodyPr>
          <a:lstStyle>
            <a:lvl1pPr algn="l">
              <a:defRPr sz="40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3957" y="3961649"/>
            <a:ext cx="5430709" cy="3443864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rgbClr val="FFFFFF"/>
                </a:solidFill>
              </a:defRPr>
            </a:lvl1pPr>
            <a:lvl2pPr marL="647745" indent="0">
              <a:buNone/>
              <a:defRPr sz="1700"/>
            </a:lvl2pPr>
            <a:lvl3pPr marL="1295535" indent="0">
              <a:buNone/>
              <a:defRPr sz="1400"/>
            </a:lvl3pPr>
            <a:lvl4pPr marL="1943323" indent="0">
              <a:buNone/>
              <a:defRPr sz="1300"/>
            </a:lvl4pPr>
            <a:lvl5pPr marL="2591086" indent="0">
              <a:buNone/>
              <a:defRPr sz="1300"/>
            </a:lvl5pPr>
            <a:lvl6pPr marL="3238873" indent="0">
              <a:buNone/>
              <a:defRPr sz="1300"/>
            </a:lvl6pPr>
            <a:lvl7pPr marL="3886638" indent="0">
              <a:buNone/>
              <a:defRPr sz="1300"/>
            </a:lvl7pPr>
            <a:lvl8pPr marL="4534403" indent="0">
              <a:buNone/>
              <a:defRPr sz="1300"/>
            </a:lvl8pPr>
            <a:lvl9pPr marL="5182161" indent="0">
              <a:buNone/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2107" y="1950720"/>
            <a:ext cx="5071872" cy="4161536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4600">
                <a:solidFill>
                  <a:schemeClr val="bg1"/>
                </a:solidFill>
              </a:defRPr>
            </a:lvl1pPr>
            <a:lvl2pPr marL="647745" indent="0">
              <a:buNone/>
              <a:defRPr sz="4000"/>
            </a:lvl2pPr>
            <a:lvl3pPr marL="1295535" indent="0">
              <a:buNone/>
              <a:defRPr sz="3400"/>
            </a:lvl3pPr>
            <a:lvl4pPr marL="1943323" indent="0">
              <a:buNone/>
              <a:defRPr sz="2800"/>
            </a:lvl4pPr>
            <a:lvl5pPr marL="2591086" indent="0">
              <a:buNone/>
              <a:defRPr sz="2800"/>
            </a:lvl5pPr>
            <a:lvl6pPr marL="3238873" indent="0">
              <a:buNone/>
              <a:defRPr sz="2800"/>
            </a:lvl6pPr>
            <a:lvl7pPr marL="3886638" indent="0">
              <a:buNone/>
              <a:defRPr sz="2800"/>
            </a:lvl7pPr>
            <a:lvl8pPr marL="4534403" indent="0">
              <a:buNone/>
              <a:defRPr sz="2800"/>
            </a:lvl8pPr>
            <a:lvl9pPr marL="5182161" indent="0">
              <a:buNone/>
              <a:defRPr sz="28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88696"/>
      </p:ext>
    </p:extLst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867907"/>
      </p:ext>
    </p:extLst>
  </p:cSld>
  <p:clrMapOvr>
    <a:masterClrMapping/>
  </p:clrMapOvr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25120" y="325120"/>
            <a:ext cx="12367565" cy="2028749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547" tIns="64774" rIns="129547" bIns="64774" rtlCol="0" anchor="ctr"/>
          <a:lstStyle/>
          <a:p>
            <a:pPr defTabSz="647745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301036" y="1015738"/>
            <a:ext cx="12406579" cy="1893803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2059183"/>
            <a:ext cx="2926080" cy="6381985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2059093"/>
            <a:ext cx="8561493" cy="6381986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986424"/>
      </p:ext>
    </p:extLst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2D3FE-933C-5F47-8DDB-FE90A5DF89F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2D3FE-933C-5F47-8DDB-FE90A5DF89F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036DC5-6F7A-8E47-A5A3-AA6ADF3C9C4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33533224"/>
      </p:ext>
    </p:extLst>
  </p:cSld>
  <p:clrMapOvr>
    <a:masterClrMapping/>
  </p:clrMapOvr>
  <p:transition/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2D3FE-933C-5F47-8DDB-FE90A5DF89F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2D3FE-933C-5F47-8DDB-FE90A5DF89F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2D3FE-933C-5F47-8DDB-FE90A5DF89F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2D3FE-933C-5F47-8DDB-FE90A5DF89F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2D3FE-933C-5F47-8DDB-FE90A5DF89F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2D3FE-933C-5F47-8DDB-FE90A5DF89F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2D3FE-933C-5F47-8DDB-FE90A5DF89F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2D3FE-933C-5F47-8DDB-FE90A5DF89F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2D3FE-933C-5F47-8DDB-FE90A5DF89F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  <a:latin typeface="Gill Sans"/>
                <a:ea typeface="Gill Sans"/>
                <a:cs typeface="Gill Sans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Gill Sans"/>
              <a:ea typeface="Gill Sans"/>
              <a:cs typeface="Gill Sans"/>
            </a:endParaRPr>
          </a:p>
        </p:txBody>
      </p:sp>
    </p:spTree>
    <p:extLst/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E5944B-B4C0-B34B-B941-32D645BE08F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66843875"/>
      </p:ext>
    </p:extLst>
  </p:cSld>
  <p:clrMapOvr>
    <a:masterClrMapping/>
  </p:clrMapOvr>
  <p:transition/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3692-F0C3-0643-8B14-59EC7E65A62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3692-F0C3-0643-8B14-59EC7E65A62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3692-F0C3-0643-8B14-59EC7E65A62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3692-F0C3-0643-8B14-59EC7E65A62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3692-F0C3-0643-8B14-59EC7E65A62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3692-F0C3-0643-8B14-59EC7E65A62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3692-F0C3-0643-8B14-59EC7E65A62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3692-F0C3-0643-8B14-59EC7E65A62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3692-F0C3-0643-8B14-59EC7E65A62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3692-F0C3-0643-8B14-59EC7E65A62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17F335-040A-684A-890B-0FE1667CF19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39390022"/>
      </p:ext>
    </p:extLst>
  </p:cSld>
  <p:clrMapOvr>
    <a:masterClrMapping/>
  </p:clrMapOvr>
  <p:transition/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43692-F0C3-0643-8B14-59EC7E65A62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404" dirty="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44" dirty="0">
                <a:solidFill>
                  <a:srgbClr val="42424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44" dirty="0">
                <a:solidFill>
                  <a:srgbClr val="42424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44" dirty="0">
                <a:solidFill>
                  <a:srgbClr val="42424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44" dirty="0">
                <a:solidFill>
                  <a:srgbClr val="42424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44" dirty="0">
                <a:solidFill>
                  <a:srgbClr val="424242"/>
                </a:solidFill>
              </a:rP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ransition spd="med"/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  <a:latin typeface="Gill Sans"/>
                <a:ea typeface="Gill Sans"/>
                <a:cs typeface="Gill Sans"/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  <a:latin typeface="Gill Sans"/>
              <a:ea typeface="Gill Sans"/>
              <a:cs typeface="Gill Sans"/>
            </a:endParaRPr>
          </a:p>
        </p:txBody>
      </p:sp>
    </p:spTree>
    <p:extLst/>
  </p:cSld>
  <p:clrMapOvr>
    <a:masterClrMapping/>
  </p:clrMapOvr>
  <p:transition spd="med"/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5360" y="3029941"/>
            <a:ext cx="11054080" cy="2090702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2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6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8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0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2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9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36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979C-F3EC-414B-A84B-0E2682D28D3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979C-F3EC-414B-A84B-0E2682D28D3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290" y="6267945"/>
            <a:ext cx="11054080" cy="1937173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290" y="4134160"/>
            <a:ext cx="11054080" cy="2133599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42047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284076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26185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568234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1029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852323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494378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136427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979C-F3EC-414B-A84B-0E2682D28D3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240" y="2276194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610775" y="2276194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979C-F3EC-414B-A84B-0E2682D28D3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42047" indent="0">
              <a:buNone/>
              <a:defRPr sz="2844" b="1"/>
            </a:lvl2pPr>
            <a:lvl3pPr marL="1284076" indent="0">
              <a:buNone/>
              <a:defRPr sz="2560" b="1"/>
            </a:lvl3pPr>
            <a:lvl4pPr marL="1926185" indent="0">
              <a:buNone/>
              <a:defRPr sz="2276" b="1"/>
            </a:lvl4pPr>
            <a:lvl5pPr marL="2568234" indent="0">
              <a:buNone/>
              <a:defRPr sz="2276" b="1"/>
            </a:lvl5pPr>
            <a:lvl6pPr marL="3210299" indent="0">
              <a:buNone/>
              <a:defRPr sz="2276" b="1"/>
            </a:lvl6pPr>
            <a:lvl7pPr marL="3852323" indent="0">
              <a:buNone/>
              <a:defRPr sz="2276" b="1"/>
            </a:lvl7pPr>
            <a:lvl8pPr marL="4494378" indent="0">
              <a:buNone/>
              <a:defRPr sz="2276" b="1"/>
            </a:lvl8pPr>
            <a:lvl9pPr marL="5136427" indent="0">
              <a:buNone/>
              <a:defRPr sz="2276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6261" y="2183272"/>
            <a:ext cx="5748302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42047" indent="0">
              <a:buNone/>
              <a:defRPr sz="2844" b="1"/>
            </a:lvl2pPr>
            <a:lvl3pPr marL="1284076" indent="0">
              <a:buNone/>
              <a:defRPr sz="2560" b="1"/>
            </a:lvl3pPr>
            <a:lvl4pPr marL="1926185" indent="0">
              <a:buNone/>
              <a:defRPr sz="2276" b="1"/>
            </a:lvl4pPr>
            <a:lvl5pPr marL="2568234" indent="0">
              <a:buNone/>
              <a:defRPr sz="2276" b="1"/>
            </a:lvl5pPr>
            <a:lvl6pPr marL="3210299" indent="0">
              <a:buNone/>
              <a:defRPr sz="2276" b="1"/>
            </a:lvl6pPr>
            <a:lvl7pPr marL="3852323" indent="0">
              <a:buNone/>
              <a:defRPr sz="2276" b="1"/>
            </a:lvl7pPr>
            <a:lvl8pPr marL="4494378" indent="0">
              <a:buNone/>
              <a:defRPr sz="2276" b="1"/>
            </a:lvl8pPr>
            <a:lvl9pPr marL="5136427" indent="0">
              <a:buNone/>
              <a:defRPr sz="2276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6261" y="3093155"/>
            <a:ext cx="5748302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979C-F3EC-414B-A84B-0E2682D28D3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979C-F3EC-414B-A84B-0E2682D28D3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979C-F3EC-414B-A84B-0E2682D28D3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F7B10A-0E3F-E941-BB96-7054D50E583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39550245"/>
      </p:ext>
    </p:extLst>
  </p:cSld>
  <p:clrMapOvr>
    <a:masterClrMapping/>
  </p:clrMapOvr>
  <p:transition/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245" y="388339"/>
            <a:ext cx="4278490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516" y="388691"/>
            <a:ext cx="7270044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0245" y="2041033"/>
            <a:ext cx="4278490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42047" indent="0">
              <a:buNone/>
              <a:defRPr sz="1707"/>
            </a:lvl2pPr>
            <a:lvl3pPr marL="1284076" indent="0">
              <a:buNone/>
              <a:defRPr sz="1422"/>
            </a:lvl3pPr>
            <a:lvl4pPr marL="1926185" indent="0">
              <a:buNone/>
              <a:defRPr sz="1280"/>
            </a:lvl4pPr>
            <a:lvl5pPr marL="2568234" indent="0">
              <a:buNone/>
              <a:defRPr sz="1280"/>
            </a:lvl5pPr>
            <a:lvl6pPr marL="3210299" indent="0">
              <a:buNone/>
              <a:defRPr sz="1280"/>
            </a:lvl6pPr>
            <a:lvl7pPr marL="3852323" indent="0">
              <a:buNone/>
              <a:defRPr sz="1280"/>
            </a:lvl7pPr>
            <a:lvl8pPr marL="4494378" indent="0">
              <a:buNone/>
              <a:defRPr sz="1280"/>
            </a:lvl8pPr>
            <a:lvl9pPr marL="5136427" indent="0">
              <a:buNone/>
              <a:defRPr sz="128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979C-F3EC-414B-A84B-0E2682D28D3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032" y="6827522"/>
            <a:ext cx="7802880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551"/>
            </a:lvl1pPr>
            <a:lvl2pPr marL="642047" indent="0">
              <a:buNone/>
              <a:defRPr sz="3982"/>
            </a:lvl2pPr>
            <a:lvl3pPr marL="1284076" indent="0">
              <a:buNone/>
              <a:defRPr sz="3413"/>
            </a:lvl3pPr>
            <a:lvl4pPr marL="1926185" indent="0">
              <a:buNone/>
              <a:defRPr sz="2844"/>
            </a:lvl4pPr>
            <a:lvl5pPr marL="2568234" indent="0">
              <a:buNone/>
              <a:defRPr sz="2844"/>
            </a:lvl5pPr>
            <a:lvl6pPr marL="3210299" indent="0">
              <a:buNone/>
              <a:defRPr sz="2844"/>
            </a:lvl6pPr>
            <a:lvl7pPr marL="3852323" indent="0">
              <a:buNone/>
              <a:defRPr sz="2844"/>
            </a:lvl7pPr>
            <a:lvl8pPr marL="4494378" indent="0">
              <a:buNone/>
              <a:defRPr sz="2844"/>
            </a:lvl8pPr>
            <a:lvl9pPr marL="5136427" indent="0">
              <a:buNone/>
              <a:defRPr sz="2844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032" y="7633549"/>
            <a:ext cx="7802880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42047" indent="0">
              <a:buNone/>
              <a:defRPr sz="1707"/>
            </a:lvl2pPr>
            <a:lvl3pPr marL="1284076" indent="0">
              <a:buNone/>
              <a:defRPr sz="1422"/>
            </a:lvl3pPr>
            <a:lvl4pPr marL="1926185" indent="0">
              <a:buNone/>
              <a:defRPr sz="1280"/>
            </a:lvl4pPr>
            <a:lvl5pPr marL="2568234" indent="0">
              <a:buNone/>
              <a:defRPr sz="1280"/>
            </a:lvl5pPr>
            <a:lvl6pPr marL="3210299" indent="0">
              <a:buNone/>
              <a:defRPr sz="1280"/>
            </a:lvl6pPr>
            <a:lvl7pPr marL="3852323" indent="0">
              <a:buNone/>
              <a:defRPr sz="1280"/>
            </a:lvl7pPr>
            <a:lvl8pPr marL="4494378" indent="0">
              <a:buNone/>
              <a:defRPr sz="1280"/>
            </a:lvl8pPr>
            <a:lvl9pPr marL="5136427" indent="0">
              <a:buNone/>
              <a:defRPr sz="128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979C-F3EC-414B-A84B-0E2682D28D3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979C-F3EC-414B-A84B-0E2682D28D3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480" y="390950"/>
            <a:ext cx="2926080" cy="8322169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242" y="390950"/>
            <a:ext cx="8561493" cy="8322169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979C-F3EC-414B-A84B-0E2682D28D3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7878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150"/>
            </a:lvl1pPr>
            <a:lvl2pPr marL="600227" indent="0" algn="ctr">
              <a:buNone/>
              <a:defRPr sz="2625"/>
            </a:lvl2pPr>
            <a:lvl3pPr marL="1200455" indent="0" algn="ctr">
              <a:buNone/>
              <a:defRPr sz="2364"/>
            </a:lvl3pPr>
            <a:lvl4pPr marL="1800682" indent="0" algn="ctr">
              <a:buNone/>
              <a:defRPr sz="2101"/>
            </a:lvl4pPr>
            <a:lvl5pPr marL="2400908" indent="0" algn="ctr">
              <a:buNone/>
              <a:defRPr sz="2101"/>
            </a:lvl5pPr>
            <a:lvl6pPr marL="3001136" indent="0" algn="ctr">
              <a:buNone/>
              <a:defRPr sz="2101"/>
            </a:lvl6pPr>
            <a:lvl7pPr marL="3601363" indent="0" algn="ctr">
              <a:buNone/>
              <a:defRPr sz="2101"/>
            </a:lvl7pPr>
            <a:lvl8pPr marL="4201590" indent="0" algn="ctr">
              <a:buNone/>
              <a:defRPr sz="2101"/>
            </a:lvl8pPr>
            <a:lvl9pPr marL="4801818" indent="0" algn="ctr">
              <a:buNone/>
              <a:defRPr sz="2101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6C5F-534E-6F44-903D-61C2B90E96C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6C5F-534E-6F44-903D-61C2B90E96C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9" y="2431632"/>
            <a:ext cx="11216640" cy="4057226"/>
          </a:xfrm>
        </p:spPr>
        <p:txBody>
          <a:bodyPr anchor="b"/>
          <a:lstStyle>
            <a:lvl1pPr>
              <a:defRPr sz="7878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9" y="6527241"/>
            <a:ext cx="11216640" cy="2133599"/>
          </a:xfrm>
        </p:spPr>
        <p:txBody>
          <a:bodyPr/>
          <a:lstStyle>
            <a:lvl1pPr marL="0" indent="0">
              <a:buNone/>
              <a:defRPr sz="3150">
                <a:solidFill>
                  <a:schemeClr val="tx1"/>
                </a:solidFill>
              </a:defRPr>
            </a:lvl1pPr>
            <a:lvl2pPr marL="600227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200455" indent="0">
              <a:buNone/>
              <a:defRPr sz="2364">
                <a:solidFill>
                  <a:schemeClr val="tx1">
                    <a:tint val="75000"/>
                  </a:schemeClr>
                </a:solidFill>
              </a:defRPr>
            </a:lvl3pPr>
            <a:lvl4pPr marL="1800682" indent="0">
              <a:buNone/>
              <a:defRPr sz="2101">
                <a:solidFill>
                  <a:schemeClr val="tx1">
                    <a:tint val="75000"/>
                  </a:schemeClr>
                </a:solidFill>
              </a:defRPr>
            </a:lvl4pPr>
            <a:lvl5pPr marL="2400908" indent="0">
              <a:buNone/>
              <a:defRPr sz="2101">
                <a:solidFill>
                  <a:schemeClr val="tx1">
                    <a:tint val="75000"/>
                  </a:schemeClr>
                </a:solidFill>
              </a:defRPr>
            </a:lvl5pPr>
            <a:lvl6pPr marL="3001136" indent="0">
              <a:buNone/>
              <a:defRPr sz="2101">
                <a:solidFill>
                  <a:schemeClr val="tx1">
                    <a:tint val="75000"/>
                  </a:schemeClr>
                </a:solidFill>
              </a:defRPr>
            </a:lvl6pPr>
            <a:lvl7pPr marL="3601363" indent="0">
              <a:buNone/>
              <a:defRPr sz="2101">
                <a:solidFill>
                  <a:schemeClr val="tx1">
                    <a:tint val="75000"/>
                  </a:schemeClr>
                </a:solidFill>
              </a:defRPr>
            </a:lvl7pPr>
            <a:lvl8pPr marL="4201590" indent="0">
              <a:buNone/>
              <a:defRPr sz="2101">
                <a:solidFill>
                  <a:schemeClr val="tx1">
                    <a:tint val="75000"/>
                  </a:schemeClr>
                </a:solidFill>
              </a:defRPr>
            </a:lvl8pPr>
            <a:lvl9pPr marL="4801818" indent="0">
              <a:buNone/>
              <a:defRPr sz="21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6C5F-534E-6F44-903D-61C2B90E96C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6C5F-534E-6F44-903D-61C2B90E96C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5" y="519294"/>
            <a:ext cx="11216640" cy="188524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227" indent="0">
              <a:buNone/>
              <a:defRPr sz="2625" b="1"/>
            </a:lvl2pPr>
            <a:lvl3pPr marL="1200455" indent="0">
              <a:buNone/>
              <a:defRPr sz="2364" b="1"/>
            </a:lvl3pPr>
            <a:lvl4pPr marL="1800682" indent="0">
              <a:buNone/>
              <a:defRPr sz="2101" b="1"/>
            </a:lvl4pPr>
            <a:lvl5pPr marL="2400908" indent="0">
              <a:buNone/>
              <a:defRPr sz="2101" b="1"/>
            </a:lvl5pPr>
            <a:lvl6pPr marL="3001136" indent="0">
              <a:buNone/>
              <a:defRPr sz="2101" b="1"/>
            </a:lvl6pPr>
            <a:lvl7pPr marL="3601363" indent="0">
              <a:buNone/>
              <a:defRPr sz="2101" b="1"/>
            </a:lvl7pPr>
            <a:lvl8pPr marL="4201590" indent="0">
              <a:buNone/>
              <a:defRPr sz="2101" b="1"/>
            </a:lvl8pPr>
            <a:lvl9pPr marL="4801818" indent="0">
              <a:buNone/>
              <a:defRPr sz="2101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227" indent="0">
              <a:buNone/>
              <a:defRPr sz="2625" b="1"/>
            </a:lvl2pPr>
            <a:lvl3pPr marL="1200455" indent="0">
              <a:buNone/>
              <a:defRPr sz="2364" b="1"/>
            </a:lvl3pPr>
            <a:lvl4pPr marL="1800682" indent="0">
              <a:buNone/>
              <a:defRPr sz="2101" b="1"/>
            </a:lvl4pPr>
            <a:lvl5pPr marL="2400908" indent="0">
              <a:buNone/>
              <a:defRPr sz="2101" b="1"/>
            </a:lvl5pPr>
            <a:lvl6pPr marL="3001136" indent="0">
              <a:buNone/>
              <a:defRPr sz="2101" b="1"/>
            </a:lvl6pPr>
            <a:lvl7pPr marL="3601363" indent="0">
              <a:buNone/>
              <a:defRPr sz="2101" b="1"/>
            </a:lvl7pPr>
            <a:lvl8pPr marL="4201590" indent="0">
              <a:buNone/>
              <a:defRPr sz="2101" b="1"/>
            </a:lvl8pPr>
            <a:lvl9pPr marL="4801818" indent="0">
              <a:buNone/>
              <a:defRPr sz="2101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6C5F-534E-6F44-903D-61C2B90E96C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6C5F-534E-6F44-903D-61C2B90E96C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153266-6C39-C543-9975-B282A544C32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37542931"/>
      </p:ext>
    </p:extLst>
  </p:cSld>
  <p:clrMapOvr>
    <a:masterClrMapping/>
  </p:clrMapOvr>
  <p:transition/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6C5F-534E-6F44-903D-61C2B90E96C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6" y="650240"/>
            <a:ext cx="4194386" cy="2275840"/>
          </a:xfrm>
        </p:spPr>
        <p:txBody>
          <a:bodyPr anchor="b"/>
          <a:lstStyle>
            <a:lvl1pPr>
              <a:defRPr sz="420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3"/>
            <a:ext cx="6583680" cy="6931378"/>
          </a:xfrm>
        </p:spPr>
        <p:txBody>
          <a:bodyPr/>
          <a:lstStyle>
            <a:lvl1pPr>
              <a:defRPr sz="4201"/>
            </a:lvl1pPr>
            <a:lvl2pPr>
              <a:defRPr sz="3676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6" y="2926080"/>
            <a:ext cx="4194386" cy="5420925"/>
          </a:xfrm>
        </p:spPr>
        <p:txBody>
          <a:bodyPr/>
          <a:lstStyle>
            <a:lvl1pPr marL="0" indent="0">
              <a:buNone/>
              <a:defRPr sz="2101"/>
            </a:lvl1pPr>
            <a:lvl2pPr marL="600227" indent="0">
              <a:buNone/>
              <a:defRPr sz="1837"/>
            </a:lvl2pPr>
            <a:lvl3pPr marL="1200455" indent="0">
              <a:buNone/>
              <a:defRPr sz="1576"/>
            </a:lvl3pPr>
            <a:lvl4pPr marL="1800682" indent="0">
              <a:buNone/>
              <a:defRPr sz="1313"/>
            </a:lvl4pPr>
            <a:lvl5pPr marL="2400908" indent="0">
              <a:buNone/>
              <a:defRPr sz="1313"/>
            </a:lvl5pPr>
            <a:lvl6pPr marL="3001136" indent="0">
              <a:buNone/>
              <a:defRPr sz="1313"/>
            </a:lvl6pPr>
            <a:lvl7pPr marL="3601363" indent="0">
              <a:buNone/>
              <a:defRPr sz="1313"/>
            </a:lvl7pPr>
            <a:lvl8pPr marL="4201590" indent="0">
              <a:buNone/>
              <a:defRPr sz="1313"/>
            </a:lvl8pPr>
            <a:lvl9pPr marL="4801818" indent="0">
              <a:buNone/>
              <a:defRPr sz="1313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6C5F-534E-6F44-903D-61C2B90E96C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6" y="650240"/>
            <a:ext cx="4194386" cy="2275840"/>
          </a:xfrm>
        </p:spPr>
        <p:txBody>
          <a:bodyPr anchor="b"/>
          <a:lstStyle>
            <a:lvl1pPr>
              <a:defRPr sz="420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3"/>
            <a:ext cx="6583680" cy="6931378"/>
          </a:xfrm>
        </p:spPr>
        <p:txBody>
          <a:bodyPr anchor="t"/>
          <a:lstStyle>
            <a:lvl1pPr marL="0" indent="0">
              <a:buNone/>
              <a:defRPr sz="4201"/>
            </a:lvl1pPr>
            <a:lvl2pPr marL="600227" indent="0">
              <a:buNone/>
              <a:defRPr sz="3676"/>
            </a:lvl2pPr>
            <a:lvl3pPr marL="1200455" indent="0">
              <a:buNone/>
              <a:defRPr sz="3150"/>
            </a:lvl3pPr>
            <a:lvl4pPr marL="1800682" indent="0">
              <a:buNone/>
              <a:defRPr sz="2625"/>
            </a:lvl4pPr>
            <a:lvl5pPr marL="2400908" indent="0">
              <a:buNone/>
              <a:defRPr sz="2625"/>
            </a:lvl5pPr>
            <a:lvl6pPr marL="3001136" indent="0">
              <a:buNone/>
              <a:defRPr sz="2625"/>
            </a:lvl6pPr>
            <a:lvl7pPr marL="3601363" indent="0">
              <a:buNone/>
              <a:defRPr sz="2625"/>
            </a:lvl7pPr>
            <a:lvl8pPr marL="4201590" indent="0">
              <a:buNone/>
              <a:defRPr sz="2625"/>
            </a:lvl8pPr>
            <a:lvl9pPr marL="4801818" indent="0">
              <a:buNone/>
              <a:defRPr sz="2625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6" y="2926080"/>
            <a:ext cx="4194386" cy="5420925"/>
          </a:xfrm>
        </p:spPr>
        <p:txBody>
          <a:bodyPr/>
          <a:lstStyle>
            <a:lvl1pPr marL="0" indent="0">
              <a:buNone/>
              <a:defRPr sz="2101"/>
            </a:lvl1pPr>
            <a:lvl2pPr marL="600227" indent="0">
              <a:buNone/>
              <a:defRPr sz="1837"/>
            </a:lvl2pPr>
            <a:lvl3pPr marL="1200455" indent="0">
              <a:buNone/>
              <a:defRPr sz="1576"/>
            </a:lvl3pPr>
            <a:lvl4pPr marL="1800682" indent="0">
              <a:buNone/>
              <a:defRPr sz="1313"/>
            </a:lvl4pPr>
            <a:lvl5pPr marL="2400908" indent="0">
              <a:buNone/>
              <a:defRPr sz="1313"/>
            </a:lvl5pPr>
            <a:lvl6pPr marL="3001136" indent="0">
              <a:buNone/>
              <a:defRPr sz="1313"/>
            </a:lvl6pPr>
            <a:lvl7pPr marL="3601363" indent="0">
              <a:buNone/>
              <a:defRPr sz="1313"/>
            </a:lvl7pPr>
            <a:lvl8pPr marL="4201590" indent="0">
              <a:buNone/>
              <a:defRPr sz="1313"/>
            </a:lvl8pPr>
            <a:lvl9pPr marL="4801818" indent="0">
              <a:buNone/>
              <a:defRPr sz="1313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6C5F-534E-6F44-903D-61C2B90E96C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6C5F-534E-6F44-903D-61C2B90E96C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2" y="519289"/>
            <a:ext cx="2804160" cy="82657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2" y="519289"/>
            <a:ext cx="8249920" cy="82657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C6C5F-534E-6F44-903D-61C2B90E96C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7776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5526" indent="0" algn="ctr">
              <a:buNone/>
              <a:defRPr/>
            </a:lvl2pPr>
            <a:lvl3pPr marL="911071" indent="0" algn="ctr">
              <a:buNone/>
              <a:defRPr/>
            </a:lvl3pPr>
            <a:lvl4pPr marL="1366625" indent="0" algn="ctr">
              <a:buNone/>
              <a:defRPr/>
            </a:lvl4pPr>
            <a:lvl5pPr marL="1822158" indent="0" algn="ctr">
              <a:buNone/>
              <a:defRPr/>
            </a:lvl5pPr>
            <a:lvl6pPr marL="2277713" indent="0" algn="ctr">
              <a:buNone/>
              <a:defRPr/>
            </a:lvl6pPr>
            <a:lvl7pPr marL="2733239" indent="0" algn="ctr">
              <a:buNone/>
              <a:defRPr/>
            </a:lvl7pPr>
            <a:lvl8pPr marL="3188787" indent="0" algn="ctr">
              <a:buNone/>
              <a:defRPr/>
            </a:lvl8pPr>
            <a:lvl9pPr marL="3644333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2779C-D5DF-CA46-9B08-17A265A3431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54BE0F-E558-B24B-983A-4871FF0ABF6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526" indent="0">
              <a:buNone/>
              <a:defRPr sz="1800"/>
            </a:lvl2pPr>
            <a:lvl3pPr marL="911071" indent="0">
              <a:buNone/>
              <a:defRPr sz="1600"/>
            </a:lvl3pPr>
            <a:lvl4pPr marL="1366625" indent="0">
              <a:buNone/>
              <a:defRPr sz="1400"/>
            </a:lvl4pPr>
            <a:lvl5pPr marL="1822158" indent="0">
              <a:buNone/>
              <a:defRPr sz="1400"/>
            </a:lvl5pPr>
            <a:lvl6pPr marL="2277713" indent="0">
              <a:buNone/>
              <a:defRPr sz="1400"/>
            </a:lvl6pPr>
            <a:lvl7pPr marL="2733239" indent="0">
              <a:buNone/>
              <a:defRPr sz="1400"/>
            </a:lvl7pPr>
            <a:lvl8pPr marL="3188787" indent="0">
              <a:buNone/>
              <a:defRPr sz="1400"/>
            </a:lvl8pPr>
            <a:lvl9pPr marL="3644333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2007BF-BFCE-8843-AA64-5FF2D1698B6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556EFB-55C9-3847-BD21-08C213B4779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26" indent="0">
              <a:buNone/>
              <a:defRPr sz="2000" b="1"/>
            </a:lvl2pPr>
            <a:lvl3pPr marL="911071" indent="0">
              <a:buNone/>
              <a:defRPr sz="1800" b="1"/>
            </a:lvl3pPr>
            <a:lvl4pPr marL="1366625" indent="0">
              <a:buNone/>
              <a:defRPr sz="1600" b="1"/>
            </a:lvl4pPr>
            <a:lvl5pPr marL="1822158" indent="0">
              <a:buNone/>
              <a:defRPr sz="1600" b="1"/>
            </a:lvl5pPr>
            <a:lvl6pPr marL="2277713" indent="0">
              <a:buNone/>
              <a:defRPr sz="1600" b="1"/>
            </a:lvl6pPr>
            <a:lvl7pPr marL="2733239" indent="0">
              <a:buNone/>
              <a:defRPr sz="1600" b="1"/>
            </a:lvl7pPr>
            <a:lvl8pPr marL="3188787" indent="0">
              <a:buNone/>
              <a:defRPr sz="1600" b="1"/>
            </a:lvl8pPr>
            <a:lvl9pPr marL="3644333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26" indent="0">
              <a:buNone/>
              <a:defRPr sz="2000" b="1"/>
            </a:lvl2pPr>
            <a:lvl3pPr marL="911071" indent="0">
              <a:buNone/>
              <a:defRPr sz="1800" b="1"/>
            </a:lvl3pPr>
            <a:lvl4pPr marL="1366625" indent="0">
              <a:buNone/>
              <a:defRPr sz="1600" b="1"/>
            </a:lvl4pPr>
            <a:lvl5pPr marL="1822158" indent="0">
              <a:buNone/>
              <a:defRPr sz="1600" b="1"/>
            </a:lvl5pPr>
            <a:lvl6pPr marL="2277713" indent="0">
              <a:buNone/>
              <a:defRPr sz="1600" b="1"/>
            </a:lvl6pPr>
            <a:lvl7pPr marL="2733239" indent="0">
              <a:buNone/>
              <a:defRPr sz="1600" b="1"/>
            </a:lvl7pPr>
            <a:lvl8pPr marL="3188787" indent="0">
              <a:buNone/>
              <a:defRPr sz="1600" b="1"/>
            </a:lvl8pPr>
            <a:lvl9pPr marL="3644333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3FBB60-F6EC-BA4C-86DA-C74BBCC9BB0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0489F-BE58-664A-92D8-DEBF5A3654F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3761557"/>
      </p:ext>
    </p:extLst>
  </p:cSld>
  <p:clrMapOvr>
    <a:masterClrMapping/>
  </p:clrMapOvr>
  <p:transition/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45A5B4-1897-2242-B651-0B1FB25A6E1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84265D-60F5-1E4D-81B3-2C8546EBC40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976" y="389039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0976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5526" indent="0">
              <a:buNone/>
              <a:defRPr sz="1100"/>
            </a:lvl2pPr>
            <a:lvl3pPr marL="911071" indent="0">
              <a:buNone/>
              <a:defRPr sz="1000"/>
            </a:lvl3pPr>
            <a:lvl4pPr marL="1366625" indent="0">
              <a:buNone/>
              <a:defRPr sz="900"/>
            </a:lvl4pPr>
            <a:lvl5pPr marL="1822158" indent="0">
              <a:buNone/>
              <a:defRPr sz="900"/>
            </a:lvl5pPr>
            <a:lvl6pPr marL="2277713" indent="0">
              <a:buNone/>
              <a:defRPr sz="900"/>
            </a:lvl6pPr>
            <a:lvl7pPr marL="2733239" indent="0">
              <a:buNone/>
              <a:defRPr sz="900"/>
            </a:lvl7pPr>
            <a:lvl8pPr marL="3188787" indent="0">
              <a:buNone/>
              <a:defRPr sz="900"/>
            </a:lvl8pPr>
            <a:lvl9pPr marL="364433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937616-7EAD-944A-8A1E-89FE6A6E193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626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626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5526" indent="0">
              <a:buNone/>
              <a:defRPr sz="2800"/>
            </a:lvl2pPr>
            <a:lvl3pPr marL="911071" indent="0">
              <a:buNone/>
              <a:defRPr sz="2400"/>
            </a:lvl3pPr>
            <a:lvl4pPr marL="1366625" indent="0">
              <a:buNone/>
              <a:defRPr sz="2000"/>
            </a:lvl4pPr>
            <a:lvl5pPr marL="1822158" indent="0">
              <a:buNone/>
              <a:defRPr sz="2000"/>
            </a:lvl5pPr>
            <a:lvl6pPr marL="2277713" indent="0">
              <a:buNone/>
              <a:defRPr sz="2000"/>
            </a:lvl6pPr>
            <a:lvl7pPr marL="2733239" indent="0">
              <a:buNone/>
              <a:defRPr sz="2000"/>
            </a:lvl7pPr>
            <a:lvl8pPr marL="3188787" indent="0">
              <a:buNone/>
              <a:defRPr sz="2000"/>
            </a:lvl8pPr>
            <a:lvl9pPr marL="3644333" indent="0">
              <a:buNone/>
              <a:defRPr sz="2000"/>
            </a:lvl9pPr>
          </a:lstStyle>
          <a:p>
            <a:pPr lvl="0"/>
            <a:endParaRPr lang="ja-JP" altLang="en-US" noProof="0">
              <a:sym typeface="Arial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626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5526" indent="0">
              <a:buNone/>
              <a:defRPr sz="1100"/>
            </a:lvl2pPr>
            <a:lvl3pPr marL="911071" indent="0">
              <a:buNone/>
              <a:defRPr sz="1000"/>
            </a:lvl3pPr>
            <a:lvl4pPr marL="1366625" indent="0">
              <a:buNone/>
              <a:defRPr sz="900"/>
            </a:lvl4pPr>
            <a:lvl5pPr marL="1822158" indent="0">
              <a:buNone/>
              <a:defRPr sz="900"/>
            </a:lvl5pPr>
            <a:lvl6pPr marL="2277713" indent="0">
              <a:buNone/>
              <a:defRPr sz="900"/>
            </a:lvl6pPr>
            <a:lvl7pPr marL="2733239" indent="0">
              <a:buNone/>
              <a:defRPr sz="900"/>
            </a:lvl7pPr>
            <a:lvl8pPr marL="3188787" indent="0">
              <a:buNone/>
              <a:defRPr sz="900"/>
            </a:lvl8pPr>
            <a:lvl9pPr marL="364433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3335B-4FAF-F84E-8E72-B03D92BD74B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7AD212-224E-1041-9ABB-6E4053D5CBC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276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276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0C7D3-C5FC-1049-992F-9651177431A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DA0-DE78-6044-802B-4C7D25A0359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BBF1-C0D5-3548-994A-3532E3792BB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32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41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0D61-CB05-EE4E-B787-18B2577C54F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37F2C-2DFB-6645-B984-869100012E7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52400"/>
            <a:ext cx="2927350" cy="89535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52400"/>
            <a:ext cx="8629650" cy="89535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70634368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623426" y="-88900"/>
            <a:ext cx="3089274" cy="98425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56008" y="-88900"/>
            <a:ext cx="9115425" cy="98425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AB7B8C-7873-5C45-ADD8-6AF191A46D0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52013016"/>
      </p:ext>
    </p:extLst>
  </p:cSld>
  <p:clrMapOvr>
    <a:masterClrMapping/>
  </p:clrMapOvr>
  <p:transition/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4"/>
            <a:ext cx="11216640" cy="188524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2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2" y="3562773"/>
            <a:ext cx="5528734" cy="524030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2DA56-101D-E24D-A35F-9832774A33E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62EC6-8E74-9942-A4DB-3ECED1ABCFE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90C25-31E0-8F40-A4E6-91DF268BEE5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3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29AF4-2DF5-4243-9081-A2E9DE52A06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3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79877-BC06-B343-AA12-36BD9E254821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F7AC-B198-D343-AB05-A00215D653B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2" y="519289"/>
            <a:ext cx="2804160" cy="82657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2" y="519289"/>
            <a:ext cx="8249920" cy="82657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FB407-2209-8E43-AB4E-522BA1F731C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2017/9/18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E5974B-532D-1D40-804B-D87F43D7AF9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55653367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F2B5FE-4880-C947-9052-7DA98BC8392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1652756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0635EB-FF30-124B-9617-EFA7F6D0EF4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21411930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55600" y="1290638"/>
            <a:ext cx="6102350" cy="8462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610350" y="1290638"/>
            <a:ext cx="6102350" cy="8462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2563BD-AC75-6745-8897-750CB604C5E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42070895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F41C8F-D22F-6246-8B46-0E02CFC5CF9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70833196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1504E2-E827-6C40-B704-D77FF4F4CF0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00837343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AA79B6-00AD-8F4C-8D65-F806319FEB7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27129024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ED41EE-5767-7B4A-BEEC-E78E63659ED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09347219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0D99F-5F94-EF48-88AC-4B8F74E8DDD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8174724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42401532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C52F74-B915-684C-9EB1-243BE671971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108363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623426" y="-88900"/>
            <a:ext cx="3089274" cy="98425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56008" y="-88900"/>
            <a:ext cx="9115425" cy="98425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9112C-CF18-8545-81F2-5AFE162E1F3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1681940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F0EA3F-C29F-744C-BE51-269BA7DF006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0933987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B32F9C-1317-2E4B-83A0-4AA34BEFA09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62815072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AA6479-2526-884D-A8D2-B86BDEEE4A8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05343629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9872EE-4456-C04B-B7E7-0C07860DDD5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33309740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77D704-3F58-524A-B709-E7FC8389D1F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67621192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03E785-945B-E249-95B0-CBC0E9B7BFD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12155992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18C6E4-384A-0C47-974E-EF0E2BA0581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70347085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E6B24-09BE-AB4D-9D8D-8BADA4387DD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7502178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0482271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FFCA8C-EE53-C04D-B2C1-2DE6C8E5BA2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19542914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61B285-0602-2C41-8E99-E0A476F7585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37150938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34C858-1E0E-EF40-BF13-DB496FE358F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59496963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998947-21DF-6F45-8C45-02B09DE8E72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55315044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0D6514-8309-0E4E-B81B-14306A92E60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90817968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E65E0B-C387-E041-ADB6-5466278EFFD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46930462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55600" y="1290638"/>
            <a:ext cx="6102350" cy="8462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610350" y="1290638"/>
            <a:ext cx="6102350" cy="8462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4AD25D-462B-F049-B1BF-459EBB38CC6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10687199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FB00C5-56A5-EE4B-9CF3-D80B958961E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30198098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F5EDF-0CF8-3046-922B-81FA9C9C709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19145681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2E9A89-C178-F44A-BE47-754CE83C76F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1387498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43442307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EE8A2D-097A-2342-A0EC-04D75BD8AC7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50086329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C165DB-0892-CD45-9755-640A275924A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49918153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89EB3F-973A-994A-A056-6A48B1152A7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78441612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623426" y="-88900"/>
            <a:ext cx="3089274" cy="98425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56008" y="-88900"/>
            <a:ext cx="9115425" cy="98425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938A0A-4F6E-4D4F-9C43-1F0F812523B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0491801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57B052-4E2C-E74F-9F43-D37C8C27FE1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2230204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2B6D7-9423-F34F-A1B6-948B44A3D48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55516336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C46289-DFE8-0748-B869-8873C79848E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0562850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55600" y="1290638"/>
            <a:ext cx="6102350" cy="8462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610350" y="1290638"/>
            <a:ext cx="6102350" cy="8462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3324F-F3BA-BE4E-944D-F6C6B618D2E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24236389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BBCE6D-2CDF-4541-8837-B6951655983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66346160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C693F6-48CE-4A4E-B8A0-D0006765A34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613093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47414587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716E5D-3C2F-F54F-AD97-799B50A9461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96125539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42268-B6F4-3847-B69D-12D6700EBB1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3399638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D9BD6-6400-2C4A-8890-BD11E1BFCCF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61766371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F84100-3691-8740-9991-3397308B501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34551245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623426" y="-88900"/>
            <a:ext cx="3089274" cy="98425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56008" y="-88900"/>
            <a:ext cx="9115425" cy="98425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15EC0-9286-9A42-861F-B04E0B19867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37406593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648777-BA7E-734B-AAFC-DC2C82EA4BB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54559553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19F999-B32B-B74C-989B-78E0447ABAB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9409647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DDCAE2-3116-9648-8256-1150E72A24F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7760866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F46999-46B3-A740-AAC5-3868ABF19EA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9164761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72A867-6573-B544-9E26-30464CCD476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8857576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81872026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56DEA3-561A-1D4C-8698-8126E3D7B53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65482739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A66A8E-2071-614B-AB7E-1E32F72CD3B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28067456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E6FA82-EE79-B842-8B28-2F6058607DE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6328480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CAF44D-EBA0-7F40-ADC1-4ECA5A942F2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09507973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76BFF-95C1-5A4F-B0EB-49E1105FEF8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10223539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23EFED-0F98-5E4E-A20D-B2D76F9172A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98413357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BE66CB-51C3-5040-9773-7B3F4BC9249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96890010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1FC9B9-F30B-8E4C-B2BE-8F1B3B04A28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4034368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DDCCA3-A253-6E42-A165-8D193034DCB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50503261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55600" y="1290638"/>
            <a:ext cx="6102350" cy="8462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610350" y="1290638"/>
            <a:ext cx="6102350" cy="8462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C9B69C-8F60-2E47-B031-CEE6B703810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4541305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44409528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ABDE57-3F4C-144A-BE93-074A2F4EFC6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2267648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E103A0-2C88-7745-BF87-B09B6070630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16721084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33A854-D394-7141-B5E5-BB14734A2EB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17974562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EFA078-3757-5840-82FA-B368A6745C0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6723651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6FB022-6C3E-8C4C-91A1-780DCAEAF75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08943562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1EFD1-5EE3-594B-900B-367D62AE755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53900074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623426" y="-88900"/>
            <a:ext cx="3089274" cy="98425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56008" y="-88900"/>
            <a:ext cx="9115425" cy="98425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3CEDD-71EF-CF4C-B521-BC1F17DFCAD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64546837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0EECE-1607-DE4F-AE6E-D44BF7A327C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07106784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CF1BA-B6C1-F941-B13A-AD7BAAD41A0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72697857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A8FC33-1D60-E042-9CAB-21F83558832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2305141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071967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55600" y="1290638"/>
            <a:ext cx="6102350" cy="8462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610350" y="1290638"/>
            <a:ext cx="6102350" cy="8462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64D14-C55A-2A4A-B429-1A379CFC3B7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80724206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9242B3-A01D-A447-9A4C-5E49BCBAB83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56125054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3DED40-72D1-2143-B241-CF825E78215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71068927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4BBF6B-C9FD-7B4E-ADA1-48469264950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29859426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4709B4-B307-CB4B-A5B2-5B83C257473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29760810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31A03-9E1A-4244-94D3-B81CA35B6E0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95430266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07B531-032C-9D4F-9D6E-66EFA40988D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50699176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623426" y="-88900"/>
            <a:ext cx="3089274" cy="98425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56008" y="-88900"/>
            <a:ext cx="9115425" cy="98425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B43B21-E439-CD4F-B47A-CD2507782B0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9770658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9DBED6-6C68-8740-AC5F-5EE0617103B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15230833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983F81-6584-CA4E-97B3-E696A40A106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00587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638189320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1D633-E82D-7C4F-BBF5-5C99F40EC6B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49697624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55600" y="1290638"/>
            <a:ext cx="6102350" cy="8462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610350" y="1290638"/>
            <a:ext cx="6102350" cy="8462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F6A535-B4CC-FB4E-A191-3781F046FAF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4629477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626E02-8EF2-9045-B2D8-7FE034C5660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64513453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7AE4F-8FB6-674F-9835-E515C36E7CA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65566371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2E3E7-F308-F546-A546-E17B310DD55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8831321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66C7A6-CA31-234B-A5E3-9C08A09780D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64534325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B46899-4B30-5F4E-89F5-2372516FF1C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44658456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82C9FB-70E3-074D-99F7-18EC85117E9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32037574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623426" y="-88900"/>
            <a:ext cx="3089274" cy="98425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56008" y="-88900"/>
            <a:ext cx="9115425" cy="98425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23862E-C073-4C41-94C7-FA78A98C6A9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71703822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4F6CE0-BBDA-2541-A20D-44AB5C1A28B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3062292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427616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Palatino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053114685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9D99DD-3AA4-0647-AA7F-54565BA4D17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81140175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4E2868-FB3C-DF4C-B272-D1847CCC88B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14258689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55600" y="1290638"/>
            <a:ext cx="6102350" cy="8462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610350" y="1290638"/>
            <a:ext cx="6102350" cy="8462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A2907-9631-EA44-9FC1-5B0DD6F883A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37749935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EE5D2-5AAA-D047-82A8-6EA20FF898D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71439593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B27718-2AFA-8245-9DFC-0C300B57662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70148107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62807E-1A5A-4A4F-B05D-9ACD8074827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87398880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4E610-6DE3-AA49-87A3-31008F66333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64409850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B0D16-BD56-7749-9313-5C0797CE00E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26581062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80B616-1629-6048-809F-1A6E5B4C150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94519641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623426" y="-88900"/>
            <a:ext cx="3089274" cy="98425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56008" y="-88900"/>
            <a:ext cx="9115425" cy="98425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8D882C-0FEE-BC44-98ED-77F79BC9EBC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7662202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08800704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47013356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3739272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378382800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2" y="4889500"/>
            <a:ext cx="2851150" cy="421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651252" y="4889500"/>
            <a:ext cx="2851150" cy="421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3109310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8412296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2073433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202812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912540987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Hoefler Text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708229391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232133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52807"/>
            <a:ext cx="2927350" cy="8559799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52807"/>
            <a:ext cx="8629650" cy="8559799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00349881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5038726" y="647700"/>
            <a:ext cx="1463674" cy="84582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8109" y="647700"/>
            <a:ext cx="4238625" cy="84582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1991375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B45236-53D4-474F-ABFB-331309A514B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1051685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BCE37B-A193-924C-A004-C8BB4BBB2C3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86226551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E26AA0-CC9A-BD4F-966F-A8BA0AC7D0F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36722687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50EA8F-5A75-4149-A4F4-D98D8AA8EE5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61372823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CF48B3-B78F-874F-8AFE-A6CDEF16E1A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20751562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94A6FD-94EB-3A4C-8B0D-56020883642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37240424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69057-223A-7542-BD68-B790BF291CE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4233664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3E56A0-597B-FB46-B4BD-7C95B1497F5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63403135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9518C9-7A34-2C45-9F20-7C35709DAED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6971162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89182993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79FA8B-C96C-1E46-9377-82B0DBAA077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6780311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869BB5-CF7C-4248-82BB-2D4CCAC663B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36662173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36425406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8813606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830997207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629307"/>
            <a:ext cx="5778500" cy="64770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629307"/>
            <a:ext cx="5778500" cy="64770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23261758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12639366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59287378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50907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65480916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07306130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Palatino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665981262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37041601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52400"/>
            <a:ext cx="2927350" cy="89535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52400"/>
            <a:ext cx="8629650" cy="89535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65864909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5154471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85105082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253743750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66951"/>
            <a:ext cx="2724150" cy="71977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524250" y="2266951"/>
            <a:ext cx="2724150" cy="71977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46022873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1055670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77358169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50894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0126" tIns="45013" rIns="90126" bIns="45013"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232026211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757455968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Palatino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741100885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12837013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30157" y="66676"/>
            <a:ext cx="2925763" cy="93980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66676"/>
            <a:ext cx="8629650" cy="93980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40310203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FB2C4E-CA5E-374D-8A32-7EBBEE302F0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0764036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21073-A64E-BC42-B0DB-4F6AFECADB9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69377415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FCC9CA-B311-F948-919C-6D0EA6BBAEA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35149663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AC74B2-BDA2-6446-8CDB-4C0828C68AE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00203702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32333B-F554-8940-B690-5E6DE7D376C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05059241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C79B7B-29C6-0F48-94DA-B6EE49505B8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9727463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88859744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D6120-E548-7E4C-8DA1-FB5DE51855B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92069020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2FA689-39E0-0F44-99C0-2D238EB782C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4973986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F6AEF9-4891-3342-A72F-3450059D21E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82828852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31FE37-49CE-8A47-849D-855795CEC33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03012310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17BFF4-969D-B747-8785-162E53EE10C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3400597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96870973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21472151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72816115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629307"/>
            <a:ext cx="2724150" cy="64770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524250" y="2629307"/>
            <a:ext cx="2724150" cy="64770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76303513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8732122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62456255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83134820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718889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293291741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Palatino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349058265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18873543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52400"/>
            <a:ext cx="2927350" cy="89535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52400"/>
            <a:ext cx="8629650" cy="89535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53255258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EFB29-8B85-E04A-BC8F-FC8F5823FC0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91460736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DDAF92-A68E-2743-BE0C-189BAA9593B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70778936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613099-1E65-834F-865C-A55EB103A6B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50913081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707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707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5BFEE3-0FE2-A649-9EEE-C2F8F879104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6673131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54077311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D35B01-3952-6C48-B5B3-0564965EEB6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56991856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E306B7-2A22-714E-A45F-65EA5276257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10921676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68F03-32CE-0F43-99D3-B10E47576F3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36638351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F4CBD-FE77-E145-8EC4-7E0386F45D7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0459997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E04EC1-5A5F-E948-811A-2DC308C8898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16244644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4965CC-460F-EF4E-828E-8962EEEC638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60650370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390527"/>
            <a:ext cx="2927350" cy="83185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390527"/>
            <a:ext cx="8629650" cy="83185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EC85C8-A24B-F847-A809-06E6968A1A4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2742751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14DAE7-56E6-8043-8D1E-7F38043603C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39393298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D3D7FD-BCED-AC4F-B7AB-55519B7FD32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64129576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B77383-8EB7-D347-850F-8CF1F4017E7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308313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876229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C5222B-473F-8B45-BB97-94F617E51F4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4849476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22DACC-5448-DA4D-9C84-109754363C1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78352148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ABB34E-7FD3-7940-99F6-1AABE25D863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65741023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D8359-E432-FC42-9A68-967D86E0C9F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9559057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F6182-7FA0-7F4E-9CF3-248D3DEEB9A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67321263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B1B997-40E2-644C-93A1-38AF79CE295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30049007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C02ED0-F5E1-6C42-835B-261B8D6ADAC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54520411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390525"/>
            <a:ext cx="2927350" cy="832167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390525"/>
            <a:ext cx="8629650" cy="832167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5FC2C3-2D60-7049-BC85-9EE33B24781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75133569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24633286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727479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3691074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157257605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494282435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4460345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46828495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58270404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55853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721311150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Hoefler Text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989760813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05941040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2276883"/>
            <a:ext cx="2927350" cy="64357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2276883"/>
            <a:ext cx="8629650" cy="643572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10605534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C0015B-F93D-964F-B69E-2DC06A1D6B1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6640631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Palatino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01639530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DE595F-DAC2-B94D-ADEB-A7E46222872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7083071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1FF58-B617-614B-AD87-4FBDB422B25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20189600"/>
      </p:ext>
    </p:extLst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FDECF0-B3B0-4C46-8D47-E698CB6CE88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30973542"/>
      </p:ext>
    </p:extLst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3FF047-CFB4-1345-968A-3DF3892B838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83714970"/>
      </p:ext>
    </p:extLst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E9D67-1557-EF44-BDC6-42FC92C0CCA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52074658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9D7B80-3A80-E34A-9220-5F89D3AA360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3578940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20F984-A12C-414C-B6E3-FA0D9A2AEB0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4014396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138A11-9586-9844-B621-4A634A0AE90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23377254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EA62C-CDD2-7F49-A8BF-1AF7BA21911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44640801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390525"/>
            <a:ext cx="2927350" cy="832167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390525"/>
            <a:ext cx="8629650" cy="832167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C61A72-070D-534F-9AB0-1C4FB76A1F7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944753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08140514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0FED7A-BABA-7042-9302-C9345FE91E3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1275280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C9CF46-3501-CD4B-A5B9-5DBA545AE93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068029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7E437-643C-1142-932D-8401D043A8A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89514482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707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707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7AE2A1-D346-7F47-87A7-5ECA5ECAAE9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34148180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3D747D-55EC-964E-8907-FA9242DD98D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2224038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7388A1-E07E-DE4C-BAE3-0F51F192F1C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80598758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45B743-03DF-4F4B-BDE7-3B99852624B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87396880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014640-33AB-3749-BC14-D02176DC871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14469469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8C1215-A746-524B-A216-FD41DA0CB06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39768155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A8E7E-C6F1-D74A-A250-B3B1E5E7DE6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6175917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96050520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390527"/>
            <a:ext cx="2927350" cy="83185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390527"/>
            <a:ext cx="8629650" cy="83185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4A4092-E3F9-6B4F-A8CA-E233E2809EC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61352832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F7CF3F-44E5-DF4C-81BE-84DB90EB2CD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84297116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61AA70-85D7-A443-AEC8-6DC09E389B4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32455319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0126" tIns="45013" rIns="90126" bIns="45013"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95BCE-ADCA-5A46-ADC9-3A7108DC9D1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58349430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19A7ED-545F-2944-A7EB-45457C28974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6192366"/>
      </p:ext>
    </p:extLst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B0696-2BC3-C84A-A004-07B036FF160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52857476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C9C67-99CB-FC44-9861-AA68D8ECC66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24200588"/>
      </p:ext>
    </p:extLst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0F7E15-DBF9-B447-AB89-D07AB76B98A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58131881"/>
      </p:ext>
    </p:extLst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062313-01DE-5649-A1C0-65C58E83DBB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51444044"/>
      </p:ext>
    </p:extLst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FECBF2-70F0-A048-91F2-54C970EA62A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0879323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720235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9791E-342E-804D-AD8C-26DA15EEA05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93947866"/>
      </p:ext>
    </p:extLst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ADC19-D249-3B43-887E-EB48CAA999B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02858273"/>
      </p:ext>
    </p:extLst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4EF615-F16F-EE48-86E9-3C0A5A2A72D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05827279"/>
      </p:ext>
    </p:extLst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67264-DA86-5F4E-B000-02732D0B0E0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62738848"/>
      </p:ext>
    </p:extLst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1DE930-AF01-0D42-9F8E-91553B2752C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81474081"/>
      </p:ext>
    </p:extLst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0AE79-5EA3-5642-AA0C-B43383DB56C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289833"/>
      </p:ext>
    </p:extLst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081B7B-11AD-5B4D-9CE6-40491A9D188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06150937"/>
      </p:ext>
    </p:extLst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18AE7-9AE0-204D-B095-79D86A5E1DA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28216920"/>
      </p:ext>
    </p:extLst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8D3EA9-5A98-4A4E-91C8-0E80E848C88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07670757"/>
      </p:ext>
    </p:extLst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DD4C0-72CC-5746-95D5-9599AEB8DC8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1556107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9175838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26AF36-9917-8345-9588-BDD1F8115E0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17866015"/>
      </p:ext>
    </p:extLst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9F655D-F373-1747-AD09-AACFDD773B7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78912092"/>
      </p:ext>
    </p:extLst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A3688C-75F3-6548-9D98-63E69C2E5DD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60510630"/>
      </p:ext>
    </p:extLst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6E719A-1288-6D4C-A3F4-F3034C21891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61153308"/>
      </p:ext>
    </p:extLst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B85B3-1547-F941-A858-61616E99EB2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68824383"/>
      </p:ext>
    </p:extLst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8D3F12-2FB7-2146-A3BF-EE531D1A4D5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33367413"/>
      </p:ext>
    </p:extLst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B5A257-14CD-4543-8E2B-41ECD6B1BD4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11315258"/>
      </p:ext>
    </p:extLst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98E2F-E4A9-FB41-AFD2-88119E3E073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22016960"/>
      </p:ext>
    </p:extLst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C6FFE5-7C41-F748-BB7E-E8F6672868E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81827329"/>
      </p:ext>
    </p:extLst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04CBEB-0A46-464A-99F9-256276979B1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4343003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0126" tIns="45013" rIns="90126" bIns="45013"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77145511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32E37-2B69-E64C-A2C8-03903EAE439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62270537"/>
      </p:ext>
    </p:extLst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1B1C54-76DD-EA47-ADC3-88F21337B67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45706233"/>
      </p:ext>
    </p:extLst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9C274C-8286-3E4A-9E92-51C576A1EA2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63382946"/>
      </p:ext>
    </p:extLst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E6D6AA-DA80-F841-8A0A-666846AE7CB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56267648"/>
      </p:ext>
    </p:extLst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EED0F5-6D7C-6D49-83C4-123277B7896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79965432"/>
      </p:ext>
    </p:extLst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19F1D1-CB14-4F4A-99BC-532FC47A95E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84528154"/>
      </p:ext>
    </p:extLst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0126" tIns="45013" rIns="90126" bIns="45013"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C1647-BB3D-B944-A068-D6D653F0436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64429732"/>
      </p:ext>
    </p:extLst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DE6803-7FF9-0642-80F5-EE7C5DF3B1E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06074521"/>
      </p:ext>
    </p:extLst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774B1-5EB1-C044-BC35-460567676A6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54460760"/>
      </p:ext>
    </p:extLst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379E00-455B-8840-AEB7-FF343A7CC5B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9855326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647700"/>
            <a:ext cx="5778500" cy="845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647700"/>
            <a:ext cx="5778500" cy="845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91668653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D646D2-1ABD-6941-B69D-46CE927B332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05111943"/>
      </p:ext>
    </p:extLst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907ACD-134D-9E42-A76F-C4DA8CBB2A2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7265299"/>
      </p:ext>
    </p:extLst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24CCA1-8611-0C40-81D8-66A0EE0D6A8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60498326"/>
      </p:ext>
    </p:extLst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DC5AAD-9451-B745-A3A4-8759969D1E6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99621886"/>
      </p:ext>
    </p:extLst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D9256A-BB3F-AF4A-BB3D-88C7F255A08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34782986"/>
      </p:ext>
    </p:extLst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8481005"/>
      </p:ext>
    </p:extLst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30224764"/>
      </p:ext>
    </p:extLst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684219225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883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883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9671489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4833144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20977482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10530048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317285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08385678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Bradley Hand ITC TT-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849416397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44035591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163" y="1408115"/>
            <a:ext cx="2925761" cy="7304087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1408115"/>
            <a:ext cx="8624887" cy="730408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79378628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25832560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89861162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637429242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446212" y="3124443"/>
            <a:ext cx="2241550" cy="56642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840164" y="3124443"/>
            <a:ext cx="2241550" cy="56642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9821433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48997552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89413122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44493221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801929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359791893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Bradley Hand ITC TT-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847565955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08773524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15375" y="1408115"/>
            <a:ext cx="2422525" cy="7380287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446214" y="1408115"/>
            <a:ext cx="7116762" cy="738028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47520384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85492255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51471526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2615788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629307"/>
            <a:ext cx="5778500" cy="64770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629307"/>
            <a:ext cx="5778500" cy="64770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1360666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839089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883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883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2071851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96325895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5777352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827106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39055073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Stone Sans ITC TT-Sem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374722920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26925087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163" y="2276477"/>
            <a:ext cx="2925761" cy="6956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2276477"/>
            <a:ext cx="8624887" cy="6956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94754483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074033-76E8-AC40-8AEB-BC600430B19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02175465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AB29D6-966A-7742-993B-AF2708EFAE2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62924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840848176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E11E1E-CA53-224A-A407-9C672DFC4E3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01605115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B30515-2E35-A54C-A13E-D4F17DF3E04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35340843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F12D5B-F055-FA42-9FB5-64C70034C66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51140991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5512E-621A-BB49-8F7E-40CD26674F6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72874098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0E8E8-E780-A64A-A824-8607EE5C739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51297324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675AE8-F9F3-EA40-BD14-28E804AF495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65606392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210E9F-659B-CF49-9627-4623FFE4161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35782430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CCD794-CA01-804E-BCC4-EC171D744D3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24670840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0"/>
            <a:ext cx="2927350" cy="97536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0"/>
            <a:ext cx="8629650" cy="97536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9E3E52-6D73-5040-9967-87B9A7FA32B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98807727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8439194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Palatino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20708454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74294431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577357410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476"/>
            <a:ext cx="5775324" cy="74771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74771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79438528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46865676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72940893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894776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419093674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Palatino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485863993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0084567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936307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936307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4570753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7390706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4858604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29130272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0126" tIns="45013" rIns="90126" bIns="45013"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558480830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72111044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43223087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19483577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478577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601521675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Palatino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564854427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7266128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390525"/>
            <a:ext cx="2927350" cy="871537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390525"/>
            <a:ext cx="8629650" cy="871537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15152457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96386790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2788CC-73D5-5743-BB86-4BF9C5B9975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73815611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C73B3-09B5-AB43-ABB4-1CB7B8A4987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53986662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A9CAF1-5345-9E49-8F89-8E6EC1C7F1A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13300841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476"/>
            <a:ext cx="5775324" cy="74771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74771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6FCE99-5D34-B243-843A-CFF366746CB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34023551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F2E2E0-EC9F-824B-892E-AE81DDB6F4F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24178593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24F68F-260D-4645-B429-BD895ED6D8E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54897576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1DB0EB-8C02-DE4C-8952-DE402391244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80926083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8A7A2-F852-0940-882C-0DC9EE62102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92184621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13926E-1FEA-0148-9CB0-AE88926ED9F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8665881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12664070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D56701-6868-4B42-BE4C-E6346B32E7A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03450036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936307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936307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A2F14-9DE4-C143-B539-6751AD457D7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62558647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FD852A-1A3A-A749-8FFA-0AEAB86B12C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22479376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3C610-4926-2B4A-A13E-1552A7B1D16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38147878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0126" tIns="45013" rIns="90126" bIns="45013"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069E74-9A21-194C-B070-674593253C7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79706659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4A26DE-320C-0841-9ECB-BF1CF28B033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9747992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8CBF4E-845B-E246-886C-5BBA1E68BEE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87286279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A0990C-05FA-D84C-B715-4E701CBF093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11847216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ECEBE-0FA4-C346-8E63-334918C9D1A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30811034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27BF1E-F326-F648-ADB5-0263BE709EE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2099807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16276285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D5A69-2358-E44C-8097-4EACC3530C9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13905956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BA2D6-09A4-0A48-880D-8628633E4F1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81894743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22D877-01DF-6C43-B8ED-3940C23BEA9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37082556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69357731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7289472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458390293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270002" y="3124443"/>
            <a:ext cx="5156200" cy="56642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3124443"/>
            <a:ext cx="5156200" cy="56642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79134601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58818849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24095405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2989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12131314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827423738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Bradley Hand ITC TT-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704787198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44872750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118599" y="1408115"/>
            <a:ext cx="2616201" cy="7380287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270408" y="1408115"/>
            <a:ext cx="7696201" cy="738028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48041742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63153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66198629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112316237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476"/>
            <a:ext cx="5775324" cy="74771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74771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330755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8045888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7304260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2147850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094708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983237659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Bradley Hand ITC TT-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687037177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85529970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936307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936307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31539087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98CB44-8826-764E-BC8E-643CFFF4ECD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75580356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0D71EE-6DBB-714F-8193-5B2EC5CBB30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8600254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013493-7EFC-8F43-9F82-E899E8E106B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95014770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476"/>
            <a:ext cx="5775324" cy="74771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74771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E1014-2A30-154A-B7D9-186F2A3A6E6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89651829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443AD-794F-764D-BBBC-26ED745D58E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0024039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610223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EA5BF-2A86-D34C-AD78-014AAA0C977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79711754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80E51-64AB-3740-9B3B-A48C39CDC07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59027855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F06C0-A6FC-EC43-AB03-53E27D417ED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9827836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F8BD5D-122F-344B-ACCA-07DB203BA2C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19068563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EC377-7F45-B04A-8EAB-AF2E928C292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80280145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163" y="128741"/>
            <a:ext cx="2925761" cy="9625013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128741"/>
            <a:ext cx="8624887" cy="9625013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9975F-CAE5-EA47-A2A8-44A5E4886DC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6340031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3DB225-E82D-094C-8EE5-38B0A3E7E31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30132286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7F451C-BDC0-2846-9C6F-43C5ACE8406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54821831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42290A-948D-7B4C-A983-D5F1E9C1BEC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45855052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7B665-B118-1540-8DDF-3478E82EB61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1476547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2628450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694260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64923-65EA-7448-B6D7-7F3ABD2AA9B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34379164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2400F0-F533-6348-BBC1-FE6528A9E6F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84682173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7321CA-2311-BE4D-B828-7F502830304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29514869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DF1929-B2A0-1143-84E1-BBF04F4B86C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39801563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D8A13A-98F5-834C-8224-DF49D75E687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36026575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6A4B2A-B98F-6F4D-B40A-C234D4436C0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26043644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163" y="130177"/>
            <a:ext cx="2925761" cy="85820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130177"/>
            <a:ext cx="8624887" cy="858202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AB4FB7-F1A4-114A-992D-BBFC8FB89E2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14624577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59D88E-37D8-0E40-A1D7-279DE11B8B2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12454661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218B8B-8DC7-D749-957F-0DBB7D2EF73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2008641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0126" tIns="45013" rIns="90126" bIns="45013"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59C5D2-96AF-B448-A601-0127C700B33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8869185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328506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33E1D3-AF3D-FA4C-BAB6-D5E09095360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64678279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344204-A14B-6745-8FC8-C6C379F33A6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69719616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0CB389-DE04-444F-97DD-09F9B6CE05E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13171250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05FD9-B22F-924B-8A32-CA15237E22A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14126735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606D30-8406-8C46-8D5A-26CBA8E6C9A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52727132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D97C69-20CD-804F-9782-D4E55833892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55058222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13C595-76D6-A34B-9719-4306C9A3A80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54613673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B35784-55D3-AE49-A549-75470F4C355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03098080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7EBE43-B866-0B40-8267-57BBA54EA0B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04551196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0C2D97-C64E-F246-B688-048DAF9D7EA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4239639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83092044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94A752-30D6-C542-9F0D-E694CF0CA83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00344887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476"/>
            <a:ext cx="5775324" cy="74771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74771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9E27C2-D25A-1E49-8834-844180ADCC8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44637861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ACEB08-CE39-FE4D-A6E1-2D125E15629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13339596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68EE37-A8D9-5C4F-B4D7-3E6E3B6EA3B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36785205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57DDB-AE8A-2B4C-89D1-EEA1C880124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81702772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C5104-8F18-3C4F-9BBD-7AF26B29CFF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3699148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F3D74-05F9-E245-8EF2-9A4881E6CBB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69506082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B6AAFE-4048-FA4B-9525-65BF23B7BE9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38649578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163" y="128741"/>
            <a:ext cx="2925761" cy="9625013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128741"/>
            <a:ext cx="8624887" cy="9625013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4A8FBE-E0C2-E047-BF51-994B9C27682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20786776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3B28B5-27D5-4145-8063-B714D32911D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442340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Hoefler Text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003400626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00E91A-0190-8743-8DBA-902BAF060BD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2446708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FC162D-DCBB-4B40-B872-CB27385EA60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12219858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C326B6-E311-064E-8BC4-CC55A47CB62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09661599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DE40B-4AE8-6E43-8C04-98A8B32F4BD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99159984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021585-7677-D84D-A630-31EA711A683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76284928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37059-48A2-3040-AFA3-A7E4FD24591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98442808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8AFD57-28C3-8A46-9D47-C0495E93BDF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70828669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B5B93-9252-5544-9823-09BAE10B83C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19411302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50950-F934-E547-85BB-F78D4406EB3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43137779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163" y="130177"/>
            <a:ext cx="2925761" cy="85820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130177"/>
            <a:ext cx="8624887" cy="858202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3A8A3-DE3D-7642-BACD-7F846164D7F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8017657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14894569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D09DEC-CBA2-DA4C-9D8A-FF4B64459F5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56550621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D3EF29-73C8-F646-8564-5D101556918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95838823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0126" tIns="45013" rIns="90126" bIns="45013"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53F340-557E-C449-B2DC-782D3DC5B4A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10054645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28627" y="330200"/>
            <a:ext cx="5995988" cy="8348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7422" y="330200"/>
            <a:ext cx="5997575" cy="8348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A976A6-DB59-5347-A647-119C936C3BE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5065181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BD370-B70E-8849-8413-988B216E7C5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14929348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BCBDED-064A-944C-B353-725EFA2FDCA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20705055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7B0245-0F88-D94D-8E59-B54C9C5318E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11793149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CA0978-75E8-874C-8E12-43EEC79065E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30521869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Tahoma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934885-0291-F74A-A1E9-966589AA013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93464907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914502-AA8D-F742-9B79-1298570EE52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7963498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2276478"/>
            <a:ext cx="2927350" cy="6994524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2276478"/>
            <a:ext cx="8629650" cy="6994524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81096985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539290" y="330200"/>
            <a:ext cx="3035300" cy="8348663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29033" y="330200"/>
            <a:ext cx="8958263" cy="8348663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BE88E-1CFC-7E49-A5CE-BFEFFE8D8F3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73778900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B6580-9BD1-8449-B2C0-01E33682492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8620984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7B6157-27D5-004E-84BE-886B4876DC7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41441126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127040-3E37-0B47-963D-7B050CA7B3E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31174071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955802" y="5524500"/>
            <a:ext cx="4476750" cy="422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84952" y="5524500"/>
            <a:ext cx="4476750" cy="4229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2CE5C-A711-4B4F-9A7F-4A61404C88F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18978598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E603EC-09AC-3D45-9CF9-B2D0066D704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47610891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B579E4-E6C8-7B44-877B-5DF7ADB1FAC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3453349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3E809C-6090-164C-BCAC-0D80AE9240E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24737770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42B82-B7CD-DB42-92A6-2697E533EA1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88768672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DB44F-9D8A-6E44-BAAC-09EDFB22E97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9186637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68DCEF-B4AB-2343-8646-3D5869B723A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86303587"/>
      </p:ext>
    </p:extLst>
  </p:cSld>
  <p:clrMapOvr>
    <a:masterClrMapping/>
  </p:clrMapOvr>
  <p:transition/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DCAA23-ECB1-1E49-AF17-CFAB05597C8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41596481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264652" y="2622549"/>
            <a:ext cx="2762250" cy="7131051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77902" y="2622549"/>
            <a:ext cx="8134350" cy="7131051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829496-962C-CC43-A4CC-CF1E25E8140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53114625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B7A5CD-B882-E949-B4B0-30328B049CC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29549653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D083B9-AD12-F54A-9A12-9FADAD13310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17489112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5ED8DB-C028-E642-8CF7-5FE5FF56032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19865016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476"/>
            <a:ext cx="5775324" cy="74771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74771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031E2-E5E7-2F4D-90AA-19AB4998FEA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95704242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95AB13-DE8B-5840-AF00-A5CA08D5A69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0788989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660477-2A82-4042-A60A-19BFAF07B88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84249188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C7267C-3080-0C45-90DA-A47F2FB53D4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18361000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889C8-9E44-E043-AB54-3252685E8F0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7317798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D1DF9-1BC8-6141-808A-009E4A4A7D0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46257957"/>
      </p:ext>
    </p:extLst>
  </p:cSld>
  <p:clrMapOvr>
    <a:masterClrMapping/>
  </p:clrMapOvr>
  <p:transition/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A5F08-EB6E-E242-B65E-46326AC6E94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48115465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9E4BB-DBD3-5D49-AF15-DFACAB48A6A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64146435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163" y="128741"/>
            <a:ext cx="2925761" cy="9625013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128741"/>
            <a:ext cx="8624887" cy="9625013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974E5F-CA6F-A849-89B7-7DA04D6693D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77955549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DC92D-5033-CC45-B6A9-BA97026E679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00443516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F6D96-3A63-244A-9926-7A354E061B6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88165517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8ABA6-0256-5943-945C-35E37BB4FB9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71312468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94E3A-DB7C-FE4E-881B-EB5E38B355F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99848453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823A6-C774-744B-9FAE-C4B926ACAAB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67530625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DD98DD-DEC7-7541-B309-7E7B4E78E45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35418393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AA9A61-34C8-CD42-9EBF-D6CBFC75222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4778061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463055-17D4-EE46-BC13-00A96993D98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00448996"/>
      </p:ext>
    </p:extLst>
  </p:cSld>
  <p:clrMapOvr>
    <a:masterClrMapping/>
  </p:clrMapOvr>
  <p:transition/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C282C7-875C-E94D-870D-AC6EA51C149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41907932"/>
      </p:ext>
    </p:extLst>
  </p:cSld>
  <p:clrMapOvr>
    <a:masterClrMapping/>
  </p:clrMapOvr>
  <p:transition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A2A97F-1034-124D-AA7B-DB801BF9EBF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66128357"/>
      </p:ext>
    </p:extLst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95DC57-095D-5647-A7BA-21A57C7C8CE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95062041"/>
      </p:ext>
    </p:extLst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163" y="130177"/>
            <a:ext cx="2925761" cy="85820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130177"/>
            <a:ext cx="8624887" cy="858202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DEE727-CE30-0A4A-AE4C-8F829A8A2BC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03011235"/>
      </p:ext>
    </p:extLst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284B19-39FB-0B4E-9CD9-68504EDD86D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65652093"/>
      </p:ext>
    </p:extLst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AE4BA3-B8D2-8A4D-BA1C-5FBC16BAD9F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83797917"/>
      </p:ext>
    </p:extLst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79A47B-B8D6-7242-9D80-B0998E6F755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11765716"/>
      </p:ext>
    </p:extLst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07AD1-197C-024C-920D-D379253924C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56738222"/>
      </p:ext>
    </p:extLst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4D8ABF-F2A3-164D-BD93-B8768EE925B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0355757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3587C3-93D0-3147-B55F-590F32C46DF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8307919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04863" y="2489202"/>
            <a:ext cx="5613400" cy="726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0662" y="2489202"/>
            <a:ext cx="5613400" cy="726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B22BD9-CEFD-6B4A-BA8C-CD80497AA43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2840635"/>
      </p:ext>
    </p:extLst>
  </p:cSld>
  <p:clrMapOvr>
    <a:masterClrMapping/>
  </p:clrMapOvr>
  <p:transition/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7E6525-0469-AF48-8FCB-78E18603AD4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11016669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F7C4A9-219F-B24D-8B03-8A8B71E763B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73956711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0EA5C3-A251-D848-A1DE-B6EDBA7B1D5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4526936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338218-4038-024E-BC6D-3512791485C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0803864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C0178-A8D8-F14E-9842-78D1952012D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84435720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3EF65-340D-554F-8A35-EF9725E9F81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26399222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A38D41-D0E8-7D4B-9CEC-52C9DBB0F9D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16895762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2B669-893D-324C-B910-6DAEE8AAC94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71677294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88DA54-89D2-A141-99A8-90EAE2EF0F9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12440592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4E02C-3B11-4B46-B9CC-B9F5BB4D9BD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1523626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6840383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E6CC76-8A38-2A49-9165-3A36FC34550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17144197"/>
      </p:ext>
    </p:extLst>
  </p:cSld>
  <p:clrMapOvr>
    <a:masterClrMapping/>
  </p:clrMapOvr>
  <p:transition/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5C28AD-5BD4-7C40-A9B1-36FC8E3AF3E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91234748"/>
      </p:ext>
    </p:extLst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8FB625-52BF-164D-97C8-6B4D403E08B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21920908"/>
      </p:ext>
    </p:extLst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9FB4C-B0C0-BD48-B620-B1F0DFCD34D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75725369"/>
      </p:ext>
    </p:extLst>
  </p:cSld>
  <p:clrMapOvr>
    <a:masterClrMapping/>
  </p:clrMapOvr>
  <p:transition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200BB-FED7-5245-82B2-99685125DCD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97975216"/>
      </p:ext>
    </p:extLst>
  </p:cSld>
  <p:clrMapOvr>
    <a:masterClrMapping/>
  </p:clrMapOvr>
  <p:transition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C4A47-E0DA-2D4C-ACF1-BFB974A09D8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77243304"/>
      </p:ext>
    </p:extLst>
  </p:cSld>
  <p:clrMapOvr>
    <a:masterClrMapping/>
  </p:clrMapOvr>
  <p:transition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93A8CC-7714-B84F-8365-080EA6A9E00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95602676"/>
      </p:ext>
    </p:extLst>
  </p:cSld>
  <p:clrMapOvr>
    <a:masterClrMapping/>
  </p:clrMapOvr>
  <p:transition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8249065"/>
      </p:ext>
    </p:extLst>
  </p:cSld>
  <p:clrMapOvr>
    <a:masterClrMapping/>
  </p:clrMapOvr>
  <p:transition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13565868"/>
      </p:ext>
    </p:extLst>
  </p:cSld>
  <p:clrMapOvr>
    <a:masterClrMapping/>
  </p:clrMapOvr>
  <p:transition/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773799734"/>
      </p:ext>
    </p:extLst>
  </p:cSld>
  <p:clrMapOvr>
    <a:masterClrMapping/>
  </p:clrMapOvr>
  <p:transition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883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883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1358566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C28B20-014B-FD47-BF4C-60E62BE8793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80494001"/>
      </p:ext>
    </p:extLst>
  </p:cSld>
  <p:clrMapOvr>
    <a:masterClrMapping/>
  </p:clrMapOvr>
  <p:transition/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97341792"/>
      </p:ext>
    </p:extLst>
  </p:cSld>
  <p:clrMapOvr>
    <a:masterClrMapping/>
  </p:clrMapOvr>
  <p:transition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12247440"/>
      </p:ext>
    </p:extLst>
  </p:cSld>
  <p:clrMapOvr>
    <a:masterClrMapping/>
  </p:clrMapOvr>
  <p:transition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446280"/>
      </p:ext>
    </p:extLst>
  </p:cSld>
  <p:clrMapOvr>
    <a:masterClrMapping/>
  </p:clrMapOvr>
  <p:transition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568365841"/>
      </p:ext>
    </p:extLst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Hoefler Text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08935673"/>
      </p:ext>
    </p:extLst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28655157"/>
      </p:ext>
    </p:extLst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2276883"/>
            <a:ext cx="2927350" cy="64357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2276883"/>
            <a:ext cx="8629650" cy="64357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5470533"/>
      </p:ext>
    </p:extLst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EAE4C5-C35F-1B4C-A544-686BEA8F5FF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72392970"/>
      </p:ext>
    </p:extLst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09991-BFCA-0B46-BA5C-ABC14F25D7B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84808946"/>
      </p:ext>
    </p:extLst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A700D7-F164-E34A-A646-81F95AA911C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16529878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9B4B68-CE78-DD43-8894-DAA56F27B1A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15470094"/>
      </p:ext>
    </p:extLst>
  </p:cSld>
  <p:clrMapOvr>
    <a:masterClrMapping/>
  </p:clrMapOvr>
  <p:transition/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62BAB2-4279-4E45-9508-2A3F6000AAB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23437130"/>
      </p:ext>
    </p:extLst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9EFF5B-81D9-6F4A-ACF1-7EBF071C9C3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83109130"/>
      </p:ext>
    </p:extLst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0F8DC-3028-1C43-A6CA-F71C3D63202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60552985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3DD38A-B337-DE41-ACF2-3D0DA760FA8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77470862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F210C9-F148-5245-8073-1B1B9F3C28C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53339160"/>
      </p:ext>
    </p:extLst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08BA9A-0363-B84C-958D-709C3A6B3F3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50549891"/>
      </p:ext>
    </p:extLst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61C861-E928-9747-B75E-1E236B9B3FF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22454152"/>
      </p:ext>
    </p:extLst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3DABB9-B290-4949-A3AA-3378B084A4D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05171801"/>
      </p:ext>
    </p:extLst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8C00E3-5DE4-684A-BA23-684702B26CD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4160515"/>
      </p:ext>
    </p:extLst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D10D0E-6820-4747-ACA4-7CB6F2604BB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4506901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E814EE-6203-B243-B265-274474A46EB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5261500"/>
      </p:ext>
    </p:extLst>
  </p:cSld>
  <p:clrMapOvr>
    <a:masterClrMapping/>
  </p:clrMapOvr>
  <p:transition/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A9B80C-138B-C845-ADAF-32D8B02A59C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19249513"/>
      </p:ext>
    </p:extLst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030F19-664C-6D42-8228-52DEB0DD77E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60961243"/>
      </p:ext>
    </p:extLst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B29FF5-2139-4948-B276-55E758B8CCF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17022972"/>
      </p:ext>
    </p:extLst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541FF6-97E7-5A45-AECC-1B956BC9D5E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0041539"/>
      </p:ext>
    </p:extLst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85DBF5-65CE-6C45-A669-B4CCA80C31F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24250582"/>
      </p:ext>
    </p:extLst>
  </p:cSld>
  <p:clrMapOvr>
    <a:masterClrMapping/>
  </p:clrMapOvr>
  <p:transition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886C57-3156-B84B-8DB1-27BE51FAEA3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77393472"/>
      </p:ext>
    </p:extLst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60064D-1580-3B4D-B1A5-C96A9A12509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9784305"/>
      </p:ext>
    </p:extLst>
  </p:cSld>
  <p:clrMapOvr>
    <a:masterClrMapping/>
  </p:clrMapOvr>
  <p:transition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F688A9-9DA3-444D-ADB2-DBAFF49B4EA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24064056"/>
      </p:ext>
    </p:extLst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4305B1-B3B5-8043-88EC-99E53543994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69283338"/>
      </p:ext>
    </p:extLst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475CD4-464F-B849-A16F-8D10E2710E0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9208167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Verdana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380CD-4446-094B-9700-CC598801D3D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9497904"/>
      </p:ext>
    </p:extLst>
  </p:cSld>
  <p:clrMapOvr>
    <a:masterClrMapping/>
  </p:clrMapOvr>
  <p:transition/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933138-CA01-2545-9833-DE429C4BDED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75923625"/>
      </p:ext>
    </p:extLst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AAF09B-03B8-1140-A73C-8410BB7D8C0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60869818"/>
      </p:ext>
    </p:extLst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98A609-A59E-DE40-8A76-582B4F1FCA2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00615939"/>
      </p:ext>
    </p:extLst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1182C-3D2D-B54D-9977-EDE1289F168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79275758"/>
      </p:ext>
    </p:extLst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C4C4EB-6EAB-DE4C-A395-FCFC95F5F50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97797035"/>
      </p:ext>
    </p:extLst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BEE370-6E50-8549-9D30-96D664A9DCB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27642449"/>
      </p:ext>
    </p:extLst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3E6E32-6FAC-1448-A838-AD2641856F4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63324711"/>
      </p:ext>
    </p:extLst>
  </p:cSld>
  <p:clrMapOvr>
    <a:masterClrMapping/>
  </p:clrMapOvr>
  <p:transition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770FB5-4488-C94D-A796-DFD244A7B96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4631037"/>
      </p:ext>
    </p:extLst>
  </p:cSld>
  <p:clrMapOvr>
    <a:masterClrMapping/>
  </p:clrMapOvr>
  <p:transition/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B63A7-EE5B-BF4C-8C9F-7114384C0B2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6167310"/>
      </p:ext>
    </p:extLst>
  </p:cSld>
  <p:clrMapOvr>
    <a:masterClrMapping/>
  </p:clrMapOvr>
  <p:transition/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B4F057-3329-0B4F-9874-949F9AB5AE9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8303968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52A83-BA8B-A041-8801-CC6349479DA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47319945"/>
      </p:ext>
    </p:extLst>
  </p:cSld>
  <p:clrMapOvr>
    <a:masterClrMapping/>
  </p:clrMapOvr>
  <p:transition/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2A4B2A-A5CD-C84C-AB13-444243E30C5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16507053"/>
      </p:ext>
    </p:extLst>
  </p:cSld>
  <p:clrMapOvr>
    <a:masterClrMapping/>
  </p:clrMapOvr>
  <p:transition/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ED378-8F29-864A-B369-231EDCDA545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86366593"/>
      </p:ext>
    </p:extLst>
  </p:cSld>
  <p:clrMapOvr>
    <a:masterClrMapping/>
  </p:clrMapOvr>
  <p:transition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B8A4C8-2CD4-0D4A-8749-0A32E86A7C5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51761380"/>
      </p:ext>
    </p:extLst>
  </p:cSld>
  <p:clrMapOvr>
    <a:masterClrMapping/>
  </p:clrMapOvr>
  <p:transition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75EE0-4B3C-114B-AFE5-B75968FD92F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31888537"/>
      </p:ext>
    </p:extLst>
  </p:cSld>
  <p:clrMapOvr>
    <a:masterClrMapping/>
  </p:clrMapOvr>
  <p:transition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BF87D3-4132-C942-94DE-6C68E80F28B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31611682"/>
      </p:ext>
    </p:extLst>
  </p:cSld>
  <p:clrMapOvr>
    <a:masterClrMapping/>
  </p:clrMapOvr>
  <p:transition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E7B7D5-BE1D-8648-825B-39E97FC5F80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25742702"/>
      </p:ext>
    </p:extLst>
  </p:cSld>
  <p:clrMapOvr>
    <a:masterClrMapping/>
  </p:clrMapOvr>
  <p:transition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1391C0-DF0D-1340-A722-8DCAC3F661C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96319195"/>
      </p:ext>
    </p:extLst>
  </p:cSld>
  <p:clrMapOvr>
    <a:masterClrMapping/>
  </p:clrMapOvr>
  <p:transition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075605-4111-304F-B0B7-107A28F991E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09101088"/>
      </p:ext>
    </p:extLst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687C4-2E1F-FD41-A0A6-1B1C28E646E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46011553"/>
      </p:ext>
    </p:extLst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FB2A1D-9B3C-0E4F-86CA-7F3E44CCA4F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9662898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348790" y="0"/>
            <a:ext cx="2846387" cy="97536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05271" y="0"/>
            <a:ext cx="8391525" cy="97536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43B2F2-04F0-E54A-9DD0-786D13082D4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72281007"/>
      </p:ext>
    </p:extLst>
  </p:cSld>
  <p:clrMapOvr>
    <a:masterClrMapping/>
  </p:clrMapOvr>
  <p:transition/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CE1262-7B2C-2C4B-86C1-EB37334F51F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9993170"/>
      </p:ext>
    </p:extLst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4DFB7A-441B-2D4E-9528-9C257840548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15288754"/>
      </p:ext>
    </p:extLst>
  </p:cSld>
  <p:clrMapOvr>
    <a:masterClrMapping/>
  </p:clrMapOvr>
  <p:transition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A1F124-5D5E-1A42-BE0E-CE25F6362A7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26764846"/>
      </p:ext>
    </p:extLst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C28E51-5989-384D-92F7-B1C245BA6FD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87398121"/>
      </p:ext>
    </p:extLst>
  </p:cSld>
  <p:clrMapOvr>
    <a:masterClrMapping/>
  </p:clrMapOvr>
  <p:transition/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CC0C3F-F502-F847-B597-3CB53190BA2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15070528"/>
      </p:ext>
    </p:extLst>
  </p:cSld>
  <p:clrMapOvr>
    <a:masterClrMapping/>
  </p:clrMapOvr>
  <p:transition/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BADA40-356A-5A4C-A3C8-1CAA8AA2528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64949948"/>
      </p:ext>
    </p:extLst>
  </p:cSld>
  <p:clrMapOvr>
    <a:masterClrMapping/>
  </p:clrMapOvr>
  <p:transition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F54EAD-1D2C-FE4F-9A10-E50D1ABF4C5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50203834"/>
      </p:ext>
    </p:extLst>
  </p:cSld>
  <p:clrMapOvr>
    <a:masterClrMapping/>
  </p:clrMapOvr>
  <p:transition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599276-B7F4-5144-896A-2350A605533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88153567"/>
      </p:ext>
    </p:extLst>
  </p:cSld>
  <p:clrMapOvr>
    <a:masterClrMapping/>
  </p:clrMapOvr>
  <p:transition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AB3193-8C17-DC4C-945B-A9FA5516400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62048506"/>
      </p:ext>
    </p:extLst>
  </p:cSld>
  <p:clrMapOvr>
    <a:masterClrMapping/>
  </p:clrMapOvr>
  <p:transition/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1EDC66-E079-5D46-A6F7-7EEA4C42DD6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2428759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97F6E-4D63-2C4B-8956-17E4541555D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49751925"/>
      </p:ext>
    </p:extLst>
  </p:cSld>
  <p:clrMapOvr>
    <a:masterClrMapping/>
  </p:clrMapOvr>
  <p:transition/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5311C2-5DFF-7042-964F-9041351776C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96034004"/>
      </p:ext>
    </p:extLst>
  </p:cSld>
  <p:clrMapOvr>
    <a:masterClrMapping/>
  </p:clrMapOvr>
  <p:transition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A89685-A742-354D-90F2-CD9BE3C7E7F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278059"/>
      </p:ext>
    </p:extLst>
  </p:cSld>
  <p:clrMapOvr>
    <a:masterClrMapping/>
  </p:clrMapOvr>
  <p:transition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CECE6F-F9F8-5942-8FFA-03E7A10D9EC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54514643"/>
      </p:ext>
    </p:extLst>
  </p:cSld>
  <p:clrMapOvr>
    <a:masterClrMapping/>
  </p:clrMapOvr>
  <p:transition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588F5C-5A49-714B-9043-858686AFE3E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52152061"/>
      </p:ext>
    </p:extLst>
  </p:cSld>
  <p:clrMapOvr>
    <a:masterClrMapping/>
  </p:clrMapOvr>
  <p:transition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D752D8-31E4-A148-BF59-CE6E3CD5A4B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36341074"/>
      </p:ext>
    </p:extLst>
  </p:cSld>
  <p:clrMapOvr>
    <a:masterClrMapping/>
  </p:clrMapOvr>
  <p:transition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44515" y="1193828"/>
            <a:ext cx="2794000" cy="85597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491322" y="1193828"/>
            <a:ext cx="2795587" cy="85597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B69382-C4B8-3541-9C79-C408F92C539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80782519"/>
      </p:ext>
    </p:extLst>
  </p:cSld>
  <p:clrMapOvr>
    <a:masterClrMapping/>
  </p:clrMapOvr>
  <p:transition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E4985D-3E97-ED44-AA81-0A734ADED76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82742666"/>
      </p:ext>
    </p:extLst>
  </p:cSld>
  <p:clrMapOvr>
    <a:masterClrMapping/>
  </p:clrMapOvr>
  <p:transition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7E63B-4094-9847-95B0-FDD222AFCEF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8716059"/>
      </p:ext>
    </p:extLst>
  </p:cSld>
  <p:clrMapOvr>
    <a:masterClrMapping/>
  </p:clrMapOvr>
  <p:transition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4527DD-5196-3B4D-9C35-135F9DB1E9A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1885341"/>
      </p:ext>
    </p:extLst>
  </p:cSld>
  <p:clrMapOvr>
    <a:masterClrMapping/>
  </p:clrMapOvr>
  <p:transition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B7FAC0-27AE-A84E-A42A-AA7F3B64896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94414429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3CCCE3-74B2-E948-962A-BE4A79EFADA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9128984"/>
      </p:ext>
    </p:extLst>
  </p:cSld>
  <p:clrMapOvr>
    <a:masterClrMapping/>
  </p:clrMapOvr>
  <p:transition/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omic Sans MS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81A94A-0F8A-1241-B8A2-0796167A63C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22470039"/>
      </p:ext>
    </p:extLst>
  </p:cSld>
  <p:clrMapOvr>
    <a:masterClrMapping/>
  </p:clrMapOvr>
  <p:transition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B3E553-5121-9246-B709-E4DA8E23D92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86337967"/>
      </p:ext>
    </p:extLst>
  </p:cSld>
  <p:clrMapOvr>
    <a:masterClrMapping/>
  </p:clrMapOvr>
  <p:transition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04350" y="0"/>
            <a:ext cx="2952750" cy="97536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44515" y="0"/>
            <a:ext cx="8707438" cy="97536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5385C9-E2A4-F044-98B0-1409F55FC46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54466852"/>
      </p:ext>
    </p:extLst>
  </p:cSld>
  <p:clrMapOvr>
    <a:masterClrMapping/>
  </p:clrMapOvr>
  <p:transition/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36E8A9-A89B-0147-B045-A62B9E5A9D7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89657045"/>
      </p:ext>
    </p:extLst>
  </p:cSld>
  <p:clrMapOvr>
    <a:masterClrMapping/>
  </p:clrMapOvr>
  <p:transition/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94F06B-823C-3B44-865D-F171007E714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29569335"/>
      </p:ext>
    </p:extLst>
  </p:cSld>
  <p:clrMapOvr>
    <a:masterClrMapping/>
  </p:clrMapOvr>
  <p:transition/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010A0-7400-E54B-B55B-1073B09108B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61971570"/>
      </p:ext>
    </p:extLst>
  </p:cSld>
  <p:clrMapOvr>
    <a:masterClrMapping/>
  </p:clrMapOvr>
  <p:transition/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192D65-F0D1-B043-B192-5D88C5DD4EF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3533347"/>
      </p:ext>
    </p:extLst>
  </p:cSld>
  <p:clrMapOvr>
    <a:masterClrMapping/>
  </p:clrMapOvr>
  <p:transition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A06E9D-7AFC-E540-93E0-4B6B2280014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05572027"/>
      </p:ext>
    </p:extLst>
  </p:cSld>
  <p:clrMapOvr>
    <a:masterClrMapping/>
  </p:clrMapOvr>
  <p:transition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DD25FC-30BE-394A-AAE5-A8B9A4A5FA0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40234982"/>
      </p:ext>
    </p:extLst>
  </p:cSld>
  <p:clrMapOvr>
    <a:masterClrMapping/>
  </p:clrMapOvr>
  <p:transition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060285-2D83-ED4B-855C-66C018C85DD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87595377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479B7D-F13B-8943-8AB7-85B8E061DD6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33566095"/>
      </p:ext>
    </p:extLst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995A23-DF5B-F941-B7D9-7C12438717B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92265260"/>
      </p:ext>
    </p:extLst>
  </p:cSld>
  <p:clrMapOvr>
    <a:masterClrMapping/>
  </p:clrMapOvr>
  <p:transition/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BF0CF-0381-074E-9A25-E6FD939D6FD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52513421"/>
      </p:ext>
    </p:extLst>
  </p:cSld>
  <p:clrMapOvr>
    <a:masterClrMapping/>
  </p:clrMapOvr>
  <p:transition/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02A5BD-F4CB-654C-90D0-51D51805A41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5954889"/>
      </p:ext>
    </p:extLst>
  </p:cSld>
  <p:clrMapOvr>
    <a:masterClrMapping/>
  </p:clrMapOvr>
  <p:transition/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64B84A-0E96-C442-A41F-C7587EB1469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20535090"/>
      </p:ext>
    </p:extLst>
  </p:cSld>
  <p:clrMapOvr>
    <a:masterClrMapping/>
  </p:clrMapOvr>
  <p:transition/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84100-3576-7C43-AC0B-FDF15ABCE48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21969902"/>
      </p:ext>
    </p:extLst>
  </p:cSld>
  <p:clrMapOvr>
    <a:masterClrMapping/>
  </p:clrMapOvr>
  <p:transition/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1CB74E-0C73-2044-933F-E4350E36580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74029602"/>
      </p:ext>
    </p:extLst>
  </p:cSld>
  <p:clrMapOvr>
    <a:masterClrMapping/>
  </p:clrMapOvr>
  <p:transition/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D9CD07-B9A8-F444-B877-AB2541766DC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59542731"/>
      </p:ext>
    </p:extLst>
  </p:cSld>
  <p:clrMapOvr>
    <a:masterClrMapping/>
  </p:clrMapOvr>
  <p:transition/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8C2583-D17C-524B-8B94-ABA5D052396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30661086"/>
      </p:ext>
    </p:extLst>
  </p:cSld>
  <p:clrMapOvr>
    <a:masterClrMapping/>
  </p:clrMapOvr>
  <p:transition/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2E11A7-15C9-8E41-ACC4-DDF153AC64E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95286888"/>
      </p:ext>
    </p:extLst>
  </p:cSld>
  <p:clrMapOvr>
    <a:masterClrMapping/>
  </p:clrMapOvr>
  <p:transition/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F205D5-AA34-C647-B0D9-40CF8B0FAD3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8040144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655543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986852-A7FD-104B-8A8C-690941EF8C9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08128038"/>
      </p:ext>
    </p:extLst>
  </p:cSld>
  <p:clrMapOvr>
    <a:masterClrMapping/>
  </p:clrMapOvr>
  <p:transition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13E7CA-603D-F741-8804-8B3A6B26761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54635991"/>
      </p:ext>
    </p:extLst>
  </p:cSld>
  <p:clrMapOvr>
    <a:masterClrMapping/>
  </p:clrMapOvr>
  <p:transition/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A583CB-B6D7-9340-AADF-86976733389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7528963"/>
      </p:ext>
    </p:extLst>
  </p:cSld>
  <p:clrMapOvr>
    <a:masterClrMapping/>
  </p:clrMapOvr>
  <p:transition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0E17F2-CDF3-934C-894F-5AE4E060515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17754813"/>
      </p:ext>
    </p:extLst>
  </p:cSld>
  <p:clrMapOvr>
    <a:masterClrMapping/>
  </p:clrMapOvr>
  <p:transition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C7345-4AE2-3146-94A5-42E3F343C66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72745718"/>
      </p:ext>
    </p:extLst>
  </p:cSld>
  <p:clrMapOvr>
    <a:masterClrMapping/>
  </p:clrMapOvr>
  <p:transition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7DCFC8-38B0-6346-92D9-68F73E67502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2709136"/>
      </p:ext>
    </p:extLst>
  </p:cSld>
  <p:clrMapOvr>
    <a:masterClrMapping/>
  </p:clrMapOvr>
  <p:transition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5388D0-0B76-B345-95D5-0A421544C35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34965147"/>
      </p:ext>
    </p:extLst>
  </p:cSld>
  <p:clrMapOvr>
    <a:masterClrMapping/>
  </p:clrMapOvr>
  <p:transition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1C9B2-506E-1E42-A7F1-B394CC4A024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54260875"/>
      </p:ext>
    </p:extLst>
  </p:cSld>
  <p:clrMapOvr>
    <a:masterClrMapping/>
  </p:clrMapOvr>
  <p:transition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81CB49-7F3A-7E49-B0A6-5D9E0D609C5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37426725"/>
      </p:ext>
    </p:extLst>
  </p:cSld>
  <p:clrMapOvr>
    <a:masterClrMapping/>
  </p:clrMapOvr>
  <p:transition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476"/>
            <a:ext cx="5775324" cy="74771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74771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9CA68B-31B0-7741-9EB7-687B22DFB50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16546622"/>
      </p:ext>
    </p:extLst>
  </p:cSld>
  <p:clrMapOvr>
    <a:masterClrMapping/>
  </p:clrMapOvr>
  <p:transition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442F07-5661-8147-A9D7-34656B7A713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24455881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810C66-F907-724A-939D-813A573DF6F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30572964"/>
      </p:ext>
    </p:extLst>
  </p:cSld>
  <p:clrMapOvr>
    <a:masterClrMapping/>
  </p:clrMapOvr>
  <p:transition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7F5DB8-93F7-7E44-B145-157B7F233CC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19471088"/>
      </p:ext>
    </p:extLst>
  </p:cSld>
  <p:clrMapOvr>
    <a:masterClrMapping/>
  </p:clrMapOvr>
  <p:transition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861698-1CDA-D440-941C-AB160D6B307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08021478"/>
      </p:ext>
    </p:extLst>
  </p:cSld>
  <p:clrMapOvr>
    <a:masterClrMapping/>
  </p:clrMapOvr>
  <p:transition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92B8CA-29FF-7746-A7EF-4BCC9523160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75815146"/>
      </p:ext>
    </p:extLst>
  </p:cSld>
  <p:clrMapOvr>
    <a:masterClrMapping/>
  </p:clrMapOvr>
  <p:transition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7C65A-9DF8-1147-B4B9-847268E872F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69046028"/>
      </p:ext>
    </p:extLst>
  </p:cSld>
  <p:clrMapOvr>
    <a:masterClrMapping/>
  </p:clrMapOvr>
  <p:transition/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942C20-6EA3-D843-9E88-5526907BD33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97906338"/>
      </p:ext>
    </p:extLst>
  </p:cSld>
  <p:clrMapOvr>
    <a:masterClrMapping/>
  </p:clrMapOvr>
  <p:transition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163" y="128741"/>
            <a:ext cx="2925761" cy="9625013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128741"/>
            <a:ext cx="8624887" cy="9625013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DCBCF-D242-8944-A8E3-40DB2E41638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51346128"/>
      </p:ext>
    </p:extLst>
  </p:cSld>
  <p:clrMapOvr>
    <a:masterClrMapping/>
  </p:clrMapOvr>
  <p:transition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B751F-DBE8-4642-9421-E1757C293EA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28298011"/>
      </p:ext>
    </p:extLst>
  </p:cSld>
  <p:clrMapOvr>
    <a:masterClrMapping/>
  </p:clrMapOvr>
  <p:transition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7C159-F43F-A646-8B64-581213E746B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585977"/>
      </p:ext>
    </p:extLst>
  </p:cSld>
  <p:clrMapOvr>
    <a:masterClrMapping/>
  </p:clrMapOvr>
  <p:transition/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8F62DC-CFEB-6044-9FC7-8479C374C6B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61168303"/>
      </p:ext>
    </p:extLst>
  </p:cSld>
  <p:clrMapOvr>
    <a:masterClrMapping/>
  </p:clrMapOvr>
  <p:transition/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476"/>
            <a:ext cx="5775324" cy="74771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74771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C3DAEA-513D-844A-9153-7C3ACC8654E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96363430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6CA9EF-688D-B144-8165-6B04B4AB49B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30283366"/>
      </p:ext>
    </p:extLst>
  </p:cSld>
  <p:clrMapOvr>
    <a:masterClrMapping/>
  </p:clrMapOvr>
  <p:transition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05E3B8-951F-7B48-BD5B-FC320E5B200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09841920"/>
      </p:ext>
    </p:extLst>
  </p:cSld>
  <p:clrMapOvr>
    <a:masterClrMapping/>
  </p:clrMapOvr>
  <p:transition/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91FDA-EDA9-EA4A-A109-408A639AAAE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03163118"/>
      </p:ext>
    </p:extLst>
  </p:cSld>
  <p:clrMapOvr>
    <a:masterClrMapping/>
  </p:clrMapOvr>
  <p:transition/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1C0C56-2E4D-E54A-9D71-F847BA5577E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92597396"/>
      </p:ext>
    </p:extLst>
  </p:cSld>
  <p:clrMapOvr>
    <a:masterClrMapping/>
  </p:clrMapOvr>
  <p:transition/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675218-4BF1-354A-997F-1B7C609D17D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27625589"/>
      </p:ext>
    </p:extLst>
  </p:cSld>
  <p:clrMapOvr>
    <a:masterClrMapping/>
  </p:clrMapOvr>
  <p:transition/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CA1C36-9079-AA4E-8ECA-D64817DB5CC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1029530"/>
      </p:ext>
    </p:extLst>
  </p:cSld>
  <p:clrMapOvr>
    <a:masterClrMapping/>
  </p:clrMapOvr>
  <p:transition/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D2B5B-4CAC-C04A-A6C9-AA1A8C9CD18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34824869"/>
      </p:ext>
    </p:extLst>
  </p:cSld>
  <p:clrMapOvr>
    <a:masterClrMapping/>
  </p:clrMapOvr>
  <p:transition/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163" y="128741"/>
            <a:ext cx="2925761" cy="9625013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128741"/>
            <a:ext cx="8624887" cy="9625013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649B1B-32FA-894E-A53B-F1A98C4799F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22690222"/>
      </p:ext>
    </p:extLst>
  </p:cSld>
  <p:clrMapOvr>
    <a:masterClrMapping/>
  </p:clrMapOvr>
  <p:transition/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818442-352E-7244-AB24-2BA8060E617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35091080"/>
      </p:ext>
    </p:extLst>
  </p:cSld>
  <p:clrMapOvr>
    <a:masterClrMapping/>
  </p:clrMapOvr>
  <p:transition/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15A55B-DA64-1748-AC84-D5A714D8286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97931393"/>
      </p:ext>
    </p:extLst>
  </p:cSld>
  <p:clrMapOvr>
    <a:masterClrMapping/>
  </p:clrMapOvr>
  <p:transition/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3B675E-A98A-4D4E-8A40-633FC42C41F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2579200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8A78A2-CB32-4F48-9101-DBFCE0D1203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86760552"/>
      </p:ext>
    </p:extLst>
  </p:cSld>
  <p:clrMapOvr>
    <a:masterClrMapping/>
  </p:clrMapOvr>
  <p:transition/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2E36A-35B9-A446-B6AB-9E49FAD35DE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74447590"/>
      </p:ext>
    </p:extLst>
  </p:cSld>
  <p:clrMapOvr>
    <a:masterClrMapping/>
  </p:clrMapOvr>
  <p:transition/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F59EF-C24F-CF44-BC78-8D2D6C70E81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89354644"/>
      </p:ext>
    </p:extLst>
  </p:cSld>
  <p:clrMapOvr>
    <a:masterClrMapping/>
  </p:clrMapOvr>
  <p:transition/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06339F-D4F4-D84A-A9F6-4867DCFCF18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5269675"/>
      </p:ext>
    </p:extLst>
  </p:cSld>
  <p:clrMapOvr>
    <a:masterClrMapping/>
  </p:clrMapOvr>
  <p:transition/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A73885-4B92-FE44-8FD6-5457022F95F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79271164"/>
      </p:ext>
    </p:extLst>
  </p:cSld>
  <p:clrMapOvr>
    <a:masterClrMapping/>
  </p:clrMapOvr>
  <p:transition/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B88214-73B9-5949-B960-24BA9A7F7B5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03554404"/>
      </p:ext>
    </p:extLst>
  </p:cSld>
  <p:clrMapOvr>
    <a:masterClrMapping/>
  </p:clrMapOvr>
  <p:transition/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B85A4D-3F89-A44C-8A52-C56441EE6D5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86684947"/>
      </p:ext>
    </p:extLst>
  </p:cSld>
  <p:clrMapOvr>
    <a:masterClrMapping/>
  </p:clrMapOvr>
  <p:transition/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C20730-4A6D-CB4D-B011-1639DD20767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7988316"/>
      </p:ext>
    </p:extLst>
  </p:cSld>
  <p:clrMapOvr>
    <a:masterClrMapping/>
  </p:clrMapOvr>
  <p:transition/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3ED37A-BC43-7C48-BF24-01AAE06028A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8958028"/>
      </p:ext>
    </p:extLst>
  </p:cSld>
  <p:clrMapOvr>
    <a:masterClrMapping/>
  </p:clrMapOvr>
  <p:transition/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72866C-88D9-3F4D-9289-7BD11A3951D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52787966"/>
      </p:ext>
    </p:extLst>
  </p:cSld>
  <p:clrMapOvr>
    <a:masterClrMapping/>
  </p:clrMapOvr>
  <p:transition/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FF194C-269E-E24C-AF01-017BE462465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67409408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6FD58F-9D32-4643-BBE2-3A7F7EA5F2F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94291653"/>
      </p:ext>
    </p:extLst>
  </p:cSld>
  <p:clrMapOvr>
    <a:masterClrMapping/>
  </p:clrMapOvr>
  <p:transition/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3B9917-A353-0A48-AC6A-A7D7C39FBC1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59800737"/>
      </p:ext>
    </p:extLst>
  </p:cSld>
  <p:clrMapOvr>
    <a:masterClrMapping/>
  </p:clrMapOvr>
  <p:transition/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21A4B2-871D-214C-968E-02ADAB663C1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47782377"/>
      </p:ext>
    </p:extLst>
  </p:cSld>
  <p:clrMapOvr>
    <a:masterClrMapping/>
  </p:clrMapOvr>
  <p:transition/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EECE7B-6AB5-F24F-A306-00EED2F018D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38632148"/>
      </p:ext>
    </p:extLst>
  </p:cSld>
  <p:clrMapOvr>
    <a:masterClrMapping/>
  </p:clrMapOvr>
  <p:transition/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B24D11-FB7E-9947-A3C2-BF20848DFC7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56327727"/>
      </p:ext>
    </p:extLst>
  </p:cSld>
  <p:clrMapOvr>
    <a:masterClrMapping/>
  </p:clrMapOvr>
  <p:transition/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3F0551-FE37-E94A-BBF4-CCED3B1C8EC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2814712"/>
      </p:ext>
    </p:extLst>
  </p:cSld>
  <p:clrMapOvr>
    <a:masterClrMapping/>
  </p:clrMapOvr>
  <p:transition/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87B3B0-5DD2-604C-A4B7-D0F0FA85F35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3102300"/>
      </p:ext>
    </p:extLst>
  </p:cSld>
  <p:clrMapOvr>
    <a:masterClrMapping/>
  </p:clrMapOvr>
  <p:transition/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A1B83E-9B17-894B-80D2-D91261D85FE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36378487"/>
      </p:ext>
    </p:extLst>
  </p:cSld>
  <p:clrMapOvr>
    <a:masterClrMapping/>
  </p:clrMapOvr>
  <p:transition/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385593-AE76-D94D-8C3A-6856406CEFC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45704828"/>
      </p:ext>
    </p:extLst>
  </p:cSld>
  <p:clrMapOvr>
    <a:masterClrMapping/>
  </p:clrMapOvr>
  <p:transition/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4B6CF0-4BF1-5A40-8EC6-BDC878BD924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93096766"/>
      </p:ext>
    </p:extLst>
  </p:cSld>
  <p:clrMapOvr>
    <a:masterClrMapping/>
  </p:clrMapOvr>
  <p:transition/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D3EE72-C36F-D742-842A-9E8458BBC85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51504676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549E3D-5837-9F4E-9C6D-B3ED278E8DF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61303797"/>
      </p:ext>
    </p:extLst>
  </p:cSld>
  <p:clrMapOvr>
    <a:masterClrMapping/>
  </p:clrMapOvr>
  <p:transition/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3C3204-5216-A446-804C-736D0D00910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00790108"/>
      </p:ext>
    </p:extLst>
  </p:cSld>
  <p:clrMapOvr>
    <a:masterClrMapping/>
  </p:clrMapOvr>
  <p:transition/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C531D9-58A6-2548-BD83-45965C8A4C7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02956877"/>
      </p:ext>
    </p:extLst>
  </p:cSld>
  <p:clrMapOvr>
    <a:masterClrMapping/>
  </p:clrMapOvr>
  <p:transition/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AE5D3D-5745-754B-9076-89E2C314EF4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617170"/>
      </p:ext>
    </p:extLst>
  </p:cSld>
  <p:clrMapOvr>
    <a:masterClrMapping/>
  </p:clrMapOvr>
  <p:transition/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ECCE14-9DA9-604B-8706-AA8C4C5E620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36859792"/>
      </p:ext>
    </p:extLst>
  </p:cSld>
  <p:clrMapOvr>
    <a:masterClrMapping/>
  </p:clrMapOvr>
  <p:transition/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697126-5224-A741-9625-3EAAFF8C9EB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90398810"/>
      </p:ext>
    </p:extLst>
  </p:cSld>
  <p:clrMapOvr>
    <a:masterClrMapping/>
  </p:clrMapOvr>
  <p:transition/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2D216-0BA0-9044-8BC1-981CFF527DE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99791924"/>
      </p:ext>
    </p:extLst>
  </p:cSld>
  <p:clrMapOvr>
    <a:masterClrMapping/>
  </p:clrMapOvr>
  <p:transition/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9DCBF9-C57F-9641-8E41-E30CA03854F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48293289"/>
      </p:ext>
    </p:extLst>
  </p:cSld>
  <p:clrMapOvr>
    <a:masterClrMapping/>
  </p:clrMapOvr>
  <p:transition/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AD9C1D-5B6C-8742-A2CE-AC2344C1105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9405153"/>
      </p:ext>
    </p:extLst>
  </p:cSld>
  <p:clrMapOvr>
    <a:masterClrMapping/>
  </p:clrMapOvr>
  <p:transition/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6F217F-8955-1B4F-9C79-DB8E4C49673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67454031"/>
      </p:ext>
    </p:extLst>
  </p:cSld>
  <p:clrMapOvr>
    <a:masterClrMapping/>
  </p:clrMapOvr>
  <p:transition/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1519CC-87A8-3445-B2C8-B40CA32B2CB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1710340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6B9CB1-3E84-3545-8A61-7CC14EC69F7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0554457"/>
      </p:ext>
    </p:extLst>
  </p:cSld>
  <p:clrMapOvr>
    <a:masterClrMapping/>
  </p:clrMapOvr>
  <p:transition/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25694C-3AB1-9E41-8F1E-E48A8B960D1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08791413"/>
      </p:ext>
    </p:extLst>
  </p:cSld>
  <p:clrMapOvr>
    <a:masterClrMapping/>
  </p:clrMapOvr>
  <p:transition/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058DB-FC81-4348-AD42-F133838460C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37309689"/>
      </p:ext>
    </p:extLst>
  </p:cSld>
  <p:clrMapOvr>
    <a:masterClrMapping/>
  </p:clrMapOvr>
  <p:transition/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0126" tIns="45013" rIns="90126" bIns="45013"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5CA647-E109-AE42-BE70-0718E1B4551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9404927"/>
      </p:ext>
    </p:extLst>
  </p:cSld>
  <p:clrMapOvr>
    <a:masterClrMapping/>
  </p:clrMapOvr>
  <p:transition/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BDCCB8-4647-F340-B2E6-BAA711FEF48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88010456"/>
      </p:ext>
    </p:extLst>
  </p:cSld>
  <p:clrMapOvr>
    <a:masterClrMapping/>
  </p:clrMapOvr>
  <p:transition/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C7B9EF-5833-FA4B-9A99-5F1BC5978F9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53114689"/>
      </p:ext>
    </p:extLst>
  </p:cSld>
  <p:clrMapOvr>
    <a:masterClrMapping/>
  </p:clrMapOvr>
  <p:transition/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6E6358-C7A9-3E4B-A03E-00506689DAE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50210798"/>
      </p:ext>
    </p:extLst>
  </p:cSld>
  <p:clrMapOvr>
    <a:masterClrMapping/>
  </p:clrMapOvr>
  <p:transition/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D603A-B6F2-8A41-B817-EEA44AA10C1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6817316"/>
      </p:ext>
    </p:extLst>
  </p:cSld>
  <p:clrMapOvr>
    <a:masterClrMapping/>
  </p:clrMapOvr>
  <p:transition/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FCC64A-A58B-604C-A68E-12D153CA670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39636345"/>
      </p:ext>
    </p:extLst>
  </p:cSld>
  <p:clrMapOvr>
    <a:masterClrMapping/>
  </p:clrMapOvr>
  <p:transition/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EBCAF-8636-394B-99BD-D87D704213A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83033069"/>
      </p:ext>
    </p:extLst>
  </p:cSld>
  <p:clrMapOvr>
    <a:masterClrMapping/>
  </p:clrMapOvr>
  <p:transition/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F30A8-50E0-AA41-8553-236142436DC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6497885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E89F71-3296-FA4D-A0BA-CCB00D354A8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47765321"/>
      </p:ext>
    </p:extLst>
  </p:cSld>
  <p:clrMapOvr>
    <a:masterClrMapping/>
  </p:clrMapOvr>
  <p:transition/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BD9234-E8E1-E040-9C7F-3A20688059B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21720574"/>
      </p:ext>
    </p:extLst>
  </p:cSld>
  <p:clrMapOvr>
    <a:masterClrMapping/>
  </p:clrMapOvr>
  <p:transition/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B15274-A692-EA46-B9CC-AC5CFF21AE6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0905975"/>
      </p:ext>
    </p:extLst>
  </p:cSld>
  <p:clrMapOvr>
    <a:masterClrMapping/>
  </p:clrMapOvr>
  <p:transition/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F43347-9BC3-6F45-9A23-C1E34659718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89275661"/>
      </p:ext>
    </p:extLst>
  </p:cSld>
  <p:clrMapOvr>
    <a:masterClrMapping/>
  </p:clrMapOvr>
  <p:transition/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7A3CB-6BB7-2641-A294-B01DDC53841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25519491"/>
      </p:ext>
    </p:extLst>
  </p:cSld>
  <p:clrMapOvr>
    <a:masterClrMapping/>
  </p:clrMapOvr>
  <p:transition/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95F401-300D-AD40-B87D-3117BE2E53C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50185976"/>
      </p:ext>
    </p:extLst>
  </p:cSld>
  <p:clrMapOvr>
    <a:masterClrMapping/>
  </p:clrMapOvr>
  <p:transition/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A2A52-C01E-DC4F-B9F9-B14FCA131CF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25171255"/>
      </p:ext>
    </p:extLst>
  </p:cSld>
  <p:clrMapOvr>
    <a:masterClrMapping/>
  </p:clrMapOvr>
  <p:transition/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63CB07-15EC-8440-96B0-B2DCC8B4617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3596987"/>
      </p:ext>
    </p:extLst>
  </p:cSld>
  <p:clrMapOvr>
    <a:masterClrMapping/>
  </p:clrMapOvr>
  <p:transition/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7DD4A5-5C4D-394F-92B1-5A7C838C725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83143715"/>
      </p:ext>
    </p:extLst>
  </p:cSld>
  <p:clrMapOvr>
    <a:masterClrMapping/>
  </p:clrMapOvr>
  <p:transition/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1CAC5D-48FA-334E-9F93-2496AB7F466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90122161"/>
      </p:ext>
    </p:extLst>
  </p:cSld>
  <p:clrMapOvr>
    <a:masterClrMapping/>
  </p:clrMapOvr>
  <p:transition/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395F64-B07B-1044-9118-5180CE7513B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61649393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3182200"/>
      </p:ext>
    </p:extLst>
  </p:cSld>
  <p:clrMapOvr>
    <a:masterClrMapping/>
  </p:clrMapOvr>
  <p:transition/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9AE907-00FA-9246-9EFA-C31D92A7ACD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61066633"/>
      </p:ext>
    </p:extLst>
  </p:cSld>
  <p:clrMapOvr>
    <a:masterClrMapping/>
  </p:clrMapOvr>
  <p:transition/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07BFC2-A49B-A941-831A-D369063568A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90902663"/>
      </p:ext>
    </p:extLst>
  </p:cSld>
  <p:clrMapOvr>
    <a:masterClrMapping/>
  </p:clrMapOvr>
  <p:transition/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47421232"/>
      </p:ext>
    </p:extLst>
  </p:cSld>
  <p:clrMapOvr>
    <a:masterClrMapping/>
  </p:clrMapOvr>
  <p:transition/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34352219"/>
      </p:ext>
    </p:extLst>
  </p:cSld>
  <p:clrMapOvr>
    <a:masterClrMapping/>
  </p:clrMapOvr>
  <p:transition/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3263905"/>
      </p:ext>
    </p:extLst>
  </p:cSld>
  <p:clrMapOvr>
    <a:masterClrMapping/>
  </p:clrMapOvr>
  <p:transition/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883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883"/>
            <a:ext cx="5775324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43161094"/>
      </p:ext>
    </p:extLst>
  </p:cSld>
  <p:clrMapOvr>
    <a:masterClrMapping/>
  </p:clrMapOvr>
  <p:transition/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57454599"/>
      </p:ext>
    </p:extLst>
  </p:cSld>
  <p:clrMapOvr>
    <a:masterClrMapping/>
  </p:clrMapOvr>
  <p:transition/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89452549"/>
      </p:ext>
    </p:extLst>
  </p:cSld>
  <p:clrMapOvr>
    <a:masterClrMapping/>
  </p:clrMapOvr>
  <p:transition/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503594"/>
      </p:ext>
    </p:extLst>
  </p:cSld>
  <p:clrMapOvr>
    <a:masterClrMapping/>
  </p:clrMapOvr>
  <p:transition/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91803891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4632519"/>
      </p:ext>
    </p:extLst>
  </p:cSld>
  <p:clrMapOvr>
    <a:masterClrMapping/>
  </p:clrMapOvr>
  <p:transition/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Hoefler Text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116152983"/>
      </p:ext>
    </p:extLst>
  </p:cSld>
  <p:clrMapOvr>
    <a:masterClrMapping/>
  </p:clrMapOvr>
  <p:transition/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9351440"/>
      </p:ext>
    </p:extLst>
  </p:cSld>
  <p:clrMapOvr>
    <a:masterClrMapping/>
  </p:clrMapOvr>
  <p:transition/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2276478"/>
            <a:ext cx="2927350" cy="6994524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2276478"/>
            <a:ext cx="8629650" cy="6994524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48835214"/>
      </p:ext>
    </p:extLst>
  </p:cSld>
  <p:clrMapOvr>
    <a:masterClrMapping/>
  </p:clrMapOvr>
  <p:transition/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EA1FE0-894E-2A45-8713-C47244EDADC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52599832"/>
      </p:ext>
    </p:extLst>
  </p:cSld>
  <p:clrMapOvr>
    <a:masterClrMapping/>
  </p:clrMapOvr>
  <p:transition/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37B633-6E9E-A541-BEC8-77826B6D080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20815984"/>
      </p:ext>
    </p:extLst>
  </p:cSld>
  <p:clrMapOvr>
    <a:masterClrMapping/>
  </p:clrMapOvr>
  <p:transition/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1E26E-70E5-474A-819F-6D551CB3D0C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79798315"/>
      </p:ext>
    </p:extLst>
  </p:cSld>
  <p:clrMapOvr>
    <a:masterClrMapping/>
  </p:clrMapOvr>
  <p:transition/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8093FA-6684-6440-8C41-B13BD23A826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39848607"/>
      </p:ext>
    </p:extLst>
  </p:cSld>
  <p:clrMapOvr>
    <a:masterClrMapping/>
  </p:clrMapOvr>
  <p:transition/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C82EBE-4B27-7F49-AE1B-A410E95243C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52535676"/>
      </p:ext>
    </p:extLst>
  </p:cSld>
  <p:clrMapOvr>
    <a:masterClrMapping/>
  </p:clrMapOvr>
  <p:transition/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C6EDE2-825F-C342-A116-2478C82F29B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2247570"/>
      </p:ext>
    </p:extLst>
  </p:cSld>
  <p:clrMapOvr>
    <a:masterClrMapping/>
  </p:clrMapOvr>
  <p:transition/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6BD73-0B1C-4048-A511-8ADF94D1BA4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5022107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482340465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724783469"/>
      </p:ext>
    </p:extLst>
  </p:cSld>
  <p:clrMapOvr>
    <a:masterClrMapping/>
  </p:clrMapOvr>
  <p:transition/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1DFE1-D7E4-0245-B18B-4311412979A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08906990"/>
      </p:ext>
    </p:extLst>
  </p:cSld>
  <p:clrMapOvr>
    <a:masterClrMapping/>
  </p:clrMapOvr>
  <p:transition/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C5909F-A6F7-EE49-8307-D6E8805817A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84245933"/>
      </p:ext>
    </p:extLst>
  </p:cSld>
  <p:clrMapOvr>
    <a:masterClrMapping/>
  </p:clrMapOvr>
  <p:transition/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7A8596-96C5-F240-8E99-A5A835A02E3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95707242"/>
      </p:ext>
    </p:extLst>
  </p:cSld>
  <p:clrMapOvr>
    <a:masterClrMapping/>
  </p:clrMapOvr>
  <p:transition/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CDE105-2A08-AF40-B9AA-8BAE8330045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31519822"/>
      </p:ext>
    </p:extLst>
  </p:cSld>
  <p:clrMapOvr>
    <a:masterClrMapping/>
  </p:clrMapOvr>
  <p:transition/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21FAD6-9FF4-CA4D-A1CD-27088BF61CF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68550727"/>
      </p:ext>
    </p:extLst>
  </p:cSld>
  <p:clrMapOvr>
    <a:masterClrMapping/>
  </p:clrMapOvr>
  <p:transition/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A10B07-82DC-CE4B-AF38-42DA33BB5C5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87913457"/>
      </p:ext>
    </p:extLst>
  </p:cSld>
  <p:clrMapOvr>
    <a:masterClrMapping/>
  </p:clrMapOvr>
  <p:transition/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17BAEA-17E3-444D-B2F9-595E9F42D4A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79148568"/>
      </p:ext>
    </p:extLst>
  </p:cSld>
  <p:clrMapOvr>
    <a:masterClrMapping/>
  </p:clrMapOvr>
  <p:transition/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2FBC9-0DC0-CB44-B841-549958ABF1C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8511038"/>
      </p:ext>
    </p:extLst>
  </p:cSld>
  <p:clrMapOvr>
    <a:masterClrMapping/>
  </p:clrMapOvr>
  <p:transition/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0D8F03-7078-9049-8A91-06BAF7AE4A5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92344518"/>
      </p:ext>
    </p:extLst>
  </p:cSld>
  <p:clrMapOvr>
    <a:masterClrMapping/>
  </p:clrMapOvr>
  <p:transition/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BB9F47-CE5D-5141-A723-FEB06303B9A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20412132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756400" y="2629307"/>
            <a:ext cx="2724150" cy="64770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9632950" y="2629307"/>
            <a:ext cx="2724150" cy="64770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01690767"/>
      </p:ext>
    </p:extLst>
  </p:cSld>
  <p:clrMapOvr>
    <a:masterClrMapping/>
  </p:clrMapOvr>
  <p:transition/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96D667-9A9A-6F42-9D34-D21A221F5DD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306431"/>
      </p:ext>
    </p:extLst>
  </p:cSld>
  <p:clrMapOvr>
    <a:masterClrMapping/>
  </p:clrMapOvr>
  <p:transition/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0D12D2-B84F-4843-BD2B-6E034FB644A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00448967"/>
      </p:ext>
    </p:extLst>
  </p:cSld>
  <p:clrMapOvr>
    <a:masterClrMapping/>
  </p:clrMapOvr>
  <p:transition/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7F260E-5963-964F-8920-82DE277FE27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90148765"/>
      </p:ext>
    </p:extLst>
  </p:cSld>
  <p:clrMapOvr>
    <a:masterClrMapping/>
  </p:clrMapOvr>
  <p:transition/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BD7E7-CE8C-C04F-867C-AC1C46A6F10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33869576"/>
      </p:ext>
    </p:extLst>
  </p:cSld>
  <p:clrMapOvr>
    <a:masterClrMapping/>
  </p:clrMapOvr>
  <p:transition/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F0E86-481E-FB42-8862-0B9CFC28C9B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35150076"/>
      </p:ext>
    </p:extLst>
  </p:cSld>
  <p:clrMapOvr>
    <a:masterClrMapping/>
  </p:clrMapOvr>
  <p:transition/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EF23CE-423C-3446-96FE-0474FECCC20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6333398"/>
      </p:ext>
    </p:extLst>
  </p:cSld>
  <p:clrMapOvr>
    <a:masterClrMapping/>
  </p:clrMapOvr>
  <p:transition/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39CDC7-B91A-8B4E-8585-FE9F34FACDE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09548353"/>
      </p:ext>
    </p:extLst>
  </p:cSld>
  <p:clrMapOvr>
    <a:masterClrMapping/>
  </p:clrMapOvr>
  <p:transition/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A5707D-8E5D-9E4C-BA9A-D491A03F45B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74466016"/>
      </p:ext>
    </p:extLst>
  </p:cSld>
  <p:clrMapOvr>
    <a:masterClrMapping/>
  </p:clrMapOvr>
  <p:transition/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7AD720-6F29-B647-B5C5-9E9EC5DAF85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47823512"/>
      </p:ext>
    </p:extLst>
  </p:cSld>
  <p:clrMapOvr>
    <a:masterClrMapping/>
  </p:clrMapOvr>
  <p:transition/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95A3BA-8087-304C-8781-22F506C9599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2483439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43185158"/>
      </p:ext>
    </p:extLst>
  </p:cSld>
  <p:clrMapOvr>
    <a:masterClrMapping/>
  </p:clrMapOvr>
  <p:transition/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6B8D18-0E0E-F54E-A52E-0CA89FE4B5A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959168"/>
      </p:ext>
    </p:extLst>
  </p:cSld>
  <p:clrMapOvr>
    <a:masterClrMapping/>
  </p:clrMapOvr>
  <p:transition/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163AF-60DC-614A-82E2-BFB61659ED3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96273776"/>
      </p:ext>
    </p:extLst>
  </p:cSld>
  <p:clrMapOvr>
    <a:masterClrMapping/>
  </p:clrMapOvr>
  <p:transition/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628535-3645-8C4F-8281-0AA10DCFA10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08842111"/>
      </p:ext>
    </p:extLst>
  </p:cSld>
  <p:clrMapOvr>
    <a:masterClrMapping/>
  </p:clrMapOvr>
  <p:transition/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Arial Bold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FDDD64-16C8-714F-9A67-4F15A16AB6D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47470083"/>
      </p:ext>
    </p:extLst>
  </p:cSld>
  <p:clrMapOvr>
    <a:masterClrMapping/>
  </p:clrMapOvr>
  <p:transition/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DD2E82-8108-CF4D-A483-3757F639FBF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47018686"/>
      </p:ext>
    </p:extLst>
  </p:cSld>
  <p:clrMapOvr>
    <a:masterClrMapping/>
  </p:clrMapOvr>
  <p:transition/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21F83F-C458-CB4A-933F-DC7FA574B77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7401877"/>
      </p:ext>
    </p:extLst>
  </p:cSld>
  <p:clrMapOvr>
    <a:masterClrMapping/>
  </p:clrMapOvr>
  <p:transition/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04808397"/>
      </p:ext>
    </p:extLst>
  </p:cSld>
  <p:clrMapOvr>
    <a:masterClrMapping/>
  </p:clrMapOvr>
  <p:transition/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09836884"/>
      </p:ext>
    </p:extLst>
  </p:cSld>
  <p:clrMapOvr>
    <a:masterClrMapping/>
  </p:clrMapOvr>
  <p:transition/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0126" tIns="45013" rIns="90126" bIns="45013"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66921098"/>
      </p:ext>
    </p:extLst>
  </p:cSld>
  <p:clrMapOvr>
    <a:masterClrMapping/>
  </p:clrMapOvr>
  <p:transition/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2" y="2276883"/>
            <a:ext cx="5775324" cy="6435725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29324065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58742736"/>
      </p:ext>
    </p:extLst>
  </p:cSld>
  <p:clrMapOvr>
    <a:masterClrMapping/>
  </p:clrMapOvr>
  <p:transition/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3465301"/>
      </p:ext>
    </p:extLst>
  </p:cSld>
  <p:clrMapOvr>
    <a:masterClrMapping/>
  </p:clrMapOvr>
  <p:transition/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66727330"/>
      </p:ext>
    </p:extLst>
  </p:cSld>
  <p:clrMapOvr>
    <a:masterClrMapping/>
  </p:clrMapOvr>
  <p:transition/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538494"/>
      </p:ext>
    </p:extLst>
  </p:cSld>
  <p:clrMapOvr>
    <a:masterClrMapping/>
  </p:clrMapOvr>
  <p:transition/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0126" tIns="45013" rIns="90126" bIns="45013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917121874"/>
      </p:ext>
    </p:extLst>
  </p:cSld>
  <p:clrMapOvr>
    <a:masterClrMapping/>
  </p:clrMapOvr>
  <p:transition/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  <a:prstGeom prst="rect">
            <a:avLst/>
          </a:prstGeom>
        </p:spPr>
        <p:txBody>
          <a:bodyPr vert="horz" lIns="90126" tIns="45013" rIns="90126" bIns="45013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Palatino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  <a:prstGeom prst="rect">
            <a:avLst/>
          </a:prstGeom>
        </p:spPr>
        <p:txBody>
          <a:bodyPr vert="horz" lIns="90126" tIns="45013" rIns="90126" bIns="45013"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926759116"/>
      </p:ext>
    </p:extLst>
  </p:cSld>
  <p:clrMapOvr>
    <a:masterClrMapping/>
  </p:clrMapOvr>
  <p:transition/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2276883"/>
            <a:ext cx="11703050" cy="643572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31620469"/>
      </p:ext>
    </p:extLst>
  </p:cSld>
  <p:clrMapOvr>
    <a:masterClrMapping/>
  </p:clrMapOvr>
  <p:transition/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1" cy="832167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390525"/>
            <a:ext cx="8624887" cy="8321675"/>
          </a:xfrm>
          <a:prstGeom prst="rect">
            <a:avLst/>
          </a:prstGeom>
        </p:spPr>
        <p:txBody>
          <a:bodyPr vert="eaVert" lIns="90126" tIns="45013" rIns="90126" bIns="45013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37969287"/>
      </p:ext>
    </p:extLst>
  </p:cSld>
  <p:clrMapOvr>
    <a:masterClrMapping/>
  </p:clrMapOvr>
  <p:transition/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38158441"/>
      </p:ext>
    </p:extLst>
  </p:cSld>
  <p:clrMapOvr>
    <a:masterClrMapping/>
  </p:clrMapOvr>
  <p:transition/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74886849"/>
      </p:ext>
    </p:extLst>
  </p:cSld>
  <p:clrMapOvr>
    <a:masterClrMapping/>
  </p:clrMapOvr>
  <p:transition/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11713897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106486"/>
      </p:ext>
    </p:extLst>
  </p:cSld>
  <p:clrMapOvr>
    <a:masterClrMapping/>
  </p:clrMapOvr>
  <p:transition/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629307"/>
            <a:ext cx="2724150" cy="64770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524250" y="2629307"/>
            <a:ext cx="2724150" cy="64770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95313250"/>
      </p:ext>
    </p:extLst>
  </p:cSld>
  <p:clrMapOvr>
    <a:masterClrMapping/>
  </p:clrMapOvr>
  <p:transition/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94479347"/>
      </p:ext>
    </p:extLst>
  </p:cSld>
  <p:clrMapOvr>
    <a:masterClrMapping/>
  </p:clrMapOvr>
  <p:transition/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51545244"/>
      </p:ext>
    </p:extLst>
  </p:cSld>
  <p:clrMapOvr>
    <a:masterClrMapping/>
  </p:clrMapOvr>
  <p:transition/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6153"/>
      </p:ext>
    </p:extLst>
  </p:cSld>
  <p:clrMapOvr>
    <a:masterClrMapping/>
  </p:clrMapOvr>
  <p:transition/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52316460"/>
      </p:ext>
    </p:extLst>
  </p:cSld>
  <p:clrMapOvr>
    <a:masterClrMapping/>
  </p:clrMapOvr>
  <p:transition/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Palatino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131964288"/>
      </p:ext>
    </p:extLst>
  </p:cSld>
  <p:clrMapOvr>
    <a:masterClrMapping/>
  </p:clrMapOvr>
  <p:transition/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25452887"/>
      </p:ext>
    </p:extLst>
  </p:cSld>
  <p:clrMapOvr>
    <a:masterClrMapping/>
  </p:clrMapOvr>
  <p:transition/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52400"/>
            <a:ext cx="2927350" cy="89535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52400"/>
            <a:ext cx="8629650" cy="89535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7484802"/>
      </p:ext>
    </p:extLst>
  </p:cSld>
  <p:clrMapOvr>
    <a:masterClrMapping/>
  </p:clrMapOvr>
  <p:transition/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56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940" indent="0" algn="ctr">
              <a:buNone/>
              <a:defRPr/>
            </a:lvl2pPr>
            <a:lvl3pPr marL="901872" indent="0" algn="ctr">
              <a:buNone/>
              <a:defRPr/>
            </a:lvl3pPr>
            <a:lvl4pPr marL="1352915" indent="0" algn="ctr">
              <a:buNone/>
              <a:defRPr/>
            </a:lvl4pPr>
            <a:lvl5pPr marL="1803867" indent="0" algn="ctr">
              <a:buNone/>
              <a:defRPr/>
            </a:lvl5pPr>
            <a:lvl6pPr marL="2254877" indent="0" algn="ctr">
              <a:buNone/>
              <a:defRPr/>
            </a:lvl6pPr>
            <a:lvl7pPr marL="2705855" indent="0" algn="ctr">
              <a:buNone/>
              <a:defRPr/>
            </a:lvl7pPr>
            <a:lvl8pPr marL="3156812" indent="0" algn="ctr">
              <a:buNone/>
              <a:defRPr/>
            </a:lvl8pPr>
            <a:lvl9pPr marL="3607786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4846701"/>
      </p:ext>
    </p:extLst>
  </p:cSld>
  <p:clrMapOvr>
    <a:masterClrMapping/>
  </p:clrMapOvr>
  <p:transition/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20872269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511336440"/>
      </p:ext>
    </p:extLst>
  </p:cSld>
  <p:clrMapOvr>
    <a:masterClrMapping/>
  </p:clrMapOvr>
  <p:transition/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940" indent="0">
              <a:buNone/>
              <a:defRPr sz="1800"/>
            </a:lvl2pPr>
            <a:lvl3pPr marL="901872" indent="0">
              <a:buNone/>
              <a:defRPr sz="1600"/>
            </a:lvl3pPr>
            <a:lvl4pPr marL="1352915" indent="0">
              <a:buNone/>
              <a:defRPr sz="1400"/>
            </a:lvl4pPr>
            <a:lvl5pPr marL="1803867" indent="0">
              <a:buNone/>
              <a:defRPr sz="1400"/>
            </a:lvl5pPr>
            <a:lvl6pPr marL="2254877" indent="0">
              <a:buNone/>
              <a:defRPr sz="1400"/>
            </a:lvl6pPr>
            <a:lvl7pPr marL="2705855" indent="0">
              <a:buNone/>
              <a:defRPr sz="1400"/>
            </a:lvl7pPr>
            <a:lvl8pPr marL="3156812" indent="0">
              <a:buNone/>
              <a:defRPr sz="1400"/>
            </a:lvl8pPr>
            <a:lvl9pPr marL="3607786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5750466"/>
      </p:ext>
    </p:extLst>
  </p:cSld>
  <p:clrMapOvr>
    <a:masterClrMapping/>
  </p:clrMapOvr>
  <p:transition/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7988301"/>
            <a:ext cx="5778500" cy="12826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7988301"/>
            <a:ext cx="5778500" cy="12826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49159703"/>
      </p:ext>
    </p:extLst>
  </p:cSld>
  <p:clrMapOvr>
    <a:masterClrMapping/>
  </p:clrMapOvr>
  <p:transition/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940" indent="0">
              <a:buNone/>
              <a:defRPr sz="2000" b="1"/>
            </a:lvl2pPr>
            <a:lvl3pPr marL="901872" indent="0">
              <a:buNone/>
              <a:defRPr sz="1800" b="1"/>
            </a:lvl3pPr>
            <a:lvl4pPr marL="1352915" indent="0">
              <a:buNone/>
              <a:defRPr sz="1600" b="1"/>
            </a:lvl4pPr>
            <a:lvl5pPr marL="1803867" indent="0">
              <a:buNone/>
              <a:defRPr sz="1600" b="1"/>
            </a:lvl5pPr>
            <a:lvl6pPr marL="2254877" indent="0">
              <a:buNone/>
              <a:defRPr sz="1600" b="1"/>
            </a:lvl6pPr>
            <a:lvl7pPr marL="2705855" indent="0">
              <a:buNone/>
              <a:defRPr sz="1600" b="1"/>
            </a:lvl7pPr>
            <a:lvl8pPr marL="3156812" indent="0">
              <a:buNone/>
              <a:defRPr sz="1600" b="1"/>
            </a:lvl8pPr>
            <a:lvl9pPr marL="3607786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940" indent="0">
              <a:buNone/>
              <a:defRPr sz="2000" b="1"/>
            </a:lvl2pPr>
            <a:lvl3pPr marL="901872" indent="0">
              <a:buNone/>
              <a:defRPr sz="1800" b="1"/>
            </a:lvl3pPr>
            <a:lvl4pPr marL="1352915" indent="0">
              <a:buNone/>
              <a:defRPr sz="1600" b="1"/>
            </a:lvl4pPr>
            <a:lvl5pPr marL="1803867" indent="0">
              <a:buNone/>
              <a:defRPr sz="1600" b="1"/>
            </a:lvl5pPr>
            <a:lvl6pPr marL="2254877" indent="0">
              <a:buNone/>
              <a:defRPr sz="1600" b="1"/>
            </a:lvl6pPr>
            <a:lvl7pPr marL="2705855" indent="0">
              <a:buNone/>
              <a:defRPr sz="1600" b="1"/>
            </a:lvl7pPr>
            <a:lvl8pPr marL="3156812" indent="0">
              <a:buNone/>
              <a:defRPr sz="1600" b="1"/>
            </a:lvl8pPr>
            <a:lvl9pPr marL="3607786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51883211"/>
      </p:ext>
    </p:extLst>
  </p:cSld>
  <p:clrMapOvr>
    <a:masterClrMapping/>
  </p:clrMapOvr>
  <p:transition/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89650845"/>
      </p:ext>
    </p:extLst>
  </p:cSld>
  <p:clrMapOvr>
    <a:masterClrMapping/>
  </p:clrMapOvr>
  <p:transition/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722183"/>
      </p:ext>
    </p:extLst>
  </p:cSld>
  <p:clrMapOvr>
    <a:masterClrMapping/>
  </p:clrMapOvr>
  <p:transition/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56" y="389320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56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940" indent="0">
              <a:buNone/>
              <a:defRPr sz="1100"/>
            </a:lvl2pPr>
            <a:lvl3pPr marL="901872" indent="0">
              <a:buNone/>
              <a:defRPr sz="1000"/>
            </a:lvl3pPr>
            <a:lvl4pPr marL="1352915" indent="0">
              <a:buNone/>
              <a:defRPr sz="900"/>
            </a:lvl4pPr>
            <a:lvl5pPr marL="1803867" indent="0">
              <a:buNone/>
              <a:defRPr sz="900"/>
            </a:lvl5pPr>
            <a:lvl6pPr marL="2254877" indent="0">
              <a:buNone/>
              <a:defRPr sz="900"/>
            </a:lvl6pPr>
            <a:lvl7pPr marL="2705855" indent="0">
              <a:buNone/>
              <a:defRPr sz="900"/>
            </a:lvl7pPr>
            <a:lvl8pPr marL="3156812" indent="0">
              <a:buNone/>
              <a:defRPr sz="900"/>
            </a:lvl8pPr>
            <a:lvl9pPr marL="3607786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339674015"/>
      </p:ext>
    </p:extLst>
  </p:cSld>
  <p:clrMapOvr>
    <a:masterClrMapping/>
  </p:clrMapOvr>
  <p:transition/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06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06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940" indent="0">
              <a:buNone/>
              <a:defRPr sz="2800"/>
            </a:lvl2pPr>
            <a:lvl3pPr marL="901872" indent="0">
              <a:buNone/>
              <a:defRPr sz="2400"/>
            </a:lvl3pPr>
            <a:lvl4pPr marL="1352915" indent="0">
              <a:buNone/>
              <a:defRPr sz="2000"/>
            </a:lvl4pPr>
            <a:lvl5pPr marL="1803867" indent="0">
              <a:buNone/>
              <a:defRPr sz="2000"/>
            </a:lvl5pPr>
            <a:lvl6pPr marL="2254877" indent="0">
              <a:buNone/>
              <a:defRPr sz="2000"/>
            </a:lvl6pPr>
            <a:lvl7pPr marL="2705855" indent="0">
              <a:buNone/>
              <a:defRPr sz="2000"/>
            </a:lvl7pPr>
            <a:lvl8pPr marL="3156812" indent="0">
              <a:buNone/>
              <a:defRPr sz="2000"/>
            </a:lvl8pPr>
            <a:lvl9pPr marL="3607786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06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940" indent="0">
              <a:buNone/>
              <a:defRPr sz="1100"/>
            </a:lvl2pPr>
            <a:lvl3pPr marL="901872" indent="0">
              <a:buNone/>
              <a:defRPr sz="1000"/>
            </a:lvl3pPr>
            <a:lvl4pPr marL="1352915" indent="0">
              <a:buNone/>
              <a:defRPr sz="900"/>
            </a:lvl4pPr>
            <a:lvl5pPr marL="1803867" indent="0">
              <a:buNone/>
              <a:defRPr sz="900"/>
            </a:lvl5pPr>
            <a:lvl6pPr marL="2254877" indent="0">
              <a:buNone/>
              <a:defRPr sz="900"/>
            </a:lvl6pPr>
            <a:lvl7pPr marL="2705855" indent="0">
              <a:buNone/>
              <a:defRPr sz="900"/>
            </a:lvl7pPr>
            <a:lvl8pPr marL="3156812" indent="0">
              <a:buNone/>
              <a:defRPr sz="900"/>
            </a:lvl8pPr>
            <a:lvl9pPr marL="3607786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856389707"/>
      </p:ext>
    </p:extLst>
  </p:cSld>
  <p:clrMapOvr>
    <a:masterClrMapping/>
  </p:clrMapOvr>
  <p:transition/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5288570"/>
      </p:ext>
    </p:extLst>
  </p:cSld>
  <p:clrMapOvr>
    <a:masterClrMapping/>
  </p:clrMapOvr>
  <p:transition/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6578600"/>
            <a:ext cx="2927350" cy="2692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6578600"/>
            <a:ext cx="8629650" cy="2692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05999911"/>
      </p:ext>
    </p:extLst>
  </p:cSld>
  <p:clrMapOvr>
    <a:masterClrMapping/>
  </p:clrMapOvr>
  <p:transition/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40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1160" indent="0" algn="ctr">
              <a:buNone/>
              <a:defRPr/>
            </a:lvl2pPr>
            <a:lvl3pPr marL="902306" indent="0" algn="ctr">
              <a:buNone/>
              <a:defRPr/>
            </a:lvl3pPr>
            <a:lvl4pPr marL="1353592" indent="0" algn="ctr">
              <a:buNone/>
              <a:defRPr/>
            </a:lvl4pPr>
            <a:lvl5pPr marL="1804755" indent="0" algn="ctr">
              <a:buNone/>
              <a:defRPr/>
            </a:lvl5pPr>
            <a:lvl6pPr marL="2255980" indent="0" algn="ctr">
              <a:buNone/>
              <a:defRPr/>
            </a:lvl6pPr>
            <a:lvl7pPr marL="2707175" indent="0" algn="ctr">
              <a:buNone/>
              <a:defRPr/>
            </a:lvl7pPr>
            <a:lvl8pPr marL="3158365" indent="0" algn="ctr">
              <a:buNone/>
              <a:defRPr/>
            </a:lvl8pPr>
            <a:lvl9pPr marL="3609565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F213A-BE3F-E440-8624-5DEC80FC6EC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34900181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Palatino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000024141"/>
      </p:ext>
    </p:extLst>
  </p:cSld>
  <p:clrMapOvr>
    <a:masterClrMapping/>
  </p:clrMapOvr>
  <p:transition/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7C3F98-19D2-9749-91DE-CF68E90C43A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82366372"/>
      </p:ext>
    </p:extLst>
  </p:cSld>
  <p:clrMapOvr>
    <a:masterClrMapping/>
  </p:clrMapOvr>
  <p:transition/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5" y="6267455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5" y="4133851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160" indent="0">
              <a:buNone/>
              <a:defRPr sz="1800"/>
            </a:lvl2pPr>
            <a:lvl3pPr marL="902306" indent="0">
              <a:buNone/>
              <a:defRPr sz="1600"/>
            </a:lvl3pPr>
            <a:lvl4pPr marL="1353592" indent="0">
              <a:buNone/>
              <a:defRPr sz="1400"/>
            </a:lvl4pPr>
            <a:lvl5pPr marL="1804755" indent="0">
              <a:buNone/>
              <a:defRPr sz="1400"/>
            </a:lvl5pPr>
            <a:lvl6pPr marL="2255980" indent="0">
              <a:buNone/>
              <a:defRPr sz="1400"/>
            </a:lvl6pPr>
            <a:lvl7pPr marL="2707175" indent="0">
              <a:buNone/>
              <a:defRPr sz="1400"/>
            </a:lvl7pPr>
            <a:lvl8pPr marL="3158365" indent="0">
              <a:buNone/>
              <a:defRPr sz="1400"/>
            </a:lvl8pPr>
            <a:lvl9pPr marL="3609565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6E3809-BFDF-F343-A996-D3DBB2772C3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34452637"/>
      </p:ext>
    </p:extLst>
  </p:cSld>
  <p:clrMapOvr>
    <a:masterClrMapping/>
  </p:clrMapOvr>
  <p:transition/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4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FBBABB-8729-BB4F-9FC5-0059E5A3325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3023932"/>
      </p:ext>
    </p:extLst>
  </p:cSld>
  <p:clrMapOvr>
    <a:masterClrMapping/>
  </p:clrMapOvr>
  <p:transition/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83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60" indent="0">
              <a:buNone/>
              <a:defRPr sz="2000" b="1"/>
            </a:lvl2pPr>
            <a:lvl3pPr marL="902306" indent="0">
              <a:buNone/>
              <a:defRPr sz="1800" b="1"/>
            </a:lvl3pPr>
            <a:lvl4pPr marL="1353592" indent="0">
              <a:buNone/>
              <a:defRPr sz="1600" b="1"/>
            </a:lvl4pPr>
            <a:lvl5pPr marL="1804755" indent="0">
              <a:buNone/>
              <a:defRPr sz="1600" b="1"/>
            </a:lvl5pPr>
            <a:lvl6pPr marL="2255980" indent="0">
              <a:buNone/>
              <a:defRPr sz="1600" b="1"/>
            </a:lvl6pPr>
            <a:lvl7pPr marL="2707175" indent="0">
              <a:buNone/>
              <a:defRPr sz="1600" b="1"/>
            </a:lvl7pPr>
            <a:lvl8pPr marL="3158365" indent="0">
              <a:buNone/>
              <a:defRPr sz="1600" b="1"/>
            </a:lvl8pPr>
            <a:lvl9pPr marL="3609565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83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3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60" indent="0">
              <a:buNone/>
              <a:defRPr sz="2000" b="1"/>
            </a:lvl2pPr>
            <a:lvl3pPr marL="902306" indent="0">
              <a:buNone/>
              <a:defRPr sz="1800" b="1"/>
            </a:lvl3pPr>
            <a:lvl4pPr marL="1353592" indent="0">
              <a:buNone/>
              <a:defRPr sz="1600" b="1"/>
            </a:lvl4pPr>
            <a:lvl5pPr marL="1804755" indent="0">
              <a:buNone/>
              <a:defRPr sz="1600" b="1"/>
            </a:lvl5pPr>
            <a:lvl6pPr marL="2255980" indent="0">
              <a:buNone/>
              <a:defRPr sz="1600" b="1"/>
            </a:lvl6pPr>
            <a:lvl7pPr marL="2707175" indent="0">
              <a:buNone/>
              <a:defRPr sz="1600" b="1"/>
            </a:lvl7pPr>
            <a:lvl8pPr marL="3158365" indent="0">
              <a:buNone/>
              <a:defRPr sz="1600" b="1"/>
            </a:lvl8pPr>
            <a:lvl9pPr marL="3609565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3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171876-897D-5C4D-9B2E-B8F479F0835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58589754"/>
      </p:ext>
    </p:extLst>
  </p:cSld>
  <p:clrMapOvr>
    <a:masterClrMapping/>
  </p:clrMapOvr>
  <p:transition/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C60B5-297A-C148-9F0C-9BA24C27E8D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05622055"/>
      </p:ext>
    </p:extLst>
  </p:cSld>
  <p:clrMapOvr>
    <a:masterClrMapping/>
  </p:clrMapOvr>
  <p:transition/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52642-58F1-004D-BDA1-06AE685CC82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6615550"/>
      </p:ext>
    </p:extLst>
  </p:cSld>
  <p:clrMapOvr>
    <a:masterClrMapping/>
  </p:clrMapOvr>
  <p:transition/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39" y="388954"/>
            <a:ext cx="4278313" cy="16525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8" y="388942"/>
            <a:ext cx="7269164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39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1160" indent="0">
              <a:buNone/>
              <a:defRPr sz="1100"/>
            </a:lvl2pPr>
            <a:lvl3pPr marL="902306" indent="0">
              <a:buNone/>
              <a:defRPr sz="1000"/>
            </a:lvl3pPr>
            <a:lvl4pPr marL="1353592" indent="0">
              <a:buNone/>
              <a:defRPr sz="900"/>
            </a:lvl4pPr>
            <a:lvl5pPr marL="1804755" indent="0">
              <a:buNone/>
              <a:defRPr sz="900"/>
            </a:lvl5pPr>
            <a:lvl6pPr marL="2255980" indent="0">
              <a:buNone/>
              <a:defRPr sz="900"/>
            </a:lvl6pPr>
            <a:lvl7pPr marL="2707175" indent="0">
              <a:buNone/>
              <a:defRPr sz="900"/>
            </a:lvl7pPr>
            <a:lvl8pPr marL="3158365" indent="0">
              <a:buNone/>
              <a:defRPr sz="900"/>
            </a:lvl8pPr>
            <a:lvl9pPr marL="3609565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0B0F9-AD24-754A-886B-C0DB3800F5A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79045260"/>
      </p:ext>
    </p:extLst>
  </p:cSld>
  <p:clrMapOvr>
    <a:masterClrMapping/>
  </p:clrMapOvr>
  <p:transition/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890" y="6827856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890" y="871539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1160" indent="0">
              <a:buNone/>
              <a:defRPr sz="2800"/>
            </a:lvl2pPr>
            <a:lvl3pPr marL="902306" indent="0">
              <a:buNone/>
              <a:defRPr sz="2400"/>
            </a:lvl3pPr>
            <a:lvl4pPr marL="1353592" indent="0">
              <a:buNone/>
              <a:defRPr sz="2000"/>
            </a:lvl4pPr>
            <a:lvl5pPr marL="1804755" indent="0">
              <a:buNone/>
              <a:defRPr sz="2000"/>
            </a:lvl5pPr>
            <a:lvl6pPr marL="2255980" indent="0">
              <a:buNone/>
              <a:defRPr sz="2000"/>
            </a:lvl6pPr>
            <a:lvl7pPr marL="2707175" indent="0">
              <a:buNone/>
              <a:defRPr sz="2000"/>
            </a:lvl7pPr>
            <a:lvl8pPr marL="3158365" indent="0">
              <a:buNone/>
              <a:defRPr sz="2000"/>
            </a:lvl8pPr>
            <a:lvl9pPr marL="3609565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890" y="7634293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1160" indent="0">
              <a:buNone/>
              <a:defRPr sz="1100"/>
            </a:lvl2pPr>
            <a:lvl3pPr marL="902306" indent="0">
              <a:buNone/>
              <a:defRPr sz="1000"/>
            </a:lvl3pPr>
            <a:lvl4pPr marL="1353592" indent="0">
              <a:buNone/>
              <a:defRPr sz="900"/>
            </a:lvl4pPr>
            <a:lvl5pPr marL="1804755" indent="0">
              <a:buNone/>
              <a:defRPr sz="900"/>
            </a:lvl5pPr>
            <a:lvl6pPr marL="2255980" indent="0">
              <a:buNone/>
              <a:defRPr sz="900"/>
            </a:lvl6pPr>
            <a:lvl7pPr marL="2707175" indent="0">
              <a:buNone/>
              <a:defRPr sz="900"/>
            </a:lvl7pPr>
            <a:lvl8pPr marL="3158365" indent="0">
              <a:buNone/>
              <a:defRPr sz="900"/>
            </a:lvl8pPr>
            <a:lvl9pPr marL="3609565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6CBD9B-B840-7241-A591-FE475F5A745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20454675"/>
      </p:ext>
    </p:extLst>
  </p:cSld>
  <p:clrMapOvr>
    <a:masterClrMapping/>
  </p:clrMapOvr>
  <p:transition/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CF2B9D-BB1F-7A47-8D3F-E2E33AE6125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56801291"/>
      </p:ext>
    </p:extLst>
  </p:cSld>
  <p:clrMapOvr>
    <a:masterClrMapping/>
  </p:clrMapOvr>
  <p:transition/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5" y="130431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431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56E5C-18E5-8442-A361-04BEA623817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54092380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00017728"/>
      </p:ext>
    </p:extLst>
  </p:cSld>
  <p:clrMapOvr>
    <a:masterClrMapping/>
  </p:clrMapOvr>
  <p:transition/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5360" y="3029957"/>
            <a:ext cx="11054080" cy="2090702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3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6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9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2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5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8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0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44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57844814"/>
      </p:ext>
    </p:extLst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82536368"/>
      </p:ext>
    </p:extLst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290" y="6267913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290" y="4134160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3031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860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91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721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152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582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013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443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75939146"/>
      </p:ext>
    </p:extLst>
  </p:cSld>
  <p:clrMapOvr>
    <a:masterClrMapping/>
  </p:clrMapOvr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240" y="2276148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610776" y="2276148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98529819"/>
      </p:ext>
    </p:extLst>
  </p:cSld>
  <p:clrMapOvr>
    <a:masterClrMapping/>
  </p:clrMapOvr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3031" indent="0">
              <a:buNone/>
              <a:defRPr sz="2800" b="1"/>
            </a:lvl2pPr>
            <a:lvl3pPr marL="1286051" indent="0">
              <a:buNone/>
              <a:defRPr sz="2600" b="1"/>
            </a:lvl3pPr>
            <a:lvl4pPr marL="1929147" indent="0">
              <a:buNone/>
              <a:defRPr sz="2300" b="1"/>
            </a:lvl4pPr>
            <a:lvl5pPr marL="2572181" indent="0">
              <a:buNone/>
              <a:defRPr sz="2300" b="1"/>
            </a:lvl5pPr>
            <a:lvl6pPr marL="3215257" indent="0">
              <a:buNone/>
              <a:defRPr sz="2300" b="1"/>
            </a:lvl6pPr>
            <a:lvl7pPr marL="3858257" indent="0">
              <a:buNone/>
              <a:defRPr sz="2300" b="1"/>
            </a:lvl7pPr>
            <a:lvl8pPr marL="4501306" indent="0">
              <a:buNone/>
              <a:defRPr sz="2300" b="1"/>
            </a:lvl8pPr>
            <a:lvl9pPr marL="5144351" indent="0">
              <a:buNone/>
              <a:defRPr sz="23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6277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3031" indent="0">
              <a:buNone/>
              <a:defRPr sz="2800" b="1"/>
            </a:lvl2pPr>
            <a:lvl3pPr marL="1286051" indent="0">
              <a:buNone/>
              <a:defRPr sz="2600" b="1"/>
            </a:lvl3pPr>
            <a:lvl4pPr marL="1929147" indent="0">
              <a:buNone/>
              <a:defRPr sz="2300" b="1"/>
            </a:lvl4pPr>
            <a:lvl5pPr marL="2572181" indent="0">
              <a:buNone/>
              <a:defRPr sz="2300" b="1"/>
            </a:lvl5pPr>
            <a:lvl6pPr marL="3215257" indent="0">
              <a:buNone/>
              <a:defRPr sz="2300" b="1"/>
            </a:lvl6pPr>
            <a:lvl7pPr marL="3858257" indent="0">
              <a:buNone/>
              <a:defRPr sz="2300" b="1"/>
            </a:lvl7pPr>
            <a:lvl8pPr marL="4501306" indent="0">
              <a:buNone/>
              <a:defRPr sz="2300" b="1"/>
            </a:lvl8pPr>
            <a:lvl9pPr marL="5144351" indent="0">
              <a:buNone/>
              <a:defRPr sz="23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6277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65629750"/>
      </p:ext>
    </p:extLst>
  </p:cSld>
  <p:clrMapOvr>
    <a:masterClrMapping/>
  </p:clrMapOvr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94662424"/>
      </p:ext>
    </p:extLst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72774002"/>
      </p:ext>
    </p:extLst>
  </p:cSld>
  <p:clrMapOvr>
    <a:masterClrMapping/>
  </p:clrMapOvr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249" y="388342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516" y="388660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0249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3031" indent="0">
              <a:buNone/>
              <a:defRPr sz="1700"/>
            </a:lvl2pPr>
            <a:lvl3pPr marL="1286051" indent="0">
              <a:buNone/>
              <a:defRPr sz="1400"/>
            </a:lvl3pPr>
            <a:lvl4pPr marL="1929147" indent="0">
              <a:buNone/>
              <a:defRPr sz="1300"/>
            </a:lvl4pPr>
            <a:lvl5pPr marL="2572181" indent="0">
              <a:buNone/>
              <a:defRPr sz="1300"/>
            </a:lvl5pPr>
            <a:lvl6pPr marL="3215257" indent="0">
              <a:buNone/>
              <a:defRPr sz="1300"/>
            </a:lvl6pPr>
            <a:lvl7pPr marL="3858257" indent="0">
              <a:buNone/>
              <a:defRPr sz="1300"/>
            </a:lvl7pPr>
            <a:lvl8pPr marL="4501306" indent="0">
              <a:buNone/>
              <a:defRPr sz="1300"/>
            </a:lvl8pPr>
            <a:lvl9pPr marL="5144351" indent="0">
              <a:buNone/>
              <a:defRPr sz="13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28796801"/>
      </p:ext>
    </p:extLst>
  </p:cSld>
  <p:clrMapOvr>
    <a:masterClrMapping/>
  </p:clrMapOvr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032" y="6827523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43031" indent="0">
              <a:buNone/>
              <a:defRPr sz="4000"/>
            </a:lvl2pPr>
            <a:lvl3pPr marL="1286051" indent="0">
              <a:buNone/>
              <a:defRPr sz="3400"/>
            </a:lvl3pPr>
            <a:lvl4pPr marL="1929147" indent="0">
              <a:buNone/>
              <a:defRPr sz="2800"/>
            </a:lvl4pPr>
            <a:lvl5pPr marL="2572181" indent="0">
              <a:buNone/>
              <a:defRPr sz="2800"/>
            </a:lvl5pPr>
            <a:lvl6pPr marL="3215257" indent="0">
              <a:buNone/>
              <a:defRPr sz="2800"/>
            </a:lvl6pPr>
            <a:lvl7pPr marL="3858257" indent="0">
              <a:buNone/>
              <a:defRPr sz="2800"/>
            </a:lvl7pPr>
            <a:lvl8pPr marL="4501306" indent="0">
              <a:buNone/>
              <a:defRPr sz="2800"/>
            </a:lvl8pPr>
            <a:lvl9pPr marL="5144351" indent="0">
              <a:buNone/>
              <a:defRPr sz="28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032" y="7633550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3031" indent="0">
              <a:buNone/>
              <a:defRPr sz="1700"/>
            </a:lvl2pPr>
            <a:lvl3pPr marL="1286051" indent="0">
              <a:buNone/>
              <a:defRPr sz="1400"/>
            </a:lvl3pPr>
            <a:lvl4pPr marL="1929147" indent="0">
              <a:buNone/>
              <a:defRPr sz="1300"/>
            </a:lvl4pPr>
            <a:lvl5pPr marL="2572181" indent="0">
              <a:buNone/>
              <a:defRPr sz="1300"/>
            </a:lvl5pPr>
            <a:lvl6pPr marL="3215257" indent="0">
              <a:buNone/>
              <a:defRPr sz="1300"/>
            </a:lvl6pPr>
            <a:lvl7pPr marL="3858257" indent="0">
              <a:buNone/>
              <a:defRPr sz="1300"/>
            </a:lvl7pPr>
            <a:lvl8pPr marL="4501306" indent="0">
              <a:buNone/>
              <a:defRPr sz="1300"/>
            </a:lvl8pPr>
            <a:lvl9pPr marL="5144351" indent="0">
              <a:buNone/>
              <a:defRPr sz="13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80535531"/>
      </p:ext>
    </p:extLst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461139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52400"/>
            <a:ext cx="2927350" cy="89535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52400"/>
            <a:ext cx="8629650" cy="89535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73244225"/>
      </p:ext>
    </p:extLst>
  </p:cSld>
  <p:clrMapOvr>
    <a:masterClrMapping/>
  </p:clrMapOvr>
  <p:transition/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480" y="390908"/>
            <a:ext cx="2926080" cy="8322169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243" y="390908"/>
            <a:ext cx="8561493" cy="8322169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59208743"/>
      </p:ext>
    </p:extLst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4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8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3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7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22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6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11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55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84577795"/>
      </p:ext>
    </p:extLst>
  </p:cSld>
  <p:clrMapOvr>
    <a:masterClrMapping/>
  </p:clrMapOvr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76449415"/>
      </p:ext>
    </p:extLst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290" y="6267838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290" y="4134160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44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8896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349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779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2253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669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114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559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78739680"/>
      </p:ext>
    </p:extLst>
  </p:cSld>
  <p:clrMapOvr>
    <a:masterClrMapping/>
  </p:clrMapOvr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240" y="2276087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610773" y="2276087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87128564"/>
      </p:ext>
    </p:extLst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4476" indent="0">
              <a:buNone/>
              <a:defRPr sz="2800" b="1"/>
            </a:lvl2pPr>
            <a:lvl3pPr marL="1288961" indent="0">
              <a:buNone/>
              <a:defRPr sz="2600" b="1"/>
            </a:lvl3pPr>
            <a:lvl4pPr marL="1933494" indent="0">
              <a:buNone/>
              <a:defRPr sz="2300" b="1"/>
            </a:lvl4pPr>
            <a:lvl5pPr marL="2577991" indent="0">
              <a:buNone/>
              <a:defRPr sz="2300" b="1"/>
            </a:lvl5pPr>
            <a:lvl6pPr marL="3222536" indent="0">
              <a:buNone/>
              <a:defRPr sz="2300" b="1"/>
            </a:lvl6pPr>
            <a:lvl7pPr marL="3866979" indent="0">
              <a:buNone/>
              <a:defRPr sz="2300" b="1"/>
            </a:lvl7pPr>
            <a:lvl8pPr marL="4511474" indent="0">
              <a:buNone/>
              <a:defRPr sz="2300" b="1"/>
            </a:lvl8pPr>
            <a:lvl9pPr marL="5155960" indent="0">
              <a:buNone/>
              <a:defRPr sz="23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4476" indent="0">
              <a:buNone/>
              <a:defRPr sz="2800" b="1"/>
            </a:lvl2pPr>
            <a:lvl3pPr marL="1288961" indent="0">
              <a:buNone/>
              <a:defRPr sz="2600" b="1"/>
            </a:lvl3pPr>
            <a:lvl4pPr marL="1933494" indent="0">
              <a:buNone/>
              <a:defRPr sz="2300" b="1"/>
            </a:lvl4pPr>
            <a:lvl5pPr marL="2577991" indent="0">
              <a:buNone/>
              <a:defRPr sz="2300" b="1"/>
            </a:lvl5pPr>
            <a:lvl6pPr marL="3222536" indent="0">
              <a:buNone/>
              <a:defRPr sz="2300" b="1"/>
            </a:lvl6pPr>
            <a:lvl7pPr marL="3866979" indent="0">
              <a:buNone/>
              <a:defRPr sz="2300" b="1"/>
            </a:lvl7pPr>
            <a:lvl8pPr marL="4511474" indent="0">
              <a:buNone/>
              <a:defRPr sz="2300" b="1"/>
            </a:lvl8pPr>
            <a:lvl9pPr marL="5155960" indent="0">
              <a:buNone/>
              <a:defRPr sz="23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13770999"/>
      </p:ext>
    </p:extLst>
  </p:cSld>
  <p:clrMapOvr>
    <a:masterClrMapping/>
  </p:clrMapOvr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90003005"/>
      </p:ext>
    </p:extLst>
  </p:cSld>
  <p:clrMapOvr>
    <a:masterClrMapping/>
  </p:clrMapOvr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57338673"/>
      </p:ext>
    </p:extLst>
  </p:cSld>
  <p:clrMapOvr>
    <a:masterClrMapping/>
  </p:clrMapOvr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516" y="388585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4476" indent="0">
              <a:buNone/>
              <a:defRPr sz="1700"/>
            </a:lvl2pPr>
            <a:lvl3pPr marL="1288961" indent="0">
              <a:buNone/>
              <a:defRPr sz="1400"/>
            </a:lvl3pPr>
            <a:lvl4pPr marL="1933494" indent="0">
              <a:buNone/>
              <a:defRPr sz="1300"/>
            </a:lvl4pPr>
            <a:lvl5pPr marL="2577991" indent="0">
              <a:buNone/>
              <a:defRPr sz="1300"/>
            </a:lvl5pPr>
            <a:lvl6pPr marL="3222536" indent="0">
              <a:buNone/>
              <a:defRPr sz="1300"/>
            </a:lvl6pPr>
            <a:lvl7pPr marL="3866979" indent="0">
              <a:buNone/>
              <a:defRPr sz="1300"/>
            </a:lvl7pPr>
            <a:lvl8pPr marL="4511474" indent="0">
              <a:buNone/>
              <a:defRPr sz="1300"/>
            </a:lvl8pPr>
            <a:lvl9pPr marL="5155960" indent="0">
              <a:buNone/>
              <a:defRPr sz="13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77213791"/>
      </p:ext>
    </p:extLst>
  </p:cSld>
  <p:clrMapOvr>
    <a:masterClrMapping/>
  </p:clrMapOvr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44476" indent="0">
              <a:buNone/>
              <a:defRPr sz="4000"/>
            </a:lvl2pPr>
            <a:lvl3pPr marL="1288961" indent="0">
              <a:buNone/>
              <a:defRPr sz="3400"/>
            </a:lvl3pPr>
            <a:lvl4pPr marL="1933494" indent="0">
              <a:buNone/>
              <a:defRPr sz="2800"/>
            </a:lvl4pPr>
            <a:lvl5pPr marL="2577991" indent="0">
              <a:buNone/>
              <a:defRPr sz="2800"/>
            </a:lvl5pPr>
            <a:lvl6pPr marL="3222536" indent="0">
              <a:buNone/>
              <a:defRPr sz="2800"/>
            </a:lvl6pPr>
            <a:lvl7pPr marL="3866979" indent="0">
              <a:buNone/>
              <a:defRPr sz="2800"/>
            </a:lvl7pPr>
            <a:lvl8pPr marL="4511474" indent="0">
              <a:buNone/>
              <a:defRPr sz="2800"/>
            </a:lvl8pPr>
            <a:lvl9pPr marL="5155960" indent="0">
              <a:buNone/>
              <a:defRPr sz="28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4476" indent="0">
              <a:buNone/>
              <a:defRPr sz="1700"/>
            </a:lvl2pPr>
            <a:lvl3pPr marL="1288961" indent="0">
              <a:buNone/>
              <a:defRPr sz="1400"/>
            </a:lvl3pPr>
            <a:lvl4pPr marL="1933494" indent="0">
              <a:buNone/>
              <a:defRPr sz="1300"/>
            </a:lvl4pPr>
            <a:lvl5pPr marL="2577991" indent="0">
              <a:buNone/>
              <a:defRPr sz="1300"/>
            </a:lvl5pPr>
            <a:lvl6pPr marL="3222536" indent="0">
              <a:buNone/>
              <a:defRPr sz="1300"/>
            </a:lvl6pPr>
            <a:lvl7pPr marL="3866979" indent="0">
              <a:buNone/>
              <a:defRPr sz="1300"/>
            </a:lvl7pPr>
            <a:lvl8pPr marL="4511474" indent="0">
              <a:buNone/>
              <a:defRPr sz="1300"/>
            </a:lvl8pPr>
            <a:lvl9pPr marL="5155960" indent="0">
              <a:buNone/>
              <a:defRPr sz="13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287091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83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506" indent="0" algn="ctr">
              <a:buNone/>
              <a:defRPr/>
            </a:lvl2pPr>
            <a:lvl3pPr marL="901004" indent="0" algn="ctr">
              <a:buNone/>
              <a:defRPr/>
            </a:lvl3pPr>
            <a:lvl4pPr marL="1351601" indent="0" algn="ctr">
              <a:buNone/>
              <a:defRPr/>
            </a:lvl4pPr>
            <a:lvl5pPr marL="1802111" indent="0" algn="ctr">
              <a:buNone/>
              <a:defRPr/>
            </a:lvl5pPr>
            <a:lvl6pPr marL="2252688" indent="0" algn="ctr">
              <a:buNone/>
              <a:defRPr/>
            </a:lvl6pPr>
            <a:lvl7pPr marL="2703231" indent="0" algn="ctr">
              <a:buNone/>
              <a:defRPr/>
            </a:lvl7pPr>
            <a:lvl8pPr marL="3153740" indent="0" algn="ctr">
              <a:buNone/>
              <a:defRPr/>
            </a:lvl8pPr>
            <a:lvl9pPr marL="360427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20E02-D88D-8145-A039-F564C1AAC6C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26944226"/>
      </p:ext>
    </p:extLst>
  </p:cSld>
  <p:clrMapOvr>
    <a:masterClrMapping/>
  </p:clrMapOvr>
  <p:transition/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25342313"/>
      </p:ext>
    </p:extLst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480" y="390843"/>
            <a:ext cx="2926080" cy="8322169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240" y="390843"/>
            <a:ext cx="8561493" cy="8322169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9126708"/>
      </p:ext>
    </p:extLst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0149" tIns="45025" rIns="90149" bIns="45025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8076"/>
            <a:ext cx="9102726" cy="2492375"/>
          </a:xfrm>
          <a:prstGeom prst="rect">
            <a:avLst/>
          </a:prstGeom>
        </p:spPr>
        <p:txBody>
          <a:bodyPr vert="horz" lIns="90149" tIns="45025" rIns="90149" bIns="45025"/>
          <a:lstStyle>
            <a:lvl1pPr marL="0" indent="0" algn="ctr">
              <a:buNone/>
              <a:defRPr/>
            </a:lvl1pPr>
            <a:lvl2pPr marL="450616" indent="0" algn="ctr">
              <a:buNone/>
              <a:defRPr/>
            </a:lvl2pPr>
            <a:lvl3pPr marL="901214" indent="0" algn="ctr">
              <a:buNone/>
              <a:defRPr/>
            </a:lvl3pPr>
            <a:lvl4pPr marL="1351935" indent="0" algn="ctr">
              <a:buNone/>
              <a:defRPr/>
            </a:lvl4pPr>
            <a:lvl5pPr marL="1802557" indent="0" algn="ctr">
              <a:buNone/>
              <a:defRPr/>
            </a:lvl5pPr>
            <a:lvl6pPr marL="2253240" indent="0" algn="ctr">
              <a:buNone/>
              <a:defRPr/>
            </a:lvl6pPr>
            <a:lvl7pPr marL="2703888" indent="0" algn="ctr">
              <a:buNone/>
              <a:defRPr/>
            </a:lvl7pPr>
            <a:lvl8pPr marL="3154515" indent="0" algn="ctr">
              <a:buNone/>
              <a:defRPr/>
            </a:lvl8pPr>
            <a:lvl9pPr marL="3605166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7838903"/>
      </p:ext>
    </p:extLst>
  </p:cSld>
  <p:clrMapOvr>
    <a:masterClrMapping/>
  </p:clrMapOvr>
  <p:transition/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49" tIns="45025" rIns="90149" bIns="45025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0876" y="2276876"/>
            <a:ext cx="11703050" cy="6435725"/>
          </a:xfrm>
          <a:prstGeom prst="rect">
            <a:avLst/>
          </a:prstGeom>
        </p:spPr>
        <p:txBody>
          <a:bodyPr vert="horz" lIns="90149" tIns="45025" rIns="90149" bIns="45025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52114304"/>
      </p:ext>
    </p:extLst>
  </p:cSld>
  <p:clrMapOvr>
    <a:masterClrMapping/>
  </p:clrMapOvr>
  <p:transition/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5"/>
            <a:ext cx="11053761" cy="1936750"/>
          </a:xfrm>
          <a:prstGeom prst="rect">
            <a:avLst/>
          </a:prstGeom>
        </p:spPr>
        <p:txBody>
          <a:bodyPr vert="horz" lIns="90149" tIns="45025" rIns="90149" bIns="45025"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0149" tIns="45025" rIns="90149" bIns="45025" anchor="b"/>
          <a:lstStyle>
            <a:lvl1pPr marL="0" indent="0">
              <a:buNone/>
              <a:defRPr sz="2000"/>
            </a:lvl1pPr>
            <a:lvl2pPr marL="450616" indent="0">
              <a:buNone/>
              <a:defRPr sz="1800"/>
            </a:lvl2pPr>
            <a:lvl3pPr marL="901214" indent="0">
              <a:buNone/>
              <a:defRPr sz="1600"/>
            </a:lvl3pPr>
            <a:lvl4pPr marL="1351935" indent="0">
              <a:buNone/>
              <a:defRPr sz="1400"/>
            </a:lvl4pPr>
            <a:lvl5pPr marL="1802557" indent="0">
              <a:buNone/>
              <a:defRPr sz="1400"/>
            </a:lvl5pPr>
            <a:lvl6pPr marL="2253240" indent="0">
              <a:buNone/>
              <a:defRPr sz="1400"/>
            </a:lvl6pPr>
            <a:lvl7pPr marL="2703888" indent="0">
              <a:buNone/>
              <a:defRPr sz="1400"/>
            </a:lvl7pPr>
            <a:lvl8pPr marL="3154515" indent="0">
              <a:buNone/>
              <a:defRPr sz="1400"/>
            </a:lvl8pPr>
            <a:lvl9pPr marL="3605166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110716446"/>
      </p:ext>
    </p:extLst>
  </p:cSld>
  <p:clrMapOvr>
    <a:masterClrMapping/>
  </p:clrMapOvr>
  <p:transition/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49" tIns="45025" rIns="90149" bIns="45025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878" y="2276876"/>
            <a:ext cx="5775324" cy="6435725"/>
          </a:xfrm>
          <a:prstGeom prst="rect">
            <a:avLst/>
          </a:prstGeom>
        </p:spPr>
        <p:txBody>
          <a:bodyPr vert="horz" lIns="90149" tIns="45025" rIns="90149" bIns="4502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5" y="2276876"/>
            <a:ext cx="5775324" cy="6435725"/>
          </a:xfrm>
          <a:prstGeom prst="rect">
            <a:avLst/>
          </a:prstGeom>
        </p:spPr>
        <p:txBody>
          <a:bodyPr vert="horz" lIns="90149" tIns="45025" rIns="90149" bIns="4502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04246757"/>
      </p:ext>
    </p:extLst>
  </p:cSld>
  <p:clrMapOvr>
    <a:masterClrMapping/>
  </p:clrMapOvr>
  <p:transition/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49" tIns="45025" rIns="90149" bIns="45025"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7" y="2182814"/>
            <a:ext cx="5745163" cy="909638"/>
          </a:xfrm>
          <a:prstGeom prst="rect">
            <a:avLst/>
          </a:prstGeom>
        </p:spPr>
        <p:txBody>
          <a:bodyPr vert="horz" lIns="90149" tIns="45025" rIns="90149" bIns="45025" anchor="b"/>
          <a:lstStyle>
            <a:lvl1pPr marL="0" indent="0">
              <a:buNone/>
              <a:defRPr sz="2400" b="1"/>
            </a:lvl1pPr>
            <a:lvl2pPr marL="450616" indent="0">
              <a:buNone/>
              <a:defRPr sz="2000" b="1"/>
            </a:lvl2pPr>
            <a:lvl3pPr marL="901214" indent="0">
              <a:buNone/>
              <a:defRPr sz="1800" b="1"/>
            </a:lvl3pPr>
            <a:lvl4pPr marL="1351935" indent="0">
              <a:buNone/>
              <a:defRPr sz="1600" b="1"/>
            </a:lvl4pPr>
            <a:lvl5pPr marL="1802557" indent="0">
              <a:buNone/>
              <a:defRPr sz="1600" b="1"/>
            </a:lvl5pPr>
            <a:lvl6pPr marL="2253240" indent="0">
              <a:buNone/>
              <a:defRPr sz="1600" b="1"/>
            </a:lvl6pPr>
            <a:lvl7pPr marL="2703888" indent="0">
              <a:buNone/>
              <a:defRPr sz="1600" b="1"/>
            </a:lvl7pPr>
            <a:lvl8pPr marL="3154515" indent="0">
              <a:buNone/>
              <a:defRPr sz="1600" b="1"/>
            </a:lvl8pPr>
            <a:lvl9pPr marL="3605166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7" y="3092451"/>
            <a:ext cx="5745163" cy="5619750"/>
          </a:xfrm>
          <a:prstGeom prst="rect">
            <a:avLst/>
          </a:prstGeom>
        </p:spPr>
        <p:txBody>
          <a:bodyPr vert="horz" lIns="90149" tIns="45025" rIns="90149" bIns="4502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0149" tIns="45025" rIns="90149" bIns="45025" anchor="b"/>
          <a:lstStyle>
            <a:lvl1pPr marL="0" indent="0">
              <a:buNone/>
              <a:defRPr sz="2400" b="1"/>
            </a:lvl1pPr>
            <a:lvl2pPr marL="450616" indent="0">
              <a:buNone/>
              <a:defRPr sz="2000" b="1"/>
            </a:lvl2pPr>
            <a:lvl3pPr marL="901214" indent="0">
              <a:buNone/>
              <a:defRPr sz="1800" b="1"/>
            </a:lvl3pPr>
            <a:lvl4pPr marL="1351935" indent="0">
              <a:buNone/>
              <a:defRPr sz="1600" b="1"/>
            </a:lvl4pPr>
            <a:lvl5pPr marL="1802557" indent="0">
              <a:buNone/>
              <a:defRPr sz="1600" b="1"/>
            </a:lvl5pPr>
            <a:lvl6pPr marL="2253240" indent="0">
              <a:buNone/>
              <a:defRPr sz="1600" b="1"/>
            </a:lvl6pPr>
            <a:lvl7pPr marL="2703888" indent="0">
              <a:buNone/>
              <a:defRPr sz="1600" b="1"/>
            </a:lvl7pPr>
            <a:lvl8pPr marL="3154515" indent="0">
              <a:buNone/>
              <a:defRPr sz="1600" b="1"/>
            </a:lvl8pPr>
            <a:lvl9pPr marL="3605166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0149" tIns="45025" rIns="90149" bIns="4502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96831460"/>
      </p:ext>
    </p:extLst>
  </p:cSld>
  <p:clrMapOvr>
    <a:masterClrMapping/>
  </p:clrMapOvr>
  <p:transition/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49" tIns="45025" rIns="90149" bIns="45025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37488698"/>
      </p:ext>
    </p:extLst>
  </p:cSld>
  <p:clrMapOvr>
    <a:masterClrMapping/>
  </p:clrMapOvr>
  <p:transition/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953976"/>
      </p:ext>
    </p:extLst>
  </p:cSld>
  <p:clrMapOvr>
    <a:masterClrMapping/>
  </p:clrMapOvr>
  <p:transition/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76" y="389341"/>
            <a:ext cx="4278313" cy="1652587"/>
          </a:xfrm>
          <a:prstGeom prst="rect">
            <a:avLst/>
          </a:prstGeom>
        </p:spPr>
        <p:txBody>
          <a:bodyPr vert="horz" lIns="90149" tIns="45025" rIns="90149" bIns="45025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42"/>
            <a:ext cx="7269163" cy="8323263"/>
          </a:xfrm>
          <a:prstGeom prst="rect">
            <a:avLst/>
          </a:prstGeom>
        </p:spPr>
        <p:txBody>
          <a:bodyPr vert="horz" lIns="90149" tIns="45025" rIns="90149" bIns="45025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76" y="2041526"/>
            <a:ext cx="4278313" cy="6670674"/>
          </a:xfrm>
          <a:prstGeom prst="rect">
            <a:avLst/>
          </a:prstGeom>
        </p:spPr>
        <p:txBody>
          <a:bodyPr vert="horz" lIns="90149" tIns="45025" rIns="90149" bIns="45025"/>
          <a:lstStyle>
            <a:lvl1pPr marL="0" indent="0">
              <a:buNone/>
              <a:defRPr sz="1400"/>
            </a:lvl1pPr>
            <a:lvl2pPr marL="450616" indent="0">
              <a:buNone/>
              <a:defRPr sz="1100"/>
            </a:lvl2pPr>
            <a:lvl3pPr marL="901214" indent="0">
              <a:buNone/>
              <a:defRPr sz="1000"/>
            </a:lvl3pPr>
            <a:lvl4pPr marL="1351935" indent="0">
              <a:buNone/>
              <a:defRPr sz="900"/>
            </a:lvl4pPr>
            <a:lvl5pPr marL="1802557" indent="0">
              <a:buNone/>
              <a:defRPr sz="900"/>
            </a:lvl5pPr>
            <a:lvl6pPr marL="2253240" indent="0">
              <a:buNone/>
              <a:defRPr sz="900"/>
            </a:lvl6pPr>
            <a:lvl7pPr marL="2703888" indent="0">
              <a:buNone/>
              <a:defRPr sz="900"/>
            </a:lvl7pPr>
            <a:lvl8pPr marL="3154515" indent="0">
              <a:buNone/>
              <a:defRPr sz="900"/>
            </a:lvl8pPr>
            <a:lvl9pPr marL="3605166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94128297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Palatino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869648824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97A9C-550E-F34F-9BAD-E6488B10846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21909901"/>
      </p:ext>
    </p:extLst>
  </p:cSld>
  <p:clrMapOvr>
    <a:masterClrMapping/>
  </p:clrMapOvr>
  <p:transition/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26" y="6827842"/>
            <a:ext cx="7802563" cy="806450"/>
          </a:xfrm>
          <a:prstGeom prst="rect">
            <a:avLst/>
          </a:prstGeom>
        </p:spPr>
        <p:txBody>
          <a:bodyPr vert="horz" lIns="90149" tIns="45025" rIns="90149" bIns="45025"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26" y="871538"/>
            <a:ext cx="7802563" cy="5851526"/>
          </a:xfrm>
          <a:prstGeom prst="rect">
            <a:avLst/>
          </a:prstGeom>
        </p:spPr>
        <p:txBody>
          <a:bodyPr vert="horz" lIns="90149" tIns="45025" rIns="90149" bIns="45025"/>
          <a:lstStyle>
            <a:lvl1pPr marL="0" indent="0">
              <a:buNone/>
              <a:defRPr sz="3100"/>
            </a:lvl1pPr>
            <a:lvl2pPr marL="450616" indent="0">
              <a:buNone/>
              <a:defRPr sz="2800"/>
            </a:lvl2pPr>
            <a:lvl3pPr marL="901214" indent="0">
              <a:buNone/>
              <a:defRPr sz="2400"/>
            </a:lvl3pPr>
            <a:lvl4pPr marL="1351935" indent="0">
              <a:buNone/>
              <a:defRPr sz="2000"/>
            </a:lvl4pPr>
            <a:lvl5pPr marL="1802557" indent="0">
              <a:buNone/>
              <a:defRPr sz="2000"/>
            </a:lvl5pPr>
            <a:lvl6pPr marL="2253240" indent="0">
              <a:buNone/>
              <a:defRPr sz="2000"/>
            </a:lvl6pPr>
            <a:lvl7pPr marL="2703888" indent="0">
              <a:buNone/>
              <a:defRPr sz="2000"/>
            </a:lvl7pPr>
            <a:lvl8pPr marL="3154515" indent="0">
              <a:buNone/>
              <a:defRPr sz="2000"/>
            </a:lvl8pPr>
            <a:lvl9pPr marL="3605166" indent="0">
              <a:buNone/>
              <a:defRPr sz="2000"/>
            </a:lvl9pPr>
          </a:lstStyle>
          <a:p>
            <a:pPr lvl="0"/>
            <a:endParaRPr lang="ja-JP" altLang="en-US" noProof="0">
              <a:sym typeface="Palatino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26" y="7634291"/>
            <a:ext cx="7802563" cy="1144587"/>
          </a:xfrm>
          <a:prstGeom prst="rect">
            <a:avLst/>
          </a:prstGeom>
        </p:spPr>
        <p:txBody>
          <a:bodyPr vert="horz" lIns="90149" tIns="45025" rIns="90149" bIns="45025"/>
          <a:lstStyle>
            <a:lvl1pPr marL="0" indent="0">
              <a:buNone/>
              <a:defRPr sz="1400"/>
            </a:lvl1pPr>
            <a:lvl2pPr marL="450616" indent="0">
              <a:buNone/>
              <a:defRPr sz="1100"/>
            </a:lvl2pPr>
            <a:lvl3pPr marL="901214" indent="0">
              <a:buNone/>
              <a:defRPr sz="1000"/>
            </a:lvl3pPr>
            <a:lvl4pPr marL="1351935" indent="0">
              <a:buNone/>
              <a:defRPr sz="900"/>
            </a:lvl4pPr>
            <a:lvl5pPr marL="1802557" indent="0">
              <a:buNone/>
              <a:defRPr sz="900"/>
            </a:lvl5pPr>
            <a:lvl6pPr marL="2253240" indent="0">
              <a:buNone/>
              <a:defRPr sz="900"/>
            </a:lvl6pPr>
            <a:lvl7pPr marL="2703888" indent="0">
              <a:buNone/>
              <a:defRPr sz="900"/>
            </a:lvl7pPr>
            <a:lvl8pPr marL="3154515" indent="0">
              <a:buNone/>
              <a:defRPr sz="900"/>
            </a:lvl8pPr>
            <a:lvl9pPr marL="3605166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051704678"/>
      </p:ext>
    </p:extLst>
  </p:cSld>
  <p:clrMapOvr>
    <a:masterClrMapping/>
  </p:clrMapOvr>
  <p:transition/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0149" tIns="45025" rIns="90149" bIns="45025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6" y="2276876"/>
            <a:ext cx="11703050" cy="6435725"/>
          </a:xfrm>
          <a:prstGeom prst="rect">
            <a:avLst/>
          </a:prstGeom>
        </p:spPr>
        <p:txBody>
          <a:bodyPr vert="eaVert" lIns="90149" tIns="45025" rIns="90149" bIns="45025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94876102"/>
      </p:ext>
    </p:extLst>
  </p:cSld>
  <p:clrMapOvr>
    <a:masterClrMapping/>
  </p:clrMapOvr>
  <p:transition/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163" y="390528"/>
            <a:ext cx="2925761" cy="8321675"/>
          </a:xfrm>
          <a:prstGeom prst="rect">
            <a:avLst/>
          </a:prstGeom>
        </p:spPr>
        <p:txBody>
          <a:bodyPr vert="eaVert" lIns="90149" tIns="45025" rIns="90149" bIns="45025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877" y="390528"/>
            <a:ext cx="8624887" cy="8321675"/>
          </a:xfrm>
          <a:prstGeom prst="rect">
            <a:avLst/>
          </a:prstGeom>
        </p:spPr>
        <p:txBody>
          <a:bodyPr vert="eaVert" lIns="90149" tIns="45025" rIns="90149" bIns="45025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5045330"/>
      </p:ext>
    </p:extLst>
  </p:cSld>
  <p:clrMapOvr>
    <a:masterClrMapping/>
  </p:clrMapOvr>
  <p:transition/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7881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3781" indent="0" algn="ctr">
              <a:buNone/>
              <a:defRPr/>
            </a:lvl2pPr>
            <a:lvl3pPr marL="907611" indent="0" algn="ctr">
              <a:buNone/>
              <a:defRPr/>
            </a:lvl3pPr>
            <a:lvl4pPr marL="1361468" indent="0" algn="ctr">
              <a:buNone/>
              <a:defRPr/>
            </a:lvl4pPr>
            <a:lvl5pPr marL="1815249" indent="0" algn="ctr">
              <a:buNone/>
              <a:defRPr/>
            </a:lvl5pPr>
            <a:lvl6pPr marL="2269095" indent="0" algn="ctr">
              <a:buNone/>
              <a:defRPr/>
            </a:lvl6pPr>
            <a:lvl7pPr marL="2722911" indent="0" algn="ctr">
              <a:buNone/>
              <a:defRPr/>
            </a:lvl7pPr>
            <a:lvl8pPr marL="3176747" indent="0" algn="ctr">
              <a:buNone/>
              <a:defRPr/>
            </a:lvl8pPr>
            <a:lvl9pPr marL="3630554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9BF3C-C5ED-3148-AC1A-5945BB87FF4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86887"/>
      </p:ext>
    </p:extLst>
  </p:cSld>
  <p:clrMapOvr>
    <a:masterClrMapping/>
  </p:clrMapOvr>
  <p:transition/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AB83E-8D81-5A4A-8F1A-9FB9458C214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464155"/>
      </p:ext>
    </p:extLst>
  </p:cSld>
  <p:clrMapOvr>
    <a:masterClrMapping/>
  </p:clrMapOvr>
  <p:transition/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3781" indent="0">
              <a:buNone/>
              <a:defRPr sz="1800"/>
            </a:lvl2pPr>
            <a:lvl3pPr marL="907611" indent="0">
              <a:buNone/>
              <a:defRPr sz="1600"/>
            </a:lvl3pPr>
            <a:lvl4pPr marL="1361468" indent="0">
              <a:buNone/>
              <a:defRPr sz="1400"/>
            </a:lvl4pPr>
            <a:lvl5pPr marL="1815249" indent="0">
              <a:buNone/>
              <a:defRPr sz="1400"/>
            </a:lvl5pPr>
            <a:lvl6pPr marL="2269095" indent="0">
              <a:buNone/>
              <a:defRPr sz="1400"/>
            </a:lvl6pPr>
            <a:lvl7pPr marL="2722911" indent="0">
              <a:buNone/>
              <a:defRPr sz="1400"/>
            </a:lvl7pPr>
            <a:lvl8pPr marL="3176747" indent="0">
              <a:buNone/>
              <a:defRPr sz="1400"/>
            </a:lvl8pPr>
            <a:lvl9pPr marL="3630554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F17D5-DFE9-A040-BEBC-D9902C94C01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069219"/>
      </p:ext>
    </p:extLst>
  </p:cSld>
  <p:clrMapOvr>
    <a:masterClrMapping/>
  </p:clrMapOvr>
  <p:transition/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4DA59-15BD-D64E-93B4-F3A2A3E077C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6769"/>
      </p:ext>
    </p:extLst>
  </p:cSld>
  <p:clrMapOvr>
    <a:masterClrMapping/>
  </p:clrMapOvr>
  <p:transition/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781" indent="0">
              <a:buNone/>
              <a:defRPr sz="2000" b="1"/>
            </a:lvl2pPr>
            <a:lvl3pPr marL="907611" indent="0">
              <a:buNone/>
              <a:defRPr sz="1800" b="1"/>
            </a:lvl3pPr>
            <a:lvl4pPr marL="1361468" indent="0">
              <a:buNone/>
              <a:defRPr sz="1600" b="1"/>
            </a:lvl4pPr>
            <a:lvl5pPr marL="1815249" indent="0">
              <a:buNone/>
              <a:defRPr sz="1600" b="1"/>
            </a:lvl5pPr>
            <a:lvl6pPr marL="2269095" indent="0">
              <a:buNone/>
              <a:defRPr sz="1600" b="1"/>
            </a:lvl6pPr>
            <a:lvl7pPr marL="2722911" indent="0">
              <a:buNone/>
              <a:defRPr sz="1600" b="1"/>
            </a:lvl7pPr>
            <a:lvl8pPr marL="3176747" indent="0">
              <a:buNone/>
              <a:defRPr sz="1600" b="1"/>
            </a:lvl8pPr>
            <a:lvl9pPr marL="363055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781" indent="0">
              <a:buNone/>
              <a:defRPr sz="2000" b="1"/>
            </a:lvl2pPr>
            <a:lvl3pPr marL="907611" indent="0">
              <a:buNone/>
              <a:defRPr sz="1800" b="1"/>
            </a:lvl3pPr>
            <a:lvl4pPr marL="1361468" indent="0">
              <a:buNone/>
              <a:defRPr sz="1600" b="1"/>
            </a:lvl4pPr>
            <a:lvl5pPr marL="1815249" indent="0">
              <a:buNone/>
              <a:defRPr sz="1600" b="1"/>
            </a:lvl5pPr>
            <a:lvl6pPr marL="2269095" indent="0">
              <a:buNone/>
              <a:defRPr sz="1600" b="1"/>
            </a:lvl6pPr>
            <a:lvl7pPr marL="2722911" indent="0">
              <a:buNone/>
              <a:defRPr sz="1600" b="1"/>
            </a:lvl7pPr>
            <a:lvl8pPr marL="3176747" indent="0">
              <a:buNone/>
              <a:defRPr sz="1600" b="1"/>
            </a:lvl8pPr>
            <a:lvl9pPr marL="363055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0D1F-6CB9-B049-9663-AFCE38AC125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79225"/>
      </p:ext>
    </p:extLst>
  </p:cSld>
  <p:clrMapOvr>
    <a:masterClrMapping/>
  </p:clrMapOvr>
  <p:transition/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9DB16-634D-F445-B16C-3DDCCD9C1AB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794428"/>
      </p:ext>
    </p:extLst>
  </p:cSld>
  <p:clrMapOvr>
    <a:masterClrMapping/>
  </p:clrMapOvr>
  <p:transition/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9245-3722-6548-869F-2A834EFC721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1713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506" indent="0">
              <a:buNone/>
              <a:defRPr sz="1800"/>
            </a:lvl2pPr>
            <a:lvl3pPr marL="901004" indent="0">
              <a:buNone/>
              <a:defRPr sz="1600"/>
            </a:lvl3pPr>
            <a:lvl4pPr marL="1351601" indent="0">
              <a:buNone/>
              <a:defRPr sz="1400"/>
            </a:lvl4pPr>
            <a:lvl5pPr marL="1802111" indent="0">
              <a:buNone/>
              <a:defRPr sz="1400"/>
            </a:lvl5pPr>
            <a:lvl6pPr marL="2252688" indent="0">
              <a:buNone/>
              <a:defRPr sz="1400"/>
            </a:lvl6pPr>
            <a:lvl7pPr marL="2703231" indent="0">
              <a:buNone/>
              <a:defRPr sz="1400"/>
            </a:lvl7pPr>
            <a:lvl8pPr marL="3153740" indent="0">
              <a:buNone/>
              <a:defRPr sz="1400"/>
            </a:lvl8pPr>
            <a:lvl9pPr marL="3604277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CA0D2-B388-3E45-BE1C-9F3FEED93DB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59712441"/>
      </p:ext>
    </p:extLst>
  </p:cSld>
  <p:clrMapOvr>
    <a:masterClrMapping/>
  </p:clrMapOvr>
  <p:transition/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081" y="389145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08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3781" indent="0">
              <a:buNone/>
              <a:defRPr sz="1100"/>
            </a:lvl2pPr>
            <a:lvl3pPr marL="907611" indent="0">
              <a:buNone/>
              <a:defRPr sz="1000"/>
            </a:lvl3pPr>
            <a:lvl4pPr marL="1361468" indent="0">
              <a:buNone/>
              <a:defRPr sz="900"/>
            </a:lvl4pPr>
            <a:lvl5pPr marL="1815249" indent="0">
              <a:buNone/>
              <a:defRPr sz="900"/>
            </a:lvl5pPr>
            <a:lvl6pPr marL="2269095" indent="0">
              <a:buNone/>
              <a:defRPr sz="900"/>
            </a:lvl6pPr>
            <a:lvl7pPr marL="2722911" indent="0">
              <a:buNone/>
              <a:defRPr sz="900"/>
            </a:lvl7pPr>
            <a:lvl8pPr marL="3176747" indent="0">
              <a:buNone/>
              <a:defRPr sz="900"/>
            </a:lvl8pPr>
            <a:lvl9pPr marL="363055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F0441-72BA-A848-A7F3-28FE115655B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18667"/>
      </p:ext>
    </p:extLst>
  </p:cSld>
  <p:clrMapOvr>
    <a:masterClrMapping/>
  </p:clrMapOvr>
  <p:transition/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731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731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3781" indent="0">
              <a:buNone/>
              <a:defRPr sz="2800"/>
            </a:lvl2pPr>
            <a:lvl3pPr marL="907611" indent="0">
              <a:buNone/>
              <a:defRPr sz="2400"/>
            </a:lvl3pPr>
            <a:lvl4pPr marL="1361468" indent="0">
              <a:buNone/>
              <a:defRPr sz="2000"/>
            </a:lvl4pPr>
            <a:lvl5pPr marL="1815249" indent="0">
              <a:buNone/>
              <a:defRPr sz="2000"/>
            </a:lvl5pPr>
            <a:lvl6pPr marL="2269095" indent="0">
              <a:buNone/>
              <a:defRPr sz="2000"/>
            </a:lvl6pPr>
            <a:lvl7pPr marL="2722911" indent="0">
              <a:buNone/>
              <a:defRPr sz="2000"/>
            </a:lvl7pPr>
            <a:lvl8pPr marL="3176747" indent="0">
              <a:buNone/>
              <a:defRPr sz="2000"/>
            </a:lvl8pPr>
            <a:lvl9pPr marL="3630554" indent="0">
              <a:buNone/>
              <a:defRPr sz="2000"/>
            </a:lvl9pPr>
          </a:lstStyle>
          <a:p>
            <a:pPr lvl="0"/>
            <a:endParaRPr lang="ja-JP" altLang="en-US" noProof="0">
              <a:sym typeface="Arial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731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3781" indent="0">
              <a:buNone/>
              <a:defRPr sz="1100"/>
            </a:lvl2pPr>
            <a:lvl3pPr marL="907611" indent="0">
              <a:buNone/>
              <a:defRPr sz="1000"/>
            </a:lvl3pPr>
            <a:lvl4pPr marL="1361468" indent="0">
              <a:buNone/>
              <a:defRPr sz="900"/>
            </a:lvl4pPr>
            <a:lvl5pPr marL="1815249" indent="0">
              <a:buNone/>
              <a:defRPr sz="900"/>
            </a:lvl5pPr>
            <a:lvl6pPr marL="2269095" indent="0">
              <a:buNone/>
              <a:defRPr sz="900"/>
            </a:lvl6pPr>
            <a:lvl7pPr marL="2722911" indent="0">
              <a:buNone/>
              <a:defRPr sz="900"/>
            </a:lvl7pPr>
            <a:lvl8pPr marL="3176747" indent="0">
              <a:buNone/>
              <a:defRPr sz="900"/>
            </a:lvl8pPr>
            <a:lvl9pPr marL="363055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14662-EE69-3C41-A167-9CDB2A91604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40705"/>
      </p:ext>
    </p:extLst>
  </p:cSld>
  <p:clrMapOvr>
    <a:masterClrMapping/>
  </p:clrMapOvr>
  <p:transition/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9C3D5-7FD4-664C-BC08-8C9B74FE8E9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14091"/>
      </p:ext>
    </p:extLst>
  </p:cSld>
  <p:clrMapOvr>
    <a:masterClrMapping/>
  </p:clrMapOvr>
  <p:transition/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382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382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99B48-C1AD-0E40-B61F-CFCB6B0EA43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746172"/>
      </p:ext>
    </p:extLst>
  </p:cSld>
  <p:clrMapOvr>
    <a:masterClrMapping/>
  </p:clrMapOvr>
  <p:transition/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BBD3D-6184-4C45-87AF-97A480E4ED7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61730500"/>
      </p:ext>
    </p:extLst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7881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3781" indent="0" algn="ctr">
              <a:buNone/>
              <a:defRPr/>
            </a:lvl2pPr>
            <a:lvl3pPr marL="907611" indent="0" algn="ctr">
              <a:buNone/>
              <a:defRPr/>
            </a:lvl3pPr>
            <a:lvl4pPr marL="1361468" indent="0" algn="ctr">
              <a:buNone/>
              <a:defRPr/>
            </a:lvl4pPr>
            <a:lvl5pPr marL="1815249" indent="0" algn="ctr">
              <a:buNone/>
              <a:defRPr/>
            </a:lvl5pPr>
            <a:lvl6pPr marL="2269095" indent="0" algn="ctr">
              <a:buNone/>
              <a:defRPr/>
            </a:lvl6pPr>
            <a:lvl7pPr marL="2722911" indent="0" algn="ctr">
              <a:buNone/>
              <a:defRPr/>
            </a:lvl7pPr>
            <a:lvl8pPr marL="3176747" indent="0" algn="ctr">
              <a:buNone/>
              <a:defRPr/>
            </a:lvl8pPr>
            <a:lvl9pPr marL="3630554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5C1A2-FD76-A94D-A272-6E1A35BD325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82165"/>
      </p:ext>
    </p:extLst>
  </p:cSld>
  <p:clrMapOvr>
    <a:masterClrMapping/>
  </p:clrMapOvr>
  <p:transition/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CBE0B-76DF-B94E-B129-754E0787B38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11505"/>
      </p:ext>
    </p:extLst>
  </p:cSld>
  <p:clrMapOvr>
    <a:masterClrMapping/>
  </p:clrMapOvr>
  <p:transition/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3781" indent="0">
              <a:buNone/>
              <a:defRPr sz="1800"/>
            </a:lvl2pPr>
            <a:lvl3pPr marL="907611" indent="0">
              <a:buNone/>
              <a:defRPr sz="1600"/>
            </a:lvl3pPr>
            <a:lvl4pPr marL="1361468" indent="0">
              <a:buNone/>
              <a:defRPr sz="1400"/>
            </a:lvl4pPr>
            <a:lvl5pPr marL="1815249" indent="0">
              <a:buNone/>
              <a:defRPr sz="1400"/>
            </a:lvl5pPr>
            <a:lvl6pPr marL="2269095" indent="0">
              <a:buNone/>
              <a:defRPr sz="1400"/>
            </a:lvl6pPr>
            <a:lvl7pPr marL="2722911" indent="0">
              <a:buNone/>
              <a:defRPr sz="1400"/>
            </a:lvl7pPr>
            <a:lvl8pPr marL="3176747" indent="0">
              <a:buNone/>
              <a:defRPr sz="1400"/>
            </a:lvl8pPr>
            <a:lvl9pPr marL="3630554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59DFB-ED34-9E42-A71D-E1BD820E757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399501"/>
      </p:ext>
    </p:extLst>
  </p:cSld>
  <p:clrMapOvr>
    <a:masterClrMapping/>
  </p:clrMapOvr>
  <p:transition/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8B751-675C-FC43-9ACE-2530F2B6357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44205"/>
      </p:ext>
    </p:extLst>
  </p:cSld>
  <p:clrMapOvr>
    <a:masterClrMapping/>
  </p:clrMapOvr>
  <p:transition/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781" indent="0">
              <a:buNone/>
              <a:defRPr sz="2000" b="1"/>
            </a:lvl2pPr>
            <a:lvl3pPr marL="907611" indent="0">
              <a:buNone/>
              <a:defRPr sz="1800" b="1"/>
            </a:lvl3pPr>
            <a:lvl4pPr marL="1361468" indent="0">
              <a:buNone/>
              <a:defRPr sz="1600" b="1"/>
            </a:lvl4pPr>
            <a:lvl5pPr marL="1815249" indent="0">
              <a:buNone/>
              <a:defRPr sz="1600" b="1"/>
            </a:lvl5pPr>
            <a:lvl6pPr marL="2269095" indent="0">
              <a:buNone/>
              <a:defRPr sz="1600" b="1"/>
            </a:lvl6pPr>
            <a:lvl7pPr marL="2722911" indent="0">
              <a:buNone/>
              <a:defRPr sz="1600" b="1"/>
            </a:lvl7pPr>
            <a:lvl8pPr marL="3176747" indent="0">
              <a:buNone/>
              <a:defRPr sz="1600" b="1"/>
            </a:lvl8pPr>
            <a:lvl9pPr marL="363055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781" indent="0">
              <a:buNone/>
              <a:defRPr sz="2000" b="1"/>
            </a:lvl2pPr>
            <a:lvl3pPr marL="907611" indent="0">
              <a:buNone/>
              <a:defRPr sz="1800" b="1"/>
            </a:lvl3pPr>
            <a:lvl4pPr marL="1361468" indent="0">
              <a:buNone/>
              <a:defRPr sz="1600" b="1"/>
            </a:lvl4pPr>
            <a:lvl5pPr marL="1815249" indent="0">
              <a:buNone/>
              <a:defRPr sz="1600" b="1"/>
            </a:lvl5pPr>
            <a:lvl6pPr marL="2269095" indent="0">
              <a:buNone/>
              <a:defRPr sz="1600" b="1"/>
            </a:lvl6pPr>
            <a:lvl7pPr marL="2722911" indent="0">
              <a:buNone/>
              <a:defRPr sz="1600" b="1"/>
            </a:lvl7pPr>
            <a:lvl8pPr marL="3176747" indent="0">
              <a:buNone/>
              <a:defRPr sz="1600" b="1"/>
            </a:lvl8pPr>
            <a:lvl9pPr marL="363055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0021-0EA7-9B4B-AFD1-F8516683117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409292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55600" y="1290638"/>
            <a:ext cx="6102350" cy="8462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610350" y="1290638"/>
            <a:ext cx="6102350" cy="8462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849E00-E70D-964C-A4BB-69F9ACF8130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52928827"/>
      </p:ext>
    </p:extLst>
  </p:cSld>
  <p:clrMapOvr>
    <a:masterClrMapping/>
  </p:clrMapOvr>
  <p:transition/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1FA4A-7312-8140-916B-3EAD6FFF1F7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046861"/>
      </p:ext>
    </p:extLst>
  </p:cSld>
  <p:clrMapOvr>
    <a:masterClrMapping/>
  </p:clrMapOvr>
  <p:transition/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05BAD-945F-314D-8478-0C4D65B017D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36849"/>
      </p:ext>
    </p:extLst>
  </p:cSld>
  <p:clrMapOvr>
    <a:masterClrMapping/>
  </p:clrMapOvr>
  <p:transition/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081" y="389145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08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3781" indent="0">
              <a:buNone/>
              <a:defRPr sz="1100"/>
            </a:lvl2pPr>
            <a:lvl3pPr marL="907611" indent="0">
              <a:buNone/>
              <a:defRPr sz="1000"/>
            </a:lvl3pPr>
            <a:lvl4pPr marL="1361468" indent="0">
              <a:buNone/>
              <a:defRPr sz="900"/>
            </a:lvl4pPr>
            <a:lvl5pPr marL="1815249" indent="0">
              <a:buNone/>
              <a:defRPr sz="900"/>
            </a:lvl5pPr>
            <a:lvl6pPr marL="2269095" indent="0">
              <a:buNone/>
              <a:defRPr sz="900"/>
            </a:lvl6pPr>
            <a:lvl7pPr marL="2722911" indent="0">
              <a:buNone/>
              <a:defRPr sz="900"/>
            </a:lvl7pPr>
            <a:lvl8pPr marL="3176747" indent="0">
              <a:buNone/>
              <a:defRPr sz="900"/>
            </a:lvl8pPr>
            <a:lvl9pPr marL="363055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2E46B-36FA-B148-A340-53C15549EAC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08285"/>
      </p:ext>
    </p:extLst>
  </p:cSld>
  <p:clrMapOvr>
    <a:masterClrMapping/>
  </p:clrMapOvr>
  <p:transition/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731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731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3781" indent="0">
              <a:buNone/>
              <a:defRPr sz="2800"/>
            </a:lvl2pPr>
            <a:lvl3pPr marL="907611" indent="0">
              <a:buNone/>
              <a:defRPr sz="2400"/>
            </a:lvl3pPr>
            <a:lvl4pPr marL="1361468" indent="0">
              <a:buNone/>
              <a:defRPr sz="2000"/>
            </a:lvl4pPr>
            <a:lvl5pPr marL="1815249" indent="0">
              <a:buNone/>
              <a:defRPr sz="2000"/>
            </a:lvl5pPr>
            <a:lvl6pPr marL="2269095" indent="0">
              <a:buNone/>
              <a:defRPr sz="2000"/>
            </a:lvl6pPr>
            <a:lvl7pPr marL="2722911" indent="0">
              <a:buNone/>
              <a:defRPr sz="2000"/>
            </a:lvl7pPr>
            <a:lvl8pPr marL="3176747" indent="0">
              <a:buNone/>
              <a:defRPr sz="2000"/>
            </a:lvl8pPr>
            <a:lvl9pPr marL="3630554" indent="0">
              <a:buNone/>
              <a:defRPr sz="2000"/>
            </a:lvl9pPr>
          </a:lstStyle>
          <a:p>
            <a:pPr lvl="0"/>
            <a:endParaRPr lang="ja-JP" altLang="en-US" noProof="0">
              <a:sym typeface="Arial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731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3781" indent="0">
              <a:buNone/>
              <a:defRPr sz="1100"/>
            </a:lvl2pPr>
            <a:lvl3pPr marL="907611" indent="0">
              <a:buNone/>
              <a:defRPr sz="1000"/>
            </a:lvl3pPr>
            <a:lvl4pPr marL="1361468" indent="0">
              <a:buNone/>
              <a:defRPr sz="900"/>
            </a:lvl4pPr>
            <a:lvl5pPr marL="1815249" indent="0">
              <a:buNone/>
              <a:defRPr sz="900"/>
            </a:lvl5pPr>
            <a:lvl6pPr marL="2269095" indent="0">
              <a:buNone/>
              <a:defRPr sz="900"/>
            </a:lvl6pPr>
            <a:lvl7pPr marL="2722911" indent="0">
              <a:buNone/>
              <a:defRPr sz="900"/>
            </a:lvl7pPr>
            <a:lvl8pPr marL="3176747" indent="0">
              <a:buNone/>
              <a:defRPr sz="900"/>
            </a:lvl8pPr>
            <a:lvl9pPr marL="363055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0ED38-AF3D-854F-9E06-7C50C58BDF3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3822"/>
      </p:ext>
    </p:extLst>
  </p:cSld>
  <p:clrMapOvr>
    <a:masterClrMapping/>
  </p:clrMapOvr>
  <p:transition/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59028-CF72-5044-B13E-4451E71BE39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368745"/>
      </p:ext>
    </p:extLst>
  </p:cSld>
  <p:clrMapOvr>
    <a:masterClrMapping/>
  </p:clrMapOvr>
  <p:transition/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382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382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7D0F4-EC62-C94E-996F-9E7607F663D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941"/>
      </p:ext>
    </p:extLst>
  </p:cSld>
  <p:clrMapOvr>
    <a:masterClrMapping/>
  </p:clrMapOvr>
  <p:transition/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7881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3781" indent="0" algn="ctr">
              <a:buNone/>
              <a:defRPr/>
            </a:lvl2pPr>
            <a:lvl3pPr marL="907611" indent="0" algn="ctr">
              <a:buNone/>
              <a:defRPr/>
            </a:lvl3pPr>
            <a:lvl4pPr marL="1361468" indent="0" algn="ctr">
              <a:buNone/>
              <a:defRPr/>
            </a:lvl4pPr>
            <a:lvl5pPr marL="1815249" indent="0" algn="ctr">
              <a:buNone/>
              <a:defRPr/>
            </a:lvl5pPr>
            <a:lvl6pPr marL="2269095" indent="0" algn="ctr">
              <a:buNone/>
              <a:defRPr/>
            </a:lvl6pPr>
            <a:lvl7pPr marL="2722911" indent="0" algn="ctr">
              <a:buNone/>
              <a:defRPr/>
            </a:lvl7pPr>
            <a:lvl8pPr marL="3176747" indent="0" algn="ctr">
              <a:buNone/>
              <a:defRPr/>
            </a:lvl8pPr>
            <a:lvl9pPr marL="3630554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1E38C-87ED-4E46-9C50-96F04E94499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03890"/>
      </p:ext>
    </p:extLst>
  </p:cSld>
  <p:clrMapOvr>
    <a:masterClrMapping/>
  </p:clrMapOvr>
  <p:transition/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B0498-C00F-374B-8B1E-B01364BBBF7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794950"/>
      </p:ext>
    </p:extLst>
  </p:cSld>
  <p:clrMapOvr>
    <a:masterClrMapping/>
  </p:clrMapOvr>
  <p:transition/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3781" indent="0">
              <a:buNone/>
              <a:defRPr sz="1800"/>
            </a:lvl2pPr>
            <a:lvl3pPr marL="907611" indent="0">
              <a:buNone/>
              <a:defRPr sz="1600"/>
            </a:lvl3pPr>
            <a:lvl4pPr marL="1361468" indent="0">
              <a:buNone/>
              <a:defRPr sz="1400"/>
            </a:lvl4pPr>
            <a:lvl5pPr marL="1815249" indent="0">
              <a:buNone/>
              <a:defRPr sz="1400"/>
            </a:lvl5pPr>
            <a:lvl6pPr marL="2269095" indent="0">
              <a:buNone/>
              <a:defRPr sz="1400"/>
            </a:lvl6pPr>
            <a:lvl7pPr marL="2722911" indent="0">
              <a:buNone/>
              <a:defRPr sz="1400"/>
            </a:lvl7pPr>
            <a:lvl8pPr marL="3176747" indent="0">
              <a:buNone/>
              <a:defRPr sz="1400"/>
            </a:lvl8pPr>
            <a:lvl9pPr marL="3630554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99BDC-B8B0-4D4B-A427-029FAE5DD72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8164"/>
      </p:ext>
    </p:extLst>
  </p:cSld>
  <p:clrMapOvr>
    <a:masterClrMapping/>
  </p:clrMapOvr>
  <p:transition/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D4CA5-A2A7-F943-849B-2117A708A31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39687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506" indent="0">
              <a:buNone/>
              <a:defRPr sz="2000" b="1"/>
            </a:lvl2pPr>
            <a:lvl3pPr marL="901004" indent="0">
              <a:buNone/>
              <a:defRPr sz="1800" b="1"/>
            </a:lvl3pPr>
            <a:lvl4pPr marL="1351601" indent="0">
              <a:buNone/>
              <a:defRPr sz="1600" b="1"/>
            </a:lvl4pPr>
            <a:lvl5pPr marL="1802111" indent="0">
              <a:buNone/>
              <a:defRPr sz="1600" b="1"/>
            </a:lvl5pPr>
            <a:lvl6pPr marL="2252688" indent="0">
              <a:buNone/>
              <a:defRPr sz="1600" b="1"/>
            </a:lvl6pPr>
            <a:lvl7pPr marL="2703231" indent="0">
              <a:buNone/>
              <a:defRPr sz="1600" b="1"/>
            </a:lvl7pPr>
            <a:lvl8pPr marL="3153740" indent="0">
              <a:buNone/>
              <a:defRPr sz="1600" b="1"/>
            </a:lvl8pPr>
            <a:lvl9pPr marL="3604277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0F4EE-A82B-3749-834E-7144D6A2955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6562380"/>
      </p:ext>
    </p:extLst>
  </p:cSld>
  <p:clrMapOvr>
    <a:masterClrMapping/>
  </p:clrMapOvr>
  <p:transition/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781" indent="0">
              <a:buNone/>
              <a:defRPr sz="2000" b="1"/>
            </a:lvl2pPr>
            <a:lvl3pPr marL="907611" indent="0">
              <a:buNone/>
              <a:defRPr sz="1800" b="1"/>
            </a:lvl3pPr>
            <a:lvl4pPr marL="1361468" indent="0">
              <a:buNone/>
              <a:defRPr sz="1600" b="1"/>
            </a:lvl4pPr>
            <a:lvl5pPr marL="1815249" indent="0">
              <a:buNone/>
              <a:defRPr sz="1600" b="1"/>
            </a:lvl5pPr>
            <a:lvl6pPr marL="2269095" indent="0">
              <a:buNone/>
              <a:defRPr sz="1600" b="1"/>
            </a:lvl6pPr>
            <a:lvl7pPr marL="2722911" indent="0">
              <a:buNone/>
              <a:defRPr sz="1600" b="1"/>
            </a:lvl7pPr>
            <a:lvl8pPr marL="3176747" indent="0">
              <a:buNone/>
              <a:defRPr sz="1600" b="1"/>
            </a:lvl8pPr>
            <a:lvl9pPr marL="363055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781" indent="0">
              <a:buNone/>
              <a:defRPr sz="2000" b="1"/>
            </a:lvl2pPr>
            <a:lvl3pPr marL="907611" indent="0">
              <a:buNone/>
              <a:defRPr sz="1800" b="1"/>
            </a:lvl3pPr>
            <a:lvl4pPr marL="1361468" indent="0">
              <a:buNone/>
              <a:defRPr sz="1600" b="1"/>
            </a:lvl4pPr>
            <a:lvl5pPr marL="1815249" indent="0">
              <a:buNone/>
              <a:defRPr sz="1600" b="1"/>
            </a:lvl5pPr>
            <a:lvl6pPr marL="2269095" indent="0">
              <a:buNone/>
              <a:defRPr sz="1600" b="1"/>
            </a:lvl6pPr>
            <a:lvl7pPr marL="2722911" indent="0">
              <a:buNone/>
              <a:defRPr sz="1600" b="1"/>
            </a:lvl7pPr>
            <a:lvl8pPr marL="3176747" indent="0">
              <a:buNone/>
              <a:defRPr sz="1600" b="1"/>
            </a:lvl8pPr>
            <a:lvl9pPr marL="363055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605D6-5FE6-1846-A0D9-F5C8652C05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68622"/>
      </p:ext>
    </p:extLst>
  </p:cSld>
  <p:clrMapOvr>
    <a:masterClrMapping/>
  </p:clrMapOvr>
  <p:transition/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BD03D-828D-9945-938B-3D1FC080CEF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99001"/>
      </p:ext>
    </p:extLst>
  </p:cSld>
  <p:clrMapOvr>
    <a:masterClrMapping/>
  </p:clrMapOvr>
  <p:transition/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E9167-ED6D-564C-8BAF-5270BD698E8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35217"/>
      </p:ext>
    </p:extLst>
  </p:cSld>
  <p:clrMapOvr>
    <a:masterClrMapping/>
  </p:clrMapOvr>
  <p:transition/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081" y="389145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08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3781" indent="0">
              <a:buNone/>
              <a:defRPr sz="1100"/>
            </a:lvl2pPr>
            <a:lvl3pPr marL="907611" indent="0">
              <a:buNone/>
              <a:defRPr sz="1000"/>
            </a:lvl3pPr>
            <a:lvl4pPr marL="1361468" indent="0">
              <a:buNone/>
              <a:defRPr sz="900"/>
            </a:lvl4pPr>
            <a:lvl5pPr marL="1815249" indent="0">
              <a:buNone/>
              <a:defRPr sz="900"/>
            </a:lvl5pPr>
            <a:lvl6pPr marL="2269095" indent="0">
              <a:buNone/>
              <a:defRPr sz="900"/>
            </a:lvl6pPr>
            <a:lvl7pPr marL="2722911" indent="0">
              <a:buNone/>
              <a:defRPr sz="900"/>
            </a:lvl7pPr>
            <a:lvl8pPr marL="3176747" indent="0">
              <a:buNone/>
              <a:defRPr sz="900"/>
            </a:lvl8pPr>
            <a:lvl9pPr marL="363055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01B0B-ECAD-E24E-894E-4627468382F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39611"/>
      </p:ext>
    </p:extLst>
  </p:cSld>
  <p:clrMapOvr>
    <a:masterClrMapping/>
  </p:clrMapOvr>
  <p:transition/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731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731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3781" indent="0">
              <a:buNone/>
              <a:defRPr sz="2800"/>
            </a:lvl2pPr>
            <a:lvl3pPr marL="907611" indent="0">
              <a:buNone/>
              <a:defRPr sz="2400"/>
            </a:lvl3pPr>
            <a:lvl4pPr marL="1361468" indent="0">
              <a:buNone/>
              <a:defRPr sz="2000"/>
            </a:lvl4pPr>
            <a:lvl5pPr marL="1815249" indent="0">
              <a:buNone/>
              <a:defRPr sz="2000"/>
            </a:lvl5pPr>
            <a:lvl6pPr marL="2269095" indent="0">
              <a:buNone/>
              <a:defRPr sz="2000"/>
            </a:lvl6pPr>
            <a:lvl7pPr marL="2722911" indent="0">
              <a:buNone/>
              <a:defRPr sz="2000"/>
            </a:lvl7pPr>
            <a:lvl8pPr marL="3176747" indent="0">
              <a:buNone/>
              <a:defRPr sz="2000"/>
            </a:lvl8pPr>
            <a:lvl9pPr marL="3630554" indent="0">
              <a:buNone/>
              <a:defRPr sz="2000"/>
            </a:lvl9pPr>
          </a:lstStyle>
          <a:p>
            <a:pPr lvl="0"/>
            <a:endParaRPr lang="ja-JP" altLang="en-US" noProof="0">
              <a:sym typeface="Arial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731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3781" indent="0">
              <a:buNone/>
              <a:defRPr sz="1100"/>
            </a:lvl2pPr>
            <a:lvl3pPr marL="907611" indent="0">
              <a:buNone/>
              <a:defRPr sz="1000"/>
            </a:lvl3pPr>
            <a:lvl4pPr marL="1361468" indent="0">
              <a:buNone/>
              <a:defRPr sz="900"/>
            </a:lvl4pPr>
            <a:lvl5pPr marL="1815249" indent="0">
              <a:buNone/>
              <a:defRPr sz="900"/>
            </a:lvl5pPr>
            <a:lvl6pPr marL="2269095" indent="0">
              <a:buNone/>
              <a:defRPr sz="900"/>
            </a:lvl6pPr>
            <a:lvl7pPr marL="2722911" indent="0">
              <a:buNone/>
              <a:defRPr sz="900"/>
            </a:lvl7pPr>
            <a:lvl8pPr marL="3176747" indent="0">
              <a:buNone/>
              <a:defRPr sz="900"/>
            </a:lvl8pPr>
            <a:lvl9pPr marL="363055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878B0-0942-C349-8FBC-47CA98BA087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20819"/>
      </p:ext>
    </p:extLst>
  </p:cSld>
  <p:clrMapOvr>
    <a:masterClrMapping/>
  </p:clrMapOvr>
  <p:transition/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460AE-B17C-1245-874B-F9A7EA5E3CB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874626"/>
      </p:ext>
    </p:extLst>
  </p:cSld>
  <p:clrMapOvr>
    <a:masterClrMapping/>
  </p:clrMapOvr>
  <p:transition/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382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382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FD830-031C-5B42-855D-DA4E6E3FECC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30442"/>
      </p:ext>
    </p:extLst>
  </p:cSld>
  <p:clrMapOvr>
    <a:masterClrMapping/>
  </p:clrMapOvr>
  <p:transition/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7881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3781" indent="0" algn="ctr">
              <a:buNone/>
              <a:defRPr/>
            </a:lvl2pPr>
            <a:lvl3pPr marL="907611" indent="0" algn="ctr">
              <a:buNone/>
              <a:defRPr/>
            </a:lvl3pPr>
            <a:lvl4pPr marL="1361468" indent="0" algn="ctr">
              <a:buNone/>
              <a:defRPr/>
            </a:lvl4pPr>
            <a:lvl5pPr marL="1815249" indent="0" algn="ctr">
              <a:buNone/>
              <a:defRPr/>
            </a:lvl5pPr>
            <a:lvl6pPr marL="2269095" indent="0" algn="ctr">
              <a:buNone/>
              <a:defRPr/>
            </a:lvl6pPr>
            <a:lvl7pPr marL="2722911" indent="0" algn="ctr">
              <a:buNone/>
              <a:defRPr/>
            </a:lvl7pPr>
            <a:lvl8pPr marL="3176747" indent="0" algn="ctr">
              <a:buNone/>
              <a:defRPr/>
            </a:lvl8pPr>
            <a:lvl9pPr marL="3630554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B6365-085C-4141-A2D1-73433DEAD8E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503314"/>
      </p:ext>
    </p:extLst>
  </p:cSld>
  <p:clrMapOvr>
    <a:masterClrMapping/>
  </p:clrMapOvr>
  <p:transition/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99FF0-B690-DD41-BCCA-8E512FE2024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929136"/>
      </p:ext>
    </p:extLst>
  </p:cSld>
  <p:clrMapOvr>
    <a:masterClrMapping/>
  </p:clrMapOvr>
  <p:transition/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3781" indent="0">
              <a:buNone/>
              <a:defRPr sz="1800"/>
            </a:lvl2pPr>
            <a:lvl3pPr marL="907611" indent="0">
              <a:buNone/>
              <a:defRPr sz="1600"/>
            </a:lvl3pPr>
            <a:lvl4pPr marL="1361468" indent="0">
              <a:buNone/>
              <a:defRPr sz="1400"/>
            </a:lvl4pPr>
            <a:lvl5pPr marL="1815249" indent="0">
              <a:buNone/>
              <a:defRPr sz="1400"/>
            </a:lvl5pPr>
            <a:lvl6pPr marL="2269095" indent="0">
              <a:buNone/>
              <a:defRPr sz="1400"/>
            </a:lvl6pPr>
            <a:lvl7pPr marL="2722911" indent="0">
              <a:buNone/>
              <a:defRPr sz="1400"/>
            </a:lvl7pPr>
            <a:lvl8pPr marL="3176747" indent="0">
              <a:buNone/>
              <a:defRPr sz="1400"/>
            </a:lvl8pPr>
            <a:lvl9pPr marL="3630554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68733-B30A-194E-A325-8E8E6BB367C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30809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09601F-78C0-5842-B879-959199805C1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94091008"/>
      </p:ext>
    </p:extLst>
  </p:cSld>
  <p:clrMapOvr>
    <a:masterClrMapping/>
  </p:clrMapOvr>
  <p:transition/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73DFA-9154-AE4F-9C23-5C167BCB67E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358350"/>
      </p:ext>
    </p:extLst>
  </p:cSld>
  <p:clrMapOvr>
    <a:masterClrMapping/>
  </p:clrMapOvr>
  <p:transition/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781" indent="0">
              <a:buNone/>
              <a:defRPr sz="2000" b="1"/>
            </a:lvl2pPr>
            <a:lvl3pPr marL="907611" indent="0">
              <a:buNone/>
              <a:defRPr sz="1800" b="1"/>
            </a:lvl3pPr>
            <a:lvl4pPr marL="1361468" indent="0">
              <a:buNone/>
              <a:defRPr sz="1600" b="1"/>
            </a:lvl4pPr>
            <a:lvl5pPr marL="1815249" indent="0">
              <a:buNone/>
              <a:defRPr sz="1600" b="1"/>
            </a:lvl5pPr>
            <a:lvl6pPr marL="2269095" indent="0">
              <a:buNone/>
              <a:defRPr sz="1600" b="1"/>
            </a:lvl6pPr>
            <a:lvl7pPr marL="2722911" indent="0">
              <a:buNone/>
              <a:defRPr sz="1600" b="1"/>
            </a:lvl7pPr>
            <a:lvl8pPr marL="3176747" indent="0">
              <a:buNone/>
              <a:defRPr sz="1600" b="1"/>
            </a:lvl8pPr>
            <a:lvl9pPr marL="363055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781" indent="0">
              <a:buNone/>
              <a:defRPr sz="2000" b="1"/>
            </a:lvl2pPr>
            <a:lvl3pPr marL="907611" indent="0">
              <a:buNone/>
              <a:defRPr sz="1800" b="1"/>
            </a:lvl3pPr>
            <a:lvl4pPr marL="1361468" indent="0">
              <a:buNone/>
              <a:defRPr sz="1600" b="1"/>
            </a:lvl4pPr>
            <a:lvl5pPr marL="1815249" indent="0">
              <a:buNone/>
              <a:defRPr sz="1600" b="1"/>
            </a:lvl5pPr>
            <a:lvl6pPr marL="2269095" indent="0">
              <a:buNone/>
              <a:defRPr sz="1600" b="1"/>
            </a:lvl6pPr>
            <a:lvl7pPr marL="2722911" indent="0">
              <a:buNone/>
              <a:defRPr sz="1600" b="1"/>
            </a:lvl7pPr>
            <a:lvl8pPr marL="3176747" indent="0">
              <a:buNone/>
              <a:defRPr sz="1600" b="1"/>
            </a:lvl8pPr>
            <a:lvl9pPr marL="363055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924F8-1E36-DC4C-A716-68FEBCF6350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12119"/>
      </p:ext>
    </p:extLst>
  </p:cSld>
  <p:clrMapOvr>
    <a:masterClrMapping/>
  </p:clrMapOvr>
  <p:transition/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DBD9D-5EA6-0447-8995-0734A43B5D7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37683"/>
      </p:ext>
    </p:extLst>
  </p:cSld>
  <p:clrMapOvr>
    <a:masterClrMapping/>
  </p:clrMapOvr>
  <p:transition/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6018C-9FA1-474E-A384-A55E1C8BADF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814918"/>
      </p:ext>
    </p:extLst>
  </p:cSld>
  <p:clrMapOvr>
    <a:masterClrMapping/>
  </p:clrMapOvr>
  <p:transition/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081" y="389145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08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3781" indent="0">
              <a:buNone/>
              <a:defRPr sz="1100"/>
            </a:lvl2pPr>
            <a:lvl3pPr marL="907611" indent="0">
              <a:buNone/>
              <a:defRPr sz="1000"/>
            </a:lvl3pPr>
            <a:lvl4pPr marL="1361468" indent="0">
              <a:buNone/>
              <a:defRPr sz="900"/>
            </a:lvl4pPr>
            <a:lvl5pPr marL="1815249" indent="0">
              <a:buNone/>
              <a:defRPr sz="900"/>
            </a:lvl5pPr>
            <a:lvl6pPr marL="2269095" indent="0">
              <a:buNone/>
              <a:defRPr sz="900"/>
            </a:lvl6pPr>
            <a:lvl7pPr marL="2722911" indent="0">
              <a:buNone/>
              <a:defRPr sz="900"/>
            </a:lvl7pPr>
            <a:lvl8pPr marL="3176747" indent="0">
              <a:buNone/>
              <a:defRPr sz="900"/>
            </a:lvl8pPr>
            <a:lvl9pPr marL="363055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79234-39F9-394D-B2B2-84F23F6DFE7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343047"/>
      </p:ext>
    </p:extLst>
  </p:cSld>
  <p:clrMapOvr>
    <a:masterClrMapping/>
  </p:clrMapOvr>
  <p:transition/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731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731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3781" indent="0">
              <a:buNone/>
              <a:defRPr sz="2800"/>
            </a:lvl2pPr>
            <a:lvl3pPr marL="907611" indent="0">
              <a:buNone/>
              <a:defRPr sz="2400"/>
            </a:lvl3pPr>
            <a:lvl4pPr marL="1361468" indent="0">
              <a:buNone/>
              <a:defRPr sz="2000"/>
            </a:lvl4pPr>
            <a:lvl5pPr marL="1815249" indent="0">
              <a:buNone/>
              <a:defRPr sz="2000"/>
            </a:lvl5pPr>
            <a:lvl6pPr marL="2269095" indent="0">
              <a:buNone/>
              <a:defRPr sz="2000"/>
            </a:lvl6pPr>
            <a:lvl7pPr marL="2722911" indent="0">
              <a:buNone/>
              <a:defRPr sz="2000"/>
            </a:lvl7pPr>
            <a:lvl8pPr marL="3176747" indent="0">
              <a:buNone/>
              <a:defRPr sz="2000"/>
            </a:lvl8pPr>
            <a:lvl9pPr marL="3630554" indent="0">
              <a:buNone/>
              <a:defRPr sz="2000"/>
            </a:lvl9pPr>
          </a:lstStyle>
          <a:p>
            <a:pPr lvl="0"/>
            <a:endParaRPr lang="ja-JP" altLang="en-US" noProof="0">
              <a:sym typeface="Arial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731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3781" indent="0">
              <a:buNone/>
              <a:defRPr sz="1100"/>
            </a:lvl2pPr>
            <a:lvl3pPr marL="907611" indent="0">
              <a:buNone/>
              <a:defRPr sz="1000"/>
            </a:lvl3pPr>
            <a:lvl4pPr marL="1361468" indent="0">
              <a:buNone/>
              <a:defRPr sz="900"/>
            </a:lvl4pPr>
            <a:lvl5pPr marL="1815249" indent="0">
              <a:buNone/>
              <a:defRPr sz="900"/>
            </a:lvl5pPr>
            <a:lvl6pPr marL="2269095" indent="0">
              <a:buNone/>
              <a:defRPr sz="900"/>
            </a:lvl6pPr>
            <a:lvl7pPr marL="2722911" indent="0">
              <a:buNone/>
              <a:defRPr sz="900"/>
            </a:lvl7pPr>
            <a:lvl8pPr marL="3176747" indent="0">
              <a:buNone/>
              <a:defRPr sz="900"/>
            </a:lvl8pPr>
            <a:lvl9pPr marL="363055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AC155-B1ED-1943-86DE-377B95E5744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709196"/>
      </p:ext>
    </p:extLst>
  </p:cSld>
  <p:clrMapOvr>
    <a:masterClrMapping/>
  </p:clrMapOvr>
  <p:transition/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E7A28-626B-7E4C-BC9F-59D145EED73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812105"/>
      </p:ext>
    </p:extLst>
  </p:cSld>
  <p:clrMapOvr>
    <a:masterClrMapping/>
  </p:clrMapOvr>
  <p:transition/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382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382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07AA1-70DE-BC4D-9804-210316222E2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88075"/>
      </p:ext>
    </p:extLst>
  </p:cSld>
  <p:clrMapOvr>
    <a:masterClrMapping/>
  </p:clrMapOvr>
  <p:transition/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0" y="0"/>
            <a:ext cx="13004800" cy="8908288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365" tIns="64683" rIns="129365" bIns="64683" rtlCol="0" anchor="ctr"/>
          <a:lstStyle/>
          <a:p>
            <a:pPr defTabSz="646848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0" y="7614525"/>
            <a:ext cx="13004800" cy="1893803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2275840"/>
            <a:ext cx="11054080" cy="2531709"/>
          </a:xfrm>
        </p:spPr>
        <p:txBody>
          <a:bodyPr anchor="b">
            <a:normAutofit/>
          </a:bodyPr>
          <a:lstStyle>
            <a:lvl1pPr>
              <a:defRPr sz="63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057424"/>
            <a:ext cx="9103360" cy="209521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</a:defRPr>
            </a:lvl1pPr>
            <a:lvl2pPr marL="646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3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0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7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4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1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4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3396"/>
      </p:ext>
    </p:extLst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56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BBC215-6752-CB4D-97B1-4301210537A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2599752"/>
      </p:ext>
    </p:extLst>
  </p:cSld>
  <p:clrMapOvr>
    <a:masterClrMapping/>
  </p:clrMapOvr>
  <p:transition/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25120" y="325120"/>
            <a:ext cx="12367565" cy="6736486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365" tIns="64683" rIns="129365" bIns="64683" rtlCol="0" anchor="ctr"/>
          <a:lstStyle/>
          <a:p>
            <a:pPr defTabSz="646848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600945" y="5978442"/>
            <a:ext cx="4090921" cy="1015504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9365" tIns="64683" rIns="129365" bIns="64683" numCol="1" anchor="t" anchorCtr="0" compatLnSpc="1">
            <a:prstTxWarp prst="textNoShape">
              <a:avLst/>
            </a:prstTxWarp>
          </a:bodyPr>
          <a:lstStyle/>
          <a:p>
            <a:pPr algn="l" defTabSz="646848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725256" y="5795968"/>
            <a:ext cx="7885532" cy="1209085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9365" tIns="64683" rIns="129365" bIns="64683" numCol="1" anchor="t" anchorCtr="0" compatLnSpc="1">
            <a:prstTxWarp prst="textNoShape">
              <a:avLst/>
            </a:prstTxWarp>
          </a:bodyPr>
          <a:lstStyle/>
          <a:p>
            <a:pPr algn="l" defTabSz="646848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4023081" y="5813421"/>
            <a:ext cx="7776683" cy="1101187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29365" tIns="64683" rIns="129365" bIns="64683" numCol="1" anchor="t" anchorCtr="0" compatLnSpc="1">
            <a:prstTxWarp prst="textNoShape">
              <a:avLst/>
            </a:prstTxWarp>
          </a:bodyPr>
          <a:lstStyle/>
          <a:p>
            <a:pPr algn="l" defTabSz="646848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977940" y="5794525"/>
            <a:ext cx="4704711" cy="926647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29365" tIns="64683" rIns="129365" bIns="64683" numCol="1" anchor="t" anchorCtr="0" compatLnSpc="1">
            <a:prstTxWarp prst="textNoShape">
              <a:avLst/>
            </a:prstTxWarp>
          </a:bodyPr>
          <a:lstStyle/>
          <a:p>
            <a:pPr algn="l" defTabSz="646848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black"/>
              </a:solidFill>
              <a:latin typeface="Candara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301036" y="5772167"/>
            <a:ext cx="12406579" cy="1891376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129365" tIns="64683" rIns="129365" bIns="64683" numCol="1" anchor="t" anchorCtr="0" compatLnSpc="1">
            <a:prstTxWarp prst="textNoShape">
              <a:avLst/>
            </a:prstTxWarp>
          </a:bodyPr>
          <a:lstStyle/>
          <a:p>
            <a:pPr algn="l" defTabSz="646848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black"/>
              </a:solidFill>
              <a:latin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379" y="3503731"/>
            <a:ext cx="11054080" cy="2167467"/>
          </a:xfrm>
        </p:spPr>
        <p:txBody>
          <a:bodyPr anchor="t">
            <a:normAutofit/>
          </a:bodyPr>
          <a:lstStyle>
            <a:lvl1pPr algn="ctr">
              <a:defRPr sz="63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4697" y="2044371"/>
            <a:ext cx="9127444" cy="1336606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</a:defRPr>
            </a:lvl1pPr>
            <a:lvl2pPr marL="64684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374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06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75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441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12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814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49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42412"/>
      </p:ext>
    </p:extLst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62354" y="3810406"/>
            <a:ext cx="5436006" cy="490281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606439" y="3810406"/>
            <a:ext cx="5436006" cy="490281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56582"/>
      </p:ext>
    </p:extLst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355" y="3808873"/>
            <a:ext cx="5436006" cy="909884"/>
          </a:xfrm>
        </p:spPr>
        <p:txBody>
          <a:bodyPr anchor="ctr"/>
          <a:lstStyle>
            <a:lvl1pPr marL="0" indent="0" algn="ctr">
              <a:buNone/>
              <a:defRPr sz="3400" b="0">
                <a:solidFill>
                  <a:schemeClr val="tx2"/>
                </a:solidFill>
                <a:latin typeface="+mj-lt"/>
              </a:defRPr>
            </a:lvl1pPr>
            <a:lvl2pPr marL="646848" indent="0">
              <a:buNone/>
              <a:defRPr sz="2800" b="1"/>
            </a:lvl2pPr>
            <a:lvl3pPr marL="1293741" indent="0">
              <a:buNone/>
              <a:defRPr sz="2600" b="1"/>
            </a:lvl3pPr>
            <a:lvl4pPr marL="1940635" indent="0">
              <a:buNone/>
              <a:defRPr sz="2300" b="1"/>
            </a:lvl4pPr>
            <a:lvl5pPr marL="2587512" indent="0">
              <a:buNone/>
              <a:defRPr sz="2300" b="1"/>
            </a:lvl5pPr>
            <a:lvl6pPr marL="3234417" indent="0">
              <a:buNone/>
              <a:defRPr sz="2300" b="1"/>
            </a:lvl6pPr>
            <a:lvl7pPr marL="3881268" indent="0">
              <a:buNone/>
              <a:defRPr sz="2300" b="1"/>
            </a:lvl7pPr>
            <a:lvl8pPr marL="4528144" indent="0">
              <a:buNone/>
              <a:defRPr sz="2300" b="1"/>
            </a:lvl8pPr>
            <a:lvl9pPr marL="5174998" indent="0">
              <a:buNone/>
              <a:defRPr sz="23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3324" y="4876944"/>
            <a:ext cx="5432967" cy="3835965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10774" y="3808872"/>
            <a:ext cx="5436006" cy="909884"/>
          </a:xfrm>
        </p:spPr>
        <p:txBody>
          <a:bodyPr anchor="ctr"/>
          <a:lstStyle>
            <a:lvl1pPr marL="0" indent="0" algn="ctr">
              <a:buNone/>
              <a:defRPr sz="3400" b="0" i="0">
                <a:solidFill>
                  <a:schemeClr val="tx2"/>
                </a:solidFill>
                <a:latin typeface="+mj-lt"/>
              </a:defRPr>
            </a:lvl1pPr>
            <a:lvl2pPr marL="646848" indent="0">
              <a:buNone/>
              <a:defRPr sz="2800" b="1"/>
            </a:lvl2pPr>
            <a:lvl3pPr marL="1293741" indent="0">
              <a:buNone/>
              <a:defRPr sz="2600" b="1"/>
            </a:lvl3pPr>
            <a:lvl4pPr marL="1940635" indent="0">
              <a:buNone/>
              <a:defRPr sz="2300" b="1"/>
            </a:lvl4pPr>
            <a:lvl5pPr marL="2587512" indent="0">
              <a:buNone/>
              <a:defRPr sz="2300" b="1"/>
            </a:lvl5pPr>
            <a:lvl6pPr marL="3234417" indent="0">
              <a:buNone/>
              <a:defRPr sz="2300" b="1"/>
            </a:lvl6pPr>
            <a:lvl7pPr marL="3881268" indent="0">
              <a:buNone/>
              <a:defRPr sz="2300" b="1"/>
            </a:lvl7pPr>
            <a:lvl8pPr marL="4528144" indent="0">
              <a:buNone/>
              <a:defRPr sz="2300" b="1"/>
            </a:lvl8pPr>
            <a:lvl9pPr marL="5174998" indent="0">
              <a:buNone/>
              <a:defRPr sz="23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8" y="4876944"/>
            <a:ext cx="5436006" cy="3835965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22117"/>
      </p:ext>
    </p:extLst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01699"/>
      </p:ext>
    </p:extLst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25120" y="325120"/>
            <a:ext cx="12367565" cy="2028749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365" tIns="64683" rIns="129365" bIns="64683" rtlCol="0" anchor="ctr"/>
          <a:lstStyle/>
          <a:p>
            <a:pPr defTabSz="646848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301036" y="1015738"/>
            <a:ext cx="12406579" cy="1891376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86858"/>
      </p:ext>
    </p:extLst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25120" y="325120"/>
            <a:ext cx="12367565" cy="2028749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365" tIns="64683" rIns="129365" bIns="64683" rtlCol="0" anchor="ctr"/>
          <a:lstStyle/>
          <a:p>
            <a:pPr defTabSz="646848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00480" y="5093691"/>
            <a:ext cx="4768427" cy="270933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853"/>
              </a:spcAft>
              <a:buNone/>
              <a:defRPr sz="2600">
                <a:solidFill>
                  <a:schemeClr val="tx2"/>
                </a:solidFill>
              </a:defRPr>
            </a:lvl1pPr>
            <a:lvl2pPr marL="646848" indent="0">
              <a:buNone/>
              <a:defRPr sz="1700"/>
            </a:lvl2pPr>
            <a:lvl3pPr marL="1293741" indent="0">
              <a:buNone/>
              <a:defRPr sz="1400"/>
            </a:lvl3pPr>
            <a:lvl4pPr marL="1940635" indent="0">
              <a:buNone/>
              <a:defRPr sz="1300"/>
            </a:lvl4pPr>
            <a:lvl5pPr marL="2587512" indent="0">
              <a:buNone/>
              <a:defRPr sz="1300"/>
            </a:lvl5pPr>
            <a:lvl6pPr marL="3234417" indent="0">
              <a:buNone/>
              <a:defRPr sz="1300"/>
            </a:lvl6pPr>
            <a:lvl7pPr marL="3881268" indent="0">
              <a:buNone/>
              <a:defRPr sz="1300"/>
            </a:lvl7pPr>
            <a:lvl8pPr marL="4528144" indent="0">
              <a:buNone/>
              <a:defRPr sz="1300"/>
            </a:lvl8pPr>
            <a:lvl9pPr marL="5174998" indent="0">
              <a:buNone/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301036" y="1015738"/>
            <a:ext cx="12406579" cy="1893803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300480" y="3251200"/>
            <a:ext cx="4768427" cy="1781658"/>
          </a:xfrm>
        </p:spPr>
        <p:txBody>
          <a:bodyPr anchor="b">
            <a:noAutofit/>
          </a:bodyPr>
          <a:lstStyle>
            <a:lvl1pPr algn="l">
              <a:defRPr sz="460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6124" y="2600960"/>
            <a:ext cx="5552464" cy="5418667"/>
          </a:xfrm>
        </p:spPr>
        <p:txBody>
          <a:bodyPr anchor="ctr"/>
          <a:lstStyle>
            <a:lvl1pPr>
              <a:buClr>
                <a:schemeClr val="bg1"/>
              </a:buClr>
              <a:defRPr sz="31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26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tx2"/>
                </a:solidFill>
              </a:defRPr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632726"/>
      </p:ext>
    </p:extLst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25120" y="325120"/>
            <a:ext cx="12367565" cy="8583168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365" tIns="64683" rIns="129365" bIns="64683" rtlCol="0" anchor="ctr"/>
          <a:lstStyle/>
          <a:p>
            <a:pPr defTabSz="646848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301036" y="7614525"/>
            <a:ext cx="12406579" cy="1893803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132" y="481660"/>
            <a:ext cx="5422428" cy="3455906"/>
          </a:xfrm>
        </p:spPr>
        <p:txBody>
          <a:bodyPr anchor="b">
            <a:normAutofit/>
          </a:bodyPr>
          <a:lstStyle>
            <a:lvl1pPr algn="l">
              <a:defRPr sz="40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3996" y="3961649"/>
            <a:ext cx="5430709" cy="3443864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rgbClr val="FFFFFF"/>
                </a:solidFill>
              </a:defRPr>
            </a:lvl1pPr>
            <a:lvl2pPr marL="646848" indent="0">
              <a:buNone/>
              <a:defRPr sz="1700"/>
            </a:lvl2pPr>
            <a:lvl3pPr marL="1293741" indent="0">
              <a:buNone/>
              <a:defRPr sz="1400"/>
            </a:lvl3pPr>
            <a:lvl4pPr marL="1940635" indent="0">
              <a:buNone/>
              <a:defRPr sz="1300"/>
            </a:lvl4pPr>
            <a:lvl5pPr marL="2587512" indent="0">
              <a:buNone/>
              <a:defRPr sz="1300"/>
            </a:lvl5pPr>
            <a:lvl6pPr marL="3234417" indent="0">
              <a:buNone/>
              <a:defRPr sz="1300"/>
            </a:lvl6pPr>
            <a:lvl7pPr marL="3881268" indent="0">
              <a:buNone/>
              <a:defRPr sz="1300"/>
            </a:lvl7pPr>
            <a:lvl8pPr marL="4528144" indent="0">
              <a:buNone/>
              <a:defRPr sz="1300"/>
            </a:lvl8pPr>
            <a:lvl9pPr marL="5174998" indent="0">
              <a:buNone/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2107" y="1950720"/>
            <a:ext cx="5071872" cy="4161536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4600">
                <a:solidFill>
                  <a:schemeClr val="bg1"/>
                </a:solidFill>
              </a:defRPr>
            </a:lvl1pPr>
            <a:lvl2pPr marL="646848" indent="0">
              <a:buNone/>
              <a:defRPr sz="4000"/>
            </a:lvl2pPr>
            <a:lvl3pPr marL="1293741" indent="0">
              <a:buNone/>
              <a:defRPr sz="3400"/>
            </a:lvl3pPr>
            <a:lvl4pPr marL="1940635" indent="0">
              <a:buNone/>
              <a:defRPr sz="2800"/>
            </a:lvl4pPr>
            <a:lvl5pPr marL="2587512" indent="0">
              <a:buNone/>
              <a:defRPr sz="2800"/>
            </a:lvl5pPr>
            <a:lvl6pPr marL="3234417" indent="0">
              <a:buNone/>
              <a:defRPr sz="2800"/>
            </a:lvl6pPr>
            <a:lvl7pPr marL="3881268" indent="0">
              <a:buNone/>
              <a:defRPr sz="2800"/>
            </a:lvl7pPr>
            <a:lvl8pPr marL="4528144" indent="0">
              <a:buNone/>
              <a:defRPr sz="2800"/>
            </a:lvl8pPr>
            <a:lvl9pPr marL="5174998" indent="0">
              <a:buNone/>
              <a:defRPr sz="28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028143"/>
      </p:ext>
    </p:extLst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32159"/>
      </p:ext>
    </p:extLst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25120" y="325120"/>
            <a:ext cx="12367565" cy="2028749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365" tIns="64683" rIns="129365" bIns="64683" rtlCol="0" anchor="ctr"/>
          <a:lstStyle/>
          <a:p>
            <a:pPr defTabSz="646848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641BD-2CF0-CF47-BD1D-63E5C917D500}" type="slidenum">
              <a:rPr lang="ja-JP" altLang="en-US" smtClean="0">
                <a:solidFill>
                  <a:srgbClr val="073E87"/>
                </a:solidFill>
              </a:rPr>
              <a:pPr/>
              <a:t>‹#›</a:t>
            </a:fld>
            <a:endParaRPr lang="ja-JP" alt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301036" y="1015738"/>
            <a:ext cx="12406579" cy="1893803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2059183"/>
            <a:ext cx="2926080" cy="6381985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2059093"/>
            <a:ext cx="8561493" cy="6381986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928710"/>
      </p:ext>
    </p:extLst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/>
            </a:lvl1pPr>
            <a:lvl2pPr marL="645394" indent="0" algn="ctr">
              <a:buNone/>
              <a:defRPr/>
            </a:lvl2pPr>
            <a:lvl3pPr marL="1290817" indent="0" algn="ctr">
              <a:buNone/>
              <a:defRPr/>
            </a:lvl3pPr>
            <a:lvl4pPr marL="1936263" indent="0" algn="ctr">
              <a:buNone/>
              <a:defRPr/>
            </a:lvl4pPr>
            <a:lvl5pPr marL="2581693" indent="0" algn="ctr">
              <a:buNone/>
              <a:defRPr/>
            </a:lvl5pPr>
            <a:lvl6pPr marL="3227155" indent="0" algn="ctr">
              <a:buNone/>
              <a:defRPr/>
            </a:lvl6pPr>
            <a:lvl7pPr marL="3872525" indent="0" algn="ctr">
              <a:buNone/>
              <a:defRPr/>
            </a:lvl7pPr>
            <a:lvl8pPr marL="4517953" indent="0" algn="ctr">
              <a:buNone/>
              <a:defRPr/>
            </a:lvl8pPr>
            <a:lvl9pPr marL="5163355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ym typeface="Palatino" charset="0"/>
              </a:defRPr>
            </a:lvl1pPr>
          </a:lstStyle>
          <a:p>
            <a:pPr>
              <a:defRPr/>
            </a:pPr>
            <a:fld id="{21F48AD8-74B7-0848-88C2-2335B426A14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82703035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283" y="389347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283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08F86B-4051-4F42-A88C-8CFC8850592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33647049"/>
      </p:ext>
    </p:extLst>
  </p:cSld>
  <p:clrMapOvr>
    <a:masterClrMapping/>
  </p:clrMapOvr>
  <p:transition/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ym typeface="Palatino" charset="0"/>
              </a:defRPr>
            </a:lvl1pPr>
          </a:lstStyle>
          <a:p>
            <a:pPr>
              <a:defRPr/>
            </a:pPr>
            <a:fld id="{F6FFA3C6-C90F-CA4C-B606-9AE9566E56B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21312673"/>
      </p:ext>
    </p:extLst>
  </p:cSld>
  <p:clrMapOvr>
    <a:masterClrMapping/>
  </p:clrMapOvr>
  <p:transition/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290" y="6267798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290" y="4134160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45394" indent="0">
              <a:buNone/>
              <a:defRPr sz="2600"/>
            </a:lvl2pPr>
            <a:lvl3pPr marL="1290817" indent="0">
              <a:buNone/>
              <a:defRPr sz="2300"/>
            </a:lvl3pPr>
            <a:lvl4pPr marL="1936263" indent="0">
              <a:buNone/>
              <a:defRPr sz="2000"/>
            </a:lvl4pPr>
            <a:lvl5pPr marL="2581693" indent="0">
              <a:buNone/>
              <a:defRPr sz="2000"/>
            </a:lvl5pPr>
            <a:lvl6pPr marL="3227155" indent="0">
              <a:buNone/>
              <a:defRPr sz="2000"/>
            </a:lvl6pPr>
            <a:lvl7pPr marL="3872525" indent="0">
              <a:buNone/>
              <a:defRPr sz="2000"/>
            </a:lvl7pPr>
            <a:lvl8pPr marL="4517953" indent="0">
              <a:buNone/>
              <a:defRPr sz="2000"/>
            </a:lvl8pPr>
            <a:lvl9pPr marL="5163355" indent="0">
              <a:buNone/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ym typeface="Palatino" charset="0"/>
              </a:defRPr>
            </a:lvl1pPr>
          </a:lstStyle>
          <a:p>
            <a:pPr>
              <a:defRPr/>
            </a:pPr>
            <a:fld id="{A2A6BC92-1100-6943-B952-99CDC0E9D7C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89913977"/>
      </p:ext>
    </p:extLst>
  </p:cSld>
  <p:clrMapOvr>
    <a:masterClrMapping/>
  </p:clrMapOvr>
  <p:transition/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240" y="2275840"/>
            <a:ext cx="5743787" cy="747776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610773" y="2275840"/>
            <a:ext cx="5743787" cy="747776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ym typeface="Palatino" charset="0"/>
              </a:defRPr>
            </a:lvl1pPr>
          </a:lstStyle>
          <a:p>
            <a:pPr>
              <a:defRPr/>
            </a:pPr>
            <a:fld id="{F7048D06-5E6D-604E-88CB-AFCF9AAC237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85255754"/>
      </p:ext>
    </p:extLst>
  </p:cSld>
  <p:clrMapOvr>
    <a:masterClrMapping/>
  </p:clrMapOvr>
  <p:transition/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5394" indent="0">
              <a:buNone/>
              <a:defRPr sz="2800" b="1"/>
            </a:lvl2pPr>
            <a:lvl3pPr marL="1290817" indent="0">
              <a:buNone/>
              <a:defRPr sz="2600" b="1"/>
            </a:lvl3pPr>
            <a:lvl4pPr marL="1936263" indent="0">
              <a:buNone/>
              <a:defRPr sz="2300" b="1"/>
            </a:lvl4pPr>
            <a:lvl5pPr marL="2581693" indent="0">
              <a:buNone/>
              <a:defRPr sz="2300" b="1"/>
            </a:lvl5pPr>
            <a:lvl6pPr marL="3227155" indent="0">
              <a:buNone/>
              <a:defRPr sz="2300" b="1"/>
            </a:lvl6pPr>
            <a:lvl7pPr marL="3872525" indent="0">
              <a:buNone/>
              <a:defRPr sz="2300" b="1"/>
            </a:lvl7pPr>
            <a:lvl8pPr marL="4517953" indent="0">
              <a:buNone/>
              <a:defRPr sz="2300" b="1"/>
            </a:lvl8pPr>
            <a:lvl9pPr marL="5163355" indent="0">
              <a:buNone/>
              <a:defRPr sz="23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5394" indent="0">
              <a:buNone/>
              <a:defRPr sz="2800" b="1"/>
            </a:lvl2pPr>
            <a:lvl3pPr marL="1290817" indent="0">
              <a:buNone/>
              <a:defRPr sz="2600" b="1"/>
            </a:lvl3pPr>
            <a:lvl4pPr marL="1936263" indent="0">
              <a:buNone/>
              <a:defRPr sz="2300" b="1"/>
            </a:lvl4pPr>
            <a:lvl5pPr marL="2581693" indent="0">
              <a:buNone/>
              <a:defRPr sz="2300" b="1"/>
            </a:lvl5pPr>
            <a:lvl6pPr marL="3227155" indent="0">
              <a:buNone/>
              <a:defRPr sz="2300" b="1"/>
            </a:lvl6pPr>
            <a:lvl7pPr marL="3872525" indent="0">
              <a:buNone/>
              <a:defRPr sz="2300" b="1"/>
            </a:lvl7pPr>
            <a:lvl8pPr marL="4517953" indent="0">
              <a:buNone/>
              <a:defRPr sz="2300" b="1"/>
            </a:lvl8pPr>
            <a:lvl9pPr marL="5163355" indent="0">
              <a:buNone/>
              <a:defRPr sz="23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ym typeface="Palatino" charset="0"/>
              </a:defRPr>
            </a:lvl1pPr>
          </a:lstStyle>
          <a:p>
            <a:pPr>
              <a:defRPr/>
            </a:pPr>
            <a:fld id="{BAF50D17-7C2F-9747-960E-225A68C3A6F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3424524"/>
      </p:ext>
    </p:extLst>
  </p:cSld>
  <p:clrMapOvr>
    <a:masterClrMapping/>
  </p:clrMapOvr>
  <p:transition/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ym typeface="Palatino" charset="0"/>
              </a:defRPr>
            </a:lvl1pPr>
          </a:lstStyle>
          <a:p>
            <a:pPr>
              <a:defRPr/>
            </a:pPr>
            <a:fld id="{0E3A7AC4-A663-0F46-8314-3E8F5B956C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24252747"/>
      </p:ext>
    </p:extLst>
  </p:cSld>
  <p:clrMapOvr>
    <a:masterClrMapping/>
  </p:clrMapOvr>
  <p:transition/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ym typeface="Palatino" charset="0"/>
              </a:defRPr>
            </a:lvl1pPr>
          </a:lstStyle>
          <a:p>
            <a:pPr>
              <a:defRPr/>
            </a:pPr>
            <a:fld id="{79F382E3-AC65-CD49-86CE-D9EEDC102E4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18390095"/>
      </p:ext>
    </p:extLst>
  </p:cSld>
  <p:clrMapOvr>
    <a:masterClrMapping/>
  </p:clrMapOvr>
  <p:transition/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516" y="388545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5394" indent="0">
              <a:buNone/>
              <a:defRPr sz="1700"/>
            </a:lvl2pPr>
            <a:lvl3pPr marL="1290817" indent="0">
              <a:buNone/>
              <a:defRPr sz="1400"/>
            </a:lvl3pPr>
            <a:lvl4pPr marL="1936263" indent="0">
              <a:buNone/>
              <a:defRPr sz="1300"/>
            </a:lvl4pPr>
            <a:lvl5pPr marL="2581693" indent="0">
              <a:buNone/>
              <a:defRPr sz="1300"/>
            </a:lvl5pPr>
            <a:lvl6pPr marL="3227155" indent="0">
              <a:buNone/>
              <a:defRPr sz="1300"/>
            </a:lvl6pPr>
            <a:lvl7pPr marL="3872525" indent="0">
              <a:buNone/>
              <a:defRPr sz="1300"/>
            </a:lvl7pPr>
            <a:lvl8pPr marL="4517953" indent="0">
              <a:buNone/>
              <a:defRPr sz="1300"/>
            </a:lvl8pPr>
            <a:lvl9pPr marL="5163355" indent="0">
              <a:buNone/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ym typeface="Palatino" charset="0"/>
              </a:defRPr>
            </a:lvl1pPr>
          </a:lstStyle>
          <a:p>
            <a:pPr>
              <a:defRPr/>
            </a:pPr>
            <a:fld id="{5EAED017-C544-B841-BE79-8369D771502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68490218"/>
      </p:ext>
    </p:extLst>
  </p:cSld>
  <p:clrMapOvr>
    <a:masterClrMapping/>
  </p:clrMapOvr>
  <p:transition/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45394" indent="0">
              <a:buNone/>
              <a:defRPr sz="4000"/>
            </a:lvl2pPr>
            <a:lvl3pPr marL="1290817" indent="0">
              <a:buNone/>
              <a:defRPr sz="3400"/>
            </a:lvl3pPr>
            <a:lvl4pPr marL="1936263" indent="0">
              <a:buNone/>
              <a:defRPr sz="2800"/>
            </a:lvl4pPr>
            <a:lvl5pPr marL="2581693" indent="0">
              <a:buNone/>
              <a:defRPr sz="2800"/>
            </a:lvl5pPr>
            <a:lvl6pPr marL="3227155" indent="0">
              <a:buNone/>
              <a:defRPr sz="2800"/>
            </a:lvl6pPr>
            <a:lvl7pPr marL="3872525" indent="0">
              <a:buNone/>
              <a:defRPr sz="2800"/>
            </a:lvl7pPr>
            <a:lvl8pPr marL="4517953" indent="0">
              <a:buNone/>
              <a:defRPr sz="2800"/>
            </a:lvl8pPr>
            <a:lvl9pPr marL="5163355" indent="0">
              <a:buNone/>
              <a:defRPr sz="2800"/>
            </a:lvl9pPr>
          </a:lstStyle>
          <a:p>
            <a:pPr lvl="0"/>
            <a:endParaRPr lang="ja-JP" altLang="en-US" noProof="0">
              <a:sym typeface="Arial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5394" indent="0">
              <a:buNone/>
              <a:defRPr sz="1700"/>
            </a:lvl2pPr>
            <a:lvl3pPr marL="1290817" indent="0">
              <a:buNone/>
              <a:defRPr sz="1400"/>
            </a:lvl3pPr>
            <a:lvl4pPr marL="1936263" indent="0">
              <a:buNone/>
              <a:defRPr sz="1300"/>
            </a:lvl4pPr>
            <a:lvl5pPr marL="2581693" indent="0">
              <a:buNone/>
              <a:defRPr sz="1300"/>
            </a:lvl5pPr>
            <a:lvl6pPr marL="3227155" indent="0">
              <a:buNone/>
              <a:defRPr sz="1300"/>
            </a:lvl6pPr>
            <a:lvl7pPr marL="3872525" indent="0">
              <a:buNone/>
              <a:defRPr sz="1300"/>
            </a:lvl7pPr>
            <a:lvl8pPr marL="4517953" indent="0">
              <a:buNone/>
              <a:defRPr sz="1300"/>
            </a:lvl8pPr>
            <a:lvl9pPr marL="5163355" indent="0">
              <a:buNone/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ym typeface="Palatino" charset="0"/>
              </a:defRPr>
            </a:lvl1pPr>
          </a:lstStyle>
          <a:p>
            <a:pPr>
              <a:defRPr/>
            </a:pPr>
            <a:fld id="{0D0998DB-0363-2544-A3EA-17981B394D7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76499827"/>
      </p:ext>
    </p:extLst>
  </p:cSld>
  <p:clrMapOvr>
    <a:masterClrMapping/>
  </p:clrMapOvr>
  <p:transition/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ym typeface="Palatino" charset="0"/>
              </a:defRPr>
            </a:lvl1pPr>
          </a:lstStyle>
          <a:p>
            <a:pPr>
              <a:defRPr/>
            </a:pPr>
            <a:fld id="{75B4FC5C-FA46-9940-93E7-07BE9C83E19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91346294"/>
      </p:ext>
    </p:extLst>
  </p:cSld>
  <p:clrMapOvr>
    <a:masterClrMapping/>
  </p:clrMapOvr>
  <p:transition/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480" y="128694"/>
            <a:ext cx="2926080" cy="9624906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240" y="128694"/>
            <a:ext cx="8561493" cy="9624906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ym typeface="Palatino" charset="0"/>
              </a:defRPr>
            </a:lvl1pPr>
          </a:lstStyle>
          <a:p>
            <a:pPr>
              <a:defRPr/>
            </a:pPr>
            <a:fld id="{8E0F8C79-5366-B44B-89CD-071ABB45058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56368161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933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933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0506" indent="0">
              <a:buNone/>
              <a:defRPr sz="2800"/>
            </a:lvl2pPr>
            <a:lvl3pPr marL="901004" indent="0">
              <a:buNone/>
              <a:defRPr sz="2400"/>
            </a:lvl3pPr>
            <a:lvl4pPr marL="1351601" indent="0">
              <a:buNone/>
              <a:defRPr sz="2000"/>
            </a:lvl4pPr>
            <a:lvl5pPr marL="1802111" indent="0">
              <a:buNone/>
              <a:defRPr sz="2000"/>
            </a:lvl5pPr>
            <a:lvl6pPr marL="2252688" indent="0">
              <a:buNone/>
              <a:defRPr sz="2000"/>
            </a:lvl6pPr>
            <a:lvl7pPr marL="2703231" indent="0">
              <a:buNone/>
              <a:defRPr sz="2000"/>
            </a:lvl7pPr>
            <a:lvl8pPr marL="3153740" indent="0">
              <a:buNone/>
              <a:defRPr sz="2000"/>
            </a:lvl8pPr>
            <a:lvl9pPr marL="3604277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933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0506" indent="0">
              <a:buNone/>
              <a:defRPr sz="1100"/>
            </a:lvl2pPr>
            <a:lvl3pPr marL="901004" indent="0">
              <a:buNone/>
              <a:defRPr sz="1000"/>
            </a:lvl3pPr>
            <a:lvl4pPr marL="1351601" indent="0">
              <a:buNone/>
              <a:defRPr sz="900"/>
            </a:lvl4pPr>
            <a:lvl5pPr marL="1802111" indent="0">
              <a:buNone/>
              <a:defRPr sz="900"/>
            </a:lvl5pPr>
            <a:lvl6pPr marL="2252688" indent="0">
              <a:buNone/>
              <a:defRPr sz="900"/>
            </a:lvl6pPr>
            <a:lvl7pPr marL="2703231" indent="0">
              <a:buNone/>
              <a:defRPr sz="900"/>
            </a:lvl7pPr>
            <a:lvl8pPr marL="3153740" indent="0">
              <a:buNone/>
              <a:defRPr sz="900"/>
            </a:lvl8pPr>
            <a:lvl9pPr marL="3604277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E230E9-2ECC-9D4C-B195-17E9AFF9AF3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25453803"/>
      </p:ext>
    </p:extLst>
  </p:cSld>
  <p:clrMapOvr>
    <a:masterClrMapping/>
  </p:clrMapOvr>
  <p:transition/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/>
            </a:lvl1pPr>
            <a:lvl2pPr marL="645758" indent="0" algn="ctr">
              <a:buNone/>
              <a:defRPr/>
            </a:lvl2pPr>
            <a:lvl3pPr marL="1291548" indent="0" algn="ctr">
              <a:buNone/>
              <a:defRPr/>
            </a:lvl3pPr>
            <a:lvl4pPr marL="1937354" indent="0" algn="ctr">
              <a:buNone/>
              <a:defRPr/>
            </a:lvl4pPr>
            <a:lvl5pPr marL="2583148" indent="0" algn="ctr">
              <a:buNone/>
              <a:defRPr/>
            </a:lvl5pPr>
            <a:lvl6pPr marL="3228971" indent="0" algn="ctr">
              <a:buNone/>
              <a:defRPr/>
            </a:lvl6pPr>
            <a:lvl7pPr marL="3874711" indent="0" algn="ctr">
              <a:buNone/>
              <a:defRPr/>
            </a:lvl7pPr>
            <a:lvl8pPr marL="4520498" indent="0" algn="ctr">
              <a:buNone/>
              <a:defRPr/>
            </a:lvl8pPr>
            <a:lvl9pPr marL="5166265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ym typeface="Palatino" charset="0"/>
              </a:defRPr>
            </a:lvl1pPr>
          </a:lstStyle>
          <a:p>
            <a:pPr>
              <a:defRPr/>
            </a:pPr>
            <a:fld id="{78DCBFD7-D59C-2847-B43C-CB3F5AC81E7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60945874"/>
      </p:ext>
    </p:extLst>
  </p:cSld>
  <p:clrMapOvr>
    <a:masterClrMapping/>
  </p:clrMapOvr>
  <p:transition/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ym typeface="Palatino" charset="0"/>
              </a:defRPr>
            </a:lvl1pPr>
          </a:lstStyle>
          <a:p>
            <a:pPr>
              <a:defRPr/>
            </a:pPr>
            <a:fld id="{013AD233-0E18-A046-A0F0-7CE81F84B7E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95715113"/>
      </p:ext>
    </p:extLst>
  </p:cSld>
  <p:clrMapOvr>
    <a:masterClrMapping/>
  </p:clrMapOvr>
  <p:transition/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290" y="6267783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290" y="4134160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45758" indent="0">
              <a:buNone/>
              <a:defRPr sz="2600"/>
            </a:lvl2pPr>
            <a:lvl3pPr marL="1291548" indent="0">
              <a:buNone/>
              <a:defRPr sz="2300"/>
            </a:lvl3pPr>
            <a:lvl4pPr marL="1937354" indent="0">
              <a:buNone/>
              <a:defRPr sz="2000"/>
            </a:lvl4pPr>
            <a:lvl5pPr marL="2583148" indent="0">
              <a:buNone/>
              <a:defRPr sz="2000"/>
            </a:lvl5pPr>
            <a:lvl6pPr marL="3228971" indent="0">
              <a:buNone/>
              <a:defRPr sz="2000"/>
            </a:lvl6pPr>
            <a:lvl7pPr marL="3874711" indent="0">
              <a:buNone/>
              <a:defRPr sz="2000"/>
            </a:lvl7pPr>
            <a:lvl8pPr marL="4520498" indent="0">
              <a:buNone/>
              <a:defRPr sz="2000"/>
            </a:lvl8pPr>
            <a:lvl9pPr marL="5166265" indent="0">
              <a:buNone/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ym typeface="Palatino" charset="0"/>
              </a:defRPr>
            </a:lvl1pPr>
          </a:lstStyle>
          <a:p>
            <a:pPr>
              <a:defRPr/>
            </a:pPr>
            <a:fld id="{1722B4C8-9DCE-DB45-9E4D-41E333CCDE0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07101621"/>
      </p:ext>
    </p:extLst>
  </p:cSld>
  <p:clrMapOvr>
    <a:masterClrMapping/>
  </p:clrMapOvr>
  <p:transition/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50240" y="2275840"/>
            <a:ext cx="5743787" cy="747776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610773" y="2275840"/>
            <a:ext cx="5743787" cy="747776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ym typeface="Palatino" charset="0"/>
              </a:defRPr>
            </a:lvl1pPr>
          </a:lstStyle>
          <a:p>
            <a:pPr>
              <a:defRPr/>
            </a:pPr>
            <a:fld id="{3DE7F2AF-5BA8-0A43-85D0-584909865C8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7914245"/>
      </p:ext>
    </p:extLst>
  </p:cSld>
  <p:clrMapOvr>
    <a:masterClrMapping/>
  </p:clrMapOvr>
  <p:transition/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5758" indent="0">
              <a:buNone/>
              <a:defRPr sz="2800" b="1"/>
            </a:lvl2pPr>
            <a:lvl3pPr marL="1291548" indent="0">
              <a:buNone/>
              <a:defRPr sz="2600" b="1"/>
            </a:lvl3pPr>
            <a:lvl4pPr marL="1937354" indent="0">
              <a:buNone/>
              <a:defRPr sz="2300" b="1"/>
            </a:lvl4pPr>
            <a:lvl5pPr marL="2583148" indent="0">
              <a:buNone/>
              <a:defRPr sz="2300" b="1"/>
            </a:lvl5pPr>
            <a:lvl6pPr marL="3228971" indent="0">
              <a:buNone/>
              <a:defRPr sz="2300" b="1"/>
            </a:lvl6pPr>
            <a:lvl7pPr marL="3874711" indent="0">
              <a:buNone/>
              <a:defRPr sz="2300" b="1"/>
            </a:lvl7pPr>
            <a:lvl8pPr marL="4520498" indent="0">
              <a:buNone/>
              <a:defRPr sz="2300" b="1"/>
            </a:lvl8pPr>
            <a:lvl9pPr marL="5166265" indent="0">
              <a:buNone/>
              <a:defRPr sz="23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5758" indent="0">
              <a:buNone/>
              <a:defRPr sz="2800" b="1"/>
            </a:lvl2pPr>
            <a:lvl3pPr marL="1291548" indent="0">
              <a:buNone/>
              <a:defRPr sz="2600" b="1"/>
            </a:lvl3pPr>
            <a:lvl4pPr marL="1937354" indent="0">
              <a:buNone/>
              <a:defRPr sz="2300" b="1"/>
            </a:lvl4pPr>
            <a:lvl5pPr marL="2583148" indent="0">
              <a:buNone/>
              <a:defRPr sz="2300" b="1"/>
            </a:lvl5pPr>
            <a:lvl6pPr marL="3228971" indent="0">
              <a:buNone/>
              <a:defRPr sz="2300" b="1"/>
            </a:lvl6pPr>
            <a:lvl7pPr marL="3874711" indent="0">
              <a:buNone/>
              <a:defRPr sz="2300" b="1"/>
            </a:lvl7pPr>
            <a:lvl8pPr marL="4520498" indent="0">
              <a:buNone/>
              <a:defRPr sz="2300" b="1"/>
            </a:lvl8pPr>
            <a:lvl9pPr marL="5166265" indent="0">
              <a:buNone/>
              <a:defRPr sz="23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ym typeface="Palatino" charset="0"/>
              </a:defRPr>
            </a:lvl1pPr>
          </a:lstStyle>
          <a:p>
            <a:pPr>
              <a:defRPr/>
            </a:pPr>
            <a:fld id="{D97B2EFE-13A2-7A4B-96DD-CF683D4B5C0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23420546"/>
      </p:ext>
    </p:extLst>
  </p:cSld>
  <p:clrMapOvr>
    <a:masterClrMapping/>
  </p:clrMapOvr>
  <p:transition/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ym typeface="Palatino" charset="0"/>
              </a:defRPr>
            </a:lvl1pPr>
          </a:lstStyle>
          <a:p>
            <a:pPr>
              <a:defRPr/>
            </a:pPr>
            <a:fld id="{794ABB29-B511-B049-8F6F-B9AD4561C8A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29158692"/>
      </p:ext>
    </p:extLst>
  </p:cSld>
  <p:clrMapOvr>
    <a:masterClrMapping/>
  </p:clrMapOvr>
  <p:transition/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ym typeface="Palatino" charset="0"/>
              </a:defRPr>
            </a:lvl1pPr>
          </a:lstStyle>
          <a:p>
            <a:pPr>
              <a:defRPr/>
            </a:pPr>
            <a:fld id="{C3DC377F-04BB-1840-B274-76A4FC037C0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0065531"/>
      </p:ext>
    </p:extLst>
  </p:cSld>
  <p:clrMapOvr>
    <a:masterClrMapping/>
  </p:clrMapOvr>
  <p:transition/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516" y="38852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5758" indent="0">
              <a:buNone/>
              <a:defRPr sz="1700"/>
            </a:lvl2pPr>
            <a:lvl3pPr marL="1291548" indent="0">
              <a:buNone/>
              <a:defRPr sz="1400"/>
            </a:lvl3pPr>
            <a:lvl4pPr marL="1937354" indent="0">
              <a:buNone/>
              <a:defRPr sz="1300"/>
            </a:lvl4pPr>
            <a:lvl5pPr marL="2583148" indent="0">
              <a:buNone/>
              <a:defRPr sz="1300"/>
            </a:lvl5pPr>
            <a:lvl6pPr marL="3228971" indent="0">
              <a:buNone/>
              <a:defRPr sz="1300"/>
            </a:lvl6pPr>
            <a:lvl7pPr marL="3874711" indent="0">
              <a:buNone/>
              <a:defRPr sz="1300"/>
            </a:lvl7pPr>
            <a:lvl8pPr marL="4520498" indent="0">
              <a:buNone/>
              <a:defRPr sz="1300"/>
            </a:lvl8pPr>
            <a:lvl9pPr marL="5166265" indent="0">
              <a:buNone/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ym typeface="Palatino" charset="0"/>
              </a:defRPr>
            </a:lvl1pPr>
          </a:lstStyle>
          <a:p>
            <a:pPr>
              <a:defRPr/>
            </a:pPr>
            <a:fld id="{FAFFF760-F7C3-2747-8A40-2549A508B71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57226302"/>
      </p:ext>
    </p:extLst>
  </p:cSld>
  <p:clrMapOvr>
    <a:masterClrMapping/>
  </p:clrMapOvr>
  <p:transition/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45758" indent="0">
              <a:buNone/>
              <a:defRPr sz="4000"/>
            </a:lvl2pPr>
            <a:lvl3pPr marL="1291548" indent="0">
              <a:buNone/>
              <a:defRPr sz="3400"/>
            </a:lvl3pPr>
            <a:lvl4pPr marL="1937354" indent="0">
              <a:buNone/>
              <a:defRPr sz="2800"/>
            </a:lvl4pPr>
            <a:lvl5pPr marL="2583148" indent="0">
              <a:buNone/>
              <a:defRPr sz="2800"/>
            </a:lvl5pPr>
            <a:lvl6pPr marL="3228971" indent="0">
              <a:buNone/>
              <a:defRPr sz="2800"/>
            </a:lvl6pPr>
            <a:lvl7pPr marL="3874711" indent="0">
              <a:buNone/>
              <a:defRPr sz="2800"/>
            </a:lvl7pPr>
            <a:lvl8pPr marL="4520498" indent="0">
              <a:buNone/>
              <a:defRPr sz="2800"/>
            </a:lvl8pPr>
            <a:lvl9pPr marL="5166265" indent="0">
              <a:buNone/>
              <a:defRPr sz="2800"/>
            </a:lvl9pPr>
          </a:lstStyle>
          <a:p>
            <a:pPr lvl="0"/>
            <a:endParaRPr lang="ja-JP" altLang="en-US" noProof="0">
              <a:sym typeface="Arial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5758" indent="0">
              <a:buNone/>
              <a:defRPr sz="1700"/>
            </a:lvl2pPr>
            <a:lvl3pPr marL="1291548" indent="0">
              <a:buNone/>
              <a:defRPr sz="1400"/>
            </a:lvl3pPr>
            <a:lvl4pPr marL="1937354" indent="0">
              <a:buNone/>
              <a:defRPr sz="1300"/>
            </a:lvl4pPr>
            <a:lvl5pPr marL="2583148" indent="0">
              <a:buNone/>
              <a:defRPr sz="1300"/>
            </a:lvl5pPr>
            <a:lvl6pPr marL="3228971" indent="0">
              <a:buNone/>
              <a:defRPr sz="1300"/>
            </a:lvl6pPr>
            <a:lvl7pPr marL="3874711" indent="0">
              <a:buNone/>
              <a:defRPr sz="1300"/>
            </a:lvl7pPr>
            <a:lvl8pPr marL="4520498" indent="0">
              <a:buNone/>
              <a:defRPr sz="1300"/>
            </a:lvl8pPr>
            <a:lvl9pPr marL="5166265" indent="0">
              <a:buNone/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ym typeface="Palatino" charset="0"/>
              </a:defRPr>
            </a:lvl1pPr>
          </a:lstStyle>
          <a:p>
            <a:pPr>
              <a:defRPr/>
            </a:pPr>
            <a:fld id="{EBF10430-9751-5547-9920-D48F68DDA54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27607113"/>
      </p:ext>
    </p:extLst>
  </p:cSld>
  <p:clrMapOvr>
    <a:masterClrMapping/>
  </p:clrMapOvr>
  <p:transition/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ym typeface="Palatino" charset="0"/>
              </a:defRPr>
            </a:lvl1pPr>
          </a:lstStyle>
          <a:p>
            <a:pPr>
              <a:defRPr/>
            </a:pPr>
            <a:fld id="{C76590F3-0D36-BF4C-9A56-F87F1D16B10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27838476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FF5FED-76F3-5D47-B581-0BA56FC7A5C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17483434"/>
      </p:ext>
    </p:extLst>
  </p:cSld>
  <p:clrMapOvr>
    <a:masterClrMapping/>
  </p:clrMapOvr>
  <p:transition/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8480" y="128694"/>
            <a:ext cx="2926080" cy="9624906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50240" y="128694"/>
            <a:ext cx="8561493" cy="9624906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ym typeface="Palatino" charset="0"/>
              </a:defRPr>
            </a:lvl1pPr>
          </a:lstStyle>
          <a:p>
            <a:pPr>
              <a:defRPr/>
            </a:pPr>
            <a:fld id="{B23AE156-1701-E643-BDFA-9F606E79DA3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88742411"/>
      </p:ext>
    </p:extLst>
  </p:cSld>
  <p:clrMapOvr>
    <a:masterClrMapping/>
  </p:clrMapOvr>
  <p:transition/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7881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3781" indent="0" algn="ctr">
              <a:buNone/>
              <a:defRPr/>
            </a:lvl2pPr>
            <a:lvl3pPr marL="907611" indent="0" algn="ctr">
              <a:buNone/>
              <a:defRPr/>
            </a:lvl3pPr>
            <a:lvl4pPr marL="1361468" indent="0" algn="ctr">
              <a:buNone/>
              <a:defRPr/>
            </a:lvl4pPr>
            <a:lvl5pPr marL="1815249" indent="0" algn="ctr">
              <a:buNone/>
              <a:defRPr/>
            </a:lvl5pPr>
            <a:lvl6pPr marL="2269095" indent="0" algn="ctr">
              <a:buNone/>
              <a:defRPr/>
            </a:lvl6pPr>
            <a:lvl7pPr marL="2722911" indent="0" algn="ctr">
              <a:buNone/>
              <a:defRPr/>
            </a:lvl7pPr>
            <a:lvl8pPr marL="3176747" indent="0" algn="ctr">
              <a:buNone/>
              <a:defRPr/>
            </a:lvl8pPr>
            <a:lvl9pPr marL="3630554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6CC3B-37BC-464B-8DBB-E45873BFE94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76762"/>
      </p:ext>
    </p:extLst>
  </p:cSld>
  <p:clrMapOvr>
    <a:masterClrMapping/>
  </p:clrMapOvr>
  <p:transition/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344AA-B81E-D94B-AC32-1156AFDF469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484027"/>
      </p:ext>
    </p:extLst>
  </p:cSld>
  <p:clrMapOvr>
    <a:masterClrMapping/>
  </p:clrMapOvr>
  <p:transition/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3781" indent="0">
              <a:buNone/>
              <a:defRPr sz="1800"/>
            </a:lvl2pPr>
            <a:lvl3pPr marL="907611" indent="0">
              <a:buNone/>
              <a:defRPr sz="1600"/>
            </a:lvl3pPr>
            <a:lvl4pPr marL="1361468" indent="0">
              <a:buNone/>
              <a:defRPr sz="1400"/>
            </a:lvl4pPr>
            <a:lvl5pPr marL="1815249" indent="0">
              <a:buNone/>
              <a:defRPr sz="1400"/>
            </a:lvl5pPr>
            <a:lvl6pPr marL="2269095" indent="0">
              <a:buNone/>
              <a:defRPr sz="1400"/>
            </a:lvl6pPr>
            <a:lvl7pPr marL="2722911" indent="0">
              <a:buNone/>
              <a:defRPr sz="1400"/>
            </a:lvl7pPr>
            <a:lvl8pPr marL="3176747" indent="0">
              <a:buNone/>
              <a:defRPr sz="1400"/>
            </a:lvl8pPr>
            <a:lvl9pPr marL="3630554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6365D-ADE4-E04D-BBAB-C2A2565690C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73495"/>
      </p:ext>
    </p:extLst>
  </p:cSld>
  <p:clrMapOvr>
    <a:masterClrMapping/>
  </p:clrMapOvr>
  <p:transition/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68E12-369E-AD44-8B1F-A2428A9120D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52852"/>
      </p:ext>
    </p:extLst>
  </p:cSld>
  <p:clrMapOvr>
    <a:masterClrMapping/>
  </p:clrMapOvr>
  <p:transition/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781" indent="0">
              <a:buNone/>
              <a:defRPr sz="2000" b="1"/>
            </a:lvl2pPr>
            <a:lvl3pPr marL="907611" indent="0">
              <a:buNone/>
              <a:defRPr sz="1800" b="1"/>
            </a:lvl3pPr>
            <a:lvl4pPr marL="1361468" indent="0">
              <a:buNone/>
              <a:defRPr sz="1600" b="1"/>
            </a:lvl4pPr>
            <a:lvl5pPr marL="1815249" indent="0">
              <a:buNone/>
              <a:defRPr sz="1600" b="1"/>
            </a:lvl5pPr>
            <a:lvl6pPr marL="2269095" indent="0">
              <a:buNone/>
              <a:defRPr sz="1600" b="1"/>
            </a:lvl6pPr>
            <a:lvl7pPr marL="2722911" indent="0">
              <a:buNone/>
              <a:defRPr sz="1600" b="1"/>
            </a:lvl7pPr>
            <a:lvl8pPr marL="3176747" indent="0">
              <a:buNone/>
              <a:defRPr sz="1600" b="1"/>
            </a:lvl8pPr>
            <a:lvl9pPr marL="363055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781" indent="0">
              <a:buNone/>
              <a:defRPr sz="2000" b="1"/>
            </a:lvl2pPr>
            <a:lvl3pPr marL="907611" indent="0">
              <a:buNone/>
              <a:defRPr sz="1800" b="1"/>
            </a:lvl3pPr>
            <a:lvl4pPr marL="1361468" indent="0">
              <a:buNone/>
              <a:defRPr sz="1600" b="1"/>
            </a:lvl4pPr>
            <a:lvl5pPr marL="1815249" indent="0">
              <a:buNone/>
              <a:defRPr sz="1600" b="1"/>
            </a:lvl5pPr>
            <a:lvl6pPr marL="2269095" indent="0">
              <a:buNone/>
              <a:defRPr sz="1600" b="1"/>
            </a:lvl6pPr>
            <a:lvl7pPr marL="2722911" indent="0">
              <a:buNone/>
              <a:defRPr sz="1600" b="1"/>
            </a:lvl7pPr>
            <a:lvl8pPr marL="3176747" indent="0">
              <a:buNone/>
              <a:defRPr sz="1600" b="1"/>
            </a:lvl8pPr>
            <a:lvl9pPr marL="363055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8B1F9-99D8-5A46-A156-3BBE055D5E9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13827"/>
      </p:ext>
    </p:extLst>
  </p:cSld>
  <p:clrMapOvr>
    <a:masterClrMapping/>
  </p:clrMapOvr>
  <p:transition/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65B7F-08F9-3740-AB5E-F1EE8BA5DD5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723499"/>
      </p:ext>
    </p:extLst>
  </p:cSld>
  <p:clrMapOvr>
    <a:masterClrMapping/>
  </p:clrMapOvr>
  <p:transition/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69AAA-1D25-3140-B030-803F6516838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505412"/>
      </p:ext>
    </p:extLst>
  </p:cSld>
  <p:clrMapOvr>
    <a:masterClrMapping/>
  </p:clrMapOvr>
  <p:transition/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081" y="389145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081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3781" indent="0">
              <a:buNone/>
              <a:defRPr sz="1100"/>
            </a:lvl2pPr>
            <a:lvl3pPr marL="907611" indent="0">
              <a:buNone/>
              <a:defRPr sz="1000"/>
            </a:lvl3pPr>
            <a:lvl4pPr marL="1361468" indent="0">
              <a:buNone/>
              <a:defRPr sz="900"/>
            </a:lvl4pPr>
            <a:lvl5pPr marL="1815249" indent="0">
              <a:buNone/>
              <a:defRPr sz="900"/>
            </a:lvl5pPr>
            <a:lvl6pPr marL="2269095" indent="0">
              <a:buNone/>
              <a:defRPr sz="900"/>
            </a:lvl6pPr>
            <a:lvl7pPr marL="2722911" indent="0">
              <a:buNone/>
              <a:defRPr sz="900"/>
            </a:lvl7pPr>
            <a:lvl8pPr marL="3176747" indent="0">
              <a:buNone/>
              <a:defRPr sz="900"/>
            </a:lvl8pPr>
            <a:lvl9pPr marL="363055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B4FDF-ED99-8E40-8AAB-F66189FFCBF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63016"/>
      </p:ext>
    </p:extLst>
  </p:cSld>
  <p:clrMapOvr>
    <a:masterClrMapping/>
  </p:clrMapOvr>
  <p:transition/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49731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549731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3781" indent="0">
              <a:buNone/>
              <a:defRPr sz="2800"/>
            </a:lvl2pPr>
            <a:lvl3pPr marL="907611" indent="0">
              <a:buNone/>
              <a:defRPr sz="2400"/>
            </a:lvl3pPr>
            <a:lvl4pPr marL="1361468" indent="0">
              <a:buNone/>
              <a:defRPr sz="2000"/>
            </a:lvl4pPr>
            <a:lvl5pPr marL="1815249" indent="0">
              <a:buNone/>
              <a:defRPr sz="2000"/>
            </a:lvl5pPr>
            <a:lvl6pPr marL="2269095" indent="0">
              <a:buNone/>
              <a:defRPr sz="2000"/>
            </a:lvl6pPr>
            <a:lvl7pPr marL="2722911" indent="0">
              <a:buNone/>
              <a:defRPr sz="2000"/>
            </a:lvl7pPr>
            <a:lvl8pPr marL="3176747" indent="0">
              <a:buNone/>
              <a:defRPr sz="2000"/>
            </a:lvl8pPr>
            <a:lvl9pPr marL="3630554" indent="0">
              <a:buNone/>
              <a:defRPr sz="2000"/>
            </a:lvl9pPr>
          </a:lstStyle>
          <a:p>
            <a:pPr lvl="0"/>
            <a:endParaRPr lang="ja-JP" altLang="en-US" noProof="0">
              <a:sym typeface="Arial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549731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3781" indent="0">
              <a:buNone/>
              <a:defRPr sz="1100"/>
            </a:lvl2pPr>
            <a:lvl3pPr marL="907611" indent="0">
              <a:buNone/>
              <a:defRPr sz="1000"/>
            </a:lvl3pPr>
            <a:lvl4pPr marL="1361468" indent="0">
              <a:buNone/>
              <a:defRPr sz="900"/>
            </a:lvl4pPr>
            <a:lvl5pPr marL="1815249" indent="0">
              <a:buNone/>
              <a:defRPr sz="900"/>
            </a:lvl5pPr>
            <a:lvl6pPr marL="2269095" indent="0">
              <a:buNone/>
              <a:defRPr sz="900"/>
            </a:lvl6pPr>
            <a:lvl7pPr marL="2722911" indent="0">
              <a:buNone/>
              <a:defRPr sz="900"/>
            </a:lvl7pPr>
            <a:lvl8pPr marL="3176747" indent="0">
              <a:buNone/>
              <a:defRPr sz="900"/>
            </a:lvl8pPr>
            <a:lvl9pPr marL="363055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AC38D-E652-0849-BC11-5CDAC7301AE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294797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623426" y="-88900"/>
            <a:ext cx="3089274" cy="98425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56008" y="-88900"/>
            <a:ext cx="9115425" cy="98425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740335-F3A5-5D4F-904D-B1FB91D4BED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93154282"/>
      </p:ext>
    </p:extLst>
  </p:cSld>
  <p:clrMapOvr>
    <a:masterClrMapping/>
  </p:clrMapOvr>
  <p:transition/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86761-BED7-1B43-90F0-117F70ABEE0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962738"/>
      </p:ext>
    </p:extLst>
  </p:cSld>
  <p:clrMapOvr>
    <a:masterClrMapping/>
  </p:clrMapOvr>
  <p:transition/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429752" y="130382"/>
            <a:ext cx="2927350" cy="962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7702" y="130382"/>
            <a:ext cx="8629650" cy="962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9C4BF-3549-BF4E-9BC2-7F2A7935651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329851"/>
      </p:ext>
    </p:extLst>
  </p:cSld>
  <p:clrMapOvr>
    <a:masterClrMapping/>
  </p:clrMapOvr>
  <p:transition/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51038" y="5527938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2841" indent="0" algn="ctr">
              <a:buNone/>
              <a:defRPr/>
            </a:lvl2pPr>
            <a:lvl3pPr marL="905739" indent="0" algn="ctr">
              <a:buNone/>
              <a:defRPr/>
            </a:lvl3pPr>
            <a:lvl4pPr marL="1358680" indent="0" algn="ctr">
              <a:buNone/>
              <a:defRPr/>
            </a:lvl4pPr>
            <a:lvl5pPr marL="1811541" indent="0" algn="ctr">
              <a:buNone/>
              <a:defRPr/>
            </a:lvl5pPr>
            <a:lvl6pPr marL="2264464" indent="0" algn="ctr">
              <a:buNone/>
              <a:defRPr/>
            </a:lvl6pPr>
            <a:lvl7pPr marL="2717339" indent="0" algn="ctr">
              <a:buNone/>
              <a:defRPr/>
            </a:lvl7pPr>
            <a:lvl8pPr marL="3170256" indent="0" algn="ctr">
              <a:buNone/>
              <a:defRPr/>
            </a:lvl8pPr>
            <a:lvl9pPr marL="3623144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96572-2926-6F49-AB46-71EAA9CC669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48219"/>
      </p:ext>
    </p:extLst>
  </p:cSld>
  <p:clrMapOvr>
    <a:masterClrMapping/>
  </p:clrMapOvr>
  <p:transition/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7B190-B61F-5B4D-A0C1-DE972EE70A5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71455"/>
      </p:ext>
    </p:extLst>
  </p:cSld>
  <p:clrMapOvr>
    <a:masterClrMapping/>
  </p:clrMapOvr>
  <p:transition/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2841" indent="0">
              <a:buNone/>
              <a:defRPr sz="1800"/>
            </a:lvl2pPr>
            <a:lvl3pPr marL="905739" indent="0">
              <a:buNone/>
              <a:defRPr sz="1600"/>
            </a:lvl3pPr>
            <a:lvl4pPr marL="1358680" indent="0">
              <a:buNone/>
              <a:defRPr sz="1400"/>
            </a:lvl4pPr>
            <a:lvl5pPr marL="1811541" indent="0">
              <a:buNone/>
              <a:defRPr sz="1400"/>
            </a:lvl5pPr>
            <a:lvl6pPr marL="2264464" indent="0">
              <a:buNone/>
              <a:defRPr sz="1400"/>
            </a:lvl6pPr>
            <a:lvl7pPr marL="2717339" indent="0">
              <a:buNone/>
              <a:defRPr sz="1400"/>
            </a:lvl7pPr>
            <a:lvl8pPr marL="3170256" indent="0">
              <a:buNone/>
              <a:defRPr sz="1400"/>
            </a:lvl8pPr>
            <a:lvl9pPr marL="3623144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D46CF-DE07-5D44-B45B-465FCF9BCF8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95819"/>
      </p:ext>
    </p:extLst>
  </p:cSld>
  <p:clrMapOvr>
    <a:masterClrMapping/>
  </p:clrMapOvr>
  <p:transition/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52E2B-5177-B249-AD8E-BC826FB6595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38196"/>
      </p:ext>
    </p:extLst>
  </p:cSld>
  <p:clrMapOvr>
    <a:masterClrMapping/>
  </p:clrMapOvr>
  <p:transition/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841" indent="0">
              <a:buNone/>
              <a:defRPr sz="2000" b="1"/>
            </a:lvl2pPr>
            <a:lvl3pPr marL="905739" indent="0">
              <a:buNone/>
              <a:defRPr sz="1800" b="1"/>
            </a:lvl3pPr>
            <a:lvl4pPr marL="1358680" indent="0">
              <a:buNone/>
              <a:defRPr sz="1600" b="1"/>
            </a:lvl4pPr>
            <a:lvl5pPr marL="1811541" indent="0">
              <a:buNone/>
              <a:defRPr sz="1600" b="1"/>
            </a:lvl5pPr>
            <a:lvl6pPr marL="2264464" indent="0">
              <a:buNone/>
              <a:defRPr sz="1600" b="1"/>
            </a:lvl6pPr>
            <a:lvl7pPr marL="2717339" indent="0">
              <a:buNone/>
              <a:defRPr sz="1600" b="1"/>
            </a:lvl7pPr>
            <a:lvl8pPr marL="3170256" indent="0">
              <a:buNone/>
              <a:defRPr sz="1600" b="1"/>
            </a:lvl8pPr>
            <a:lvl9pPr marL="362314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841" indent="0">
              <a:buNone/>
              <a:defRPr sz="2000" b="1"/>
            </a:lvl2pPr>
            <a:lvl3pPr marL="905739" indent="0">
              <a:buNone/>
              <a:defRPr sz="1800" b="1"/>
            </a:lvl3pPr>
            <a:lvl4pPr marL="1358680" indent="0">
              <a:buNone/>
              <a:defRPr sz="1600" b="1"/>
            </a:lvl4pPr>
            <a:lvl5pPr marL="1811541" indent="0">
              <a:buNone/>
              <a:defRPr sz="1600" b="1"/>
            </a:lvl5pPr>
            <a:lvl6pPr marL="2264464" indent="0">
              <a:buNone/>
              <a:defRPr sz="1600" b="1"/>
            </a:lvl6pPr>
            <a:lvl7pPr marL="2717339" indent="0">
              <a:buNone/>
              <a:defRPr sz="1600" b="1"/>
            </a:lvl7pPr>
            <a:lvl8pPr marL="3170256" indent="0">
              <a:buNone/>
              <a:defRPr sz="1600" b="1"/>
            </a:lvl8pPr>
            <a:lvl9pPr marL="362314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3FBEC-1594-3445-9198-31B57CB6A20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33407"/>
      </p:ext>
    </p:extLst>
  </p:cSld>
  <p:clrMapOvr>
    <a:masterClrMapping/>
  </p:clrMapOvr>
  <p:transition/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AA2D7-C5B1-DF4B-B5A4-D44E5E3C3DB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28045"/>
      </p:ext>
    </p:extLst>
  </p:cSld>
  <p:clrMapOvr>
    <a:masterClrMapping/>
  </p:clrMapOvr>
  <p:transition/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4BC68-6D27-2B40-84F8-638627520B3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140884"/>
      </p:ext>
    </p:extLst>
  </p:cSld>
  <p:clrMapOvr>
    <a:masterClrMapping/>
  </p:clrMapOvr>
  <p:transition/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1138" y="389202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51138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2841" indent="0">
              <a:buNone/>
              <a:defRPr sz="1100"/>
            </a:lvl2pPr>
            <a:lvl3pPr marL="905739" indent="0">
              <a:buNone/>
              <a:defRPr sz="1000"/>
            </a:lvl3pPr>
            <a:lvl4pPr marL="1358680" indent="0">
              <a:buNone/>
              <a:defRPr sz="900"/>
            </a:lvl4pPr>
            <a:lvl5pPr marL="1811541" indent="0">
              <a:buNone/>
              <a:defRPr sz="900"/>
            </a:lvl5pPr>
            <a:lvl6pPr marL="2264464" indent="0">
              <a:buNone/>
              <a:defRPr sz="900"/>
            </a:lvl6pPr>
            <a:lvl7pPr marL="2717339" indent="0">
              <a:buNone/>
              <a:defRPr sz="900"/>
            </a:lvl7pPr>
            <a:lvl8pPr marL="3170256" indent="0">
              <a:buNone/>
              <a:defRPr sz="900"/>
            </a:lvl8pPr>
            <a:lvl9pPr marL="362314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0CE27-D02B-B449-830C-4057F359D87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642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6.jpeg"/><Relationship Id="rId14" Type="http://schemas.openxmlformats.org/officeDocument/2006/relationships/image" Target="../media/image7.pn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0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84.xml"/><Relationship Id="rId12" Type="http://schemas.openxmlformats.org/officeDocument/2006/relationships/theme" Target="../theme/theme100.xml"/><Relationship Id="rId1" Type="http://schemas.openxmlformats.org/officeDocument/2006/relationships/slideLayout" Target="../slideLayouts/slideLayout1074.xml"/><Relationship Id="rId2" Type="http://schemas.openxmlformats.org/officeDocument/2006/relationships/slideLayout" Target="../slideLayouts/slideLayout1075.xml"/><Relationship Id="rId3" Type="http://schemas.openxmlformats.org/officeDocument/2006/relationships/slideLayout" Target="../slideLayouts/slideLayout1076.xml"/><Relationship Id="rId4" Type="http://schemas.openxmlformats.org/officeDocument/2006/relationships/slideLayout" Target="../slideLayouts/slideLayout1077.xml"/><Relationship Id="rId5" Type="http://schemas.openxmlformats.org/officeDocument/2006/relationships/slideLayout" Target="../slideLayouts/slideLayout1078.xml"/><Relationship Id="rId6" Type="http://schemas.openxmlformats.org/officeDocument/2006/relationships/slideLayout" Target="../slideLayouts/slideLayout1079.xml"/><Relationship Id="rId7" Type="http://schemas.openxmlformats.org/officeDocument/2006/relationships/slideLayout" Target="../slideLayouts/slideLayout1080.xml"/><Relationship Id="rId8" Type="http://schemas.openxmlformats.org/officeDocument/2006/relationships/slideLayout" Target="../slideLayouts/slideLayout1081.xml"/><Relationship Id="rId9" Type="http://schemas.openxmlformats.org/officeDocument/2006/relationships/slideLayout" Target="../slideLayouts/slideLayout1082.xml"/><Relationship Id="rId10" Type="http://schemas.openxmlformats.org/officeDocument/2006/relationships/slideLayout" Target="../slideLayouts/slideLayout1083.xml"/></Relationships>
</file>

<file path=ppt/slideMasters/_rels/slideMaster10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95.xml"/><Relationship Id="rId12" Type="http://schemas.openxmlformats.org/officeDocument/2006/relationships/theme" Target="../theme/theme101.xml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1085.xml"/><Relationship Id="rId2" Type="http://schemas.openxmlformats.org/officeDocument/2006/relationships/slideLayout" Target="../slideLayouts/slideLayout1086.xml"/><Relationship Id="rId3" Type="http://schemas.openxmlformats.org/officeDocument/2006/relationships/slideLayout" Target="../slideLayouts/slideLayout1087.xml"/><Relationship Id="rId4" Type="http://schemas.openxmlformats.org/officeDocument/2006/relationships/slideLayout" Target="../slideLayouts/slideLayout1088.xml"/><Relationship Id="rId5" Type="http://schemas.openxmlformats.org/officeDocument/2006/relationships/slideLayout" Target="../slideLayouts/slideLayout1089.xml"/><Relationship Id="rId6" Type="http://schemas.openxmlformats.org/officeDocument/2006/relationships/slideLayout" Target="../slideLayouts/slideLayout1090.xml"/><Relationship Id="rId7" Type="http://schemas.openxmlformats.org/officeDocument/2006/relationships/slideLayout" Target="../slideLayouts/slideLayout1091.xml"/><Relationship Id="rId8" Type="http://schemas.openxmlformats.org/officeDocument/2006/relationships/slideLayout" Target="../slideLayouts/slideLayout1092.xml"/><Relationship Id="rId9" Type="http://schemas.openxmlformats.org/officeDocument/2006/relationships/slideLayout" Target="../slideLayouts/slideLayout1093.xml"/><Relationship Id="rId10" Type="http://schemas.openxmlformats.org/officeDocument/2006/relationships/slideLayout" Target="../slideLayouts/slideLayout1094.xml"/></Relationships>
</file>

<file path=ppt/slideMasters/_rels/slideMaster10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6.xml"/><Relationship Id="rId12" Type="http://schemas.openxmlformats.org/officeDocument/2006/relationships/theme" Target="../theme/theme102.xml"/><Relationship Id="rId1" Type="http://schemas.openxmlformats.org/officeDocument/2006/relationships/slideLayout" Target="../slideLayouts/slideLayout1096.xml"/><Relationship Id="rId2" Type="http://schemas.openxmlformats.org/officeDocument/2006/relationships/slideLayout" Target="../slideLayouts/slideLayout1097.xml"/><Relationship Id="rId3" Type="http://schemas.openxmlformats.org/officeDocument/2006/relationships/slideLayout" Target="../slideLayouts/slideLayout1098.xml"/><Relationship Id="rId4" Type="http://schemas.openxmlformats.org/officeDocument/2006/relationships/slideLayout" Target="../slideLayouts/slideLayout1099.xml"/><Relationship Id="rId5" Type="http://schemas.openxmlformats.org/officeDocument/2006/relationships/slideLayout" Target="../slideLayouts/slideLayout1100.xml"/><Relationship Id="rId6" Type="http://schemas.openxmlformats.org/officeDocument/2006/relationships/slideLayout" Target="../slideLayouts/slideLayout1101.xml"/><Relationship Id="rId7" Type="http://schemas.openxmlformats.org/officeDocument/2006/relationships/slideLayout" Target="../slideLayouts/slideLayout1102.xml"/><Relationship Id="rId8" Type="http://schemas.openxmlformats.org/officeDocument/2006/relationships/slideLayout" Target="../slideLayouts/slideLayout1103.xml"/><Relationship Id="rId9" Type="http://schemas.openxmlformats.org/officeDocument/2006/relationships/slideLayout" Target="../slideLayouts/slideLayout1104.xml"/><Relationship Id="rId10" Type="http://schemas.openxmlformats.org/officeDocument/2006/relationships/slideLayout" Target="../slideLayouts/slideLayout1105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6.jpeg"/><Relationship Id="rId14" Type="http://schemas.openxmlformats.org/officeDocument/2006/relationships/image" Target="../media/image7.pn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3" Type="http://schemas.openxmlformats.org/officeDocument/2006/relationships/image" Target="../media/image6.jpeg"/><Relationship Id="rId14" Type="http://schemas.openxmlformats.org/officeDocument/2006/relationships/image" Target="../media/image7.png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6.jpeg"/><Relationship Id="rId14" Type="http://schemas.openxmlformats.org/officeDocument/2006/relationships/image" Target="../media/image7.pn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3" Type="http://schemas.openxmlformats.org/officeDocument/2006/relationships/image" Target="../media/image6.jpeg"/><Relationship Id="rId14" Type="http://schemas.openxmlformats.org/officeDocument/2006/relationships/image" Target="../media/image7.png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3" Type="http://schemas.openxmlformats.org/officeDocument/2006/relationships/image" Target="../media/image6.jpeg"/><Relationship Id="rId14" Type="http://schemas.openxmlformats.org/officeDocument/2006/relationships/image" Target="../media/image7.png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3" Type="http://schemas.openxmlformats.org/officeDocument/2006/relationships/image" Target="../media/image6.jpeg"/><Relationship Id="rId14" Type="http://schemas.openxmlformats.org/officeDocument/2006/relationships/image" Target="../media/image7.png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13" Type="http://schemas.openxmlformats.org/officeDocument/2006/relationships/image" Target="../media/image6.jpeg"/><Relationship Id="rId14" Type="http://schemas.openxmlformats.org/officeDocument/2006/relationships/image" Target="../media/image7.png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3.xml"/><Relationship Id="rId12" Type="http://schemas.openxmlformats.org/officeDocument/2006/relationships/theme" Target="../theme/theme23.xml"/><Relationship Id="rId13" Type="http://schemas.openxmlformats.org/officeDocument/2006/relationships/image" Target="../media/image8.png"/><Relationship Id="rId1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2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4.xml"/><Relationship Id="rId12" Type="http://schemas.openxmlformats.org/officeDocument/2006/relationships/theme" Target="../theme/theme24.xml"/><Relationship Id="rId1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0.xml"/><Relationship Id="rId8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3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5.xml"/><Relationship Id="rId12" Type="http://schemas.openxmlformats.org/officeDocument/2006/relationships/theme" Target="../theme/theme25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1.xml"/><Relationship Id="rId8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4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6.xml"/><Relationship Id="rId12" Type="http://schemas.openxmlformats.org/officeDocument/2006/relationships/theme" Target="../theme/theme26.xml"/><Relationship Id="rId1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5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7.xml"/><Relationship Id="rId12" Type="http://schemas.openxmlformats.org/officeDocument/2006/relationships/theme" Target="../theme/theme27.xml"/><Relationship Id="rId1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3.xml"/><Relationship Id="rId8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96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8.xml"/><Relationship Id="rId12" Type="http://schemas.openxmlformats.org/officeDocument/2006/relationships/theme" Target="../theme/theme28.xml"/><Relationship Id="rId13" Type="http://schemas.openxmlformats.org/officeDocument/2006/relationships/image" Target="../media/image9.jpeg"/><Relationship Id="rId1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4.xml"/><Relationship Id="rId8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07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9.xml"/><Relationship Id="rId12" Type="http://schemas.openxmlformats.org/officeDocument/2006/relationships/theme" Target="../theme/theme29.xml"/><Relationship Id="rId1" Type="http://schemas.openxmlformats.org/officeDocument/2006/relationships/slideLayout" Target="../slideLayouts/slideLayout309.xml"/><Relationship Id="rId2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5.xml"/><Relationship Id="rId8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1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0.xml"/><Relationship Id="rId12" Type="http://schemas.openxmlformats.org/officeDocument/2006/relationships/theme" Target="../theme/theme30.xml"/><Relationship Id="rId1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6.xml"/><Relationship Id="rId8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29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1.xml"/><Relationship Id="rId12" Type="http://schemas.openxmlformats.org/officeDocument/2006/relationships/theme" Target="../theme/theme31.xml"/><Relationship Id="rId1" Type="http://schemas.openxmlformats.org/officeDocument/2006/relationships/slideLayout" Target="../slideLayouts/slideLayout331.xml"/><Relationship Id="rId2" Type="http://schemas.openxmlformats.org/officeDocument/2006/relationships/slideLayout" Target="../slideLayouts/slideLayout332.xml"/><Relationship Id="rId3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37.xml"/><Relationship Id="rId8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340.xml"/></Relationships>
</file>

<file path=ppt/slideMasters/_rels/slideMaster3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2.xml"/><Relationship Id="rId12" Type="http://schemas.openxmlformats.org/officeDocument/2006/relationships/theme" Target="../theme/theme32.xml"/><Relationship Id="rId1" Type="http://schemas.openxmlformats.org/officeDocument/2006/relationships/slideLayout" Target="../slideLayouts/slideLayout342.xml"/><Relationship Id="rId2" Type="http://schemas.openxmlformats.org/officeDocument/2006/relationships/slideLayout" Target="../slideLayouts/slideLayout343.xml"/><Relationship Id="rId3" Type="http://schemas.openxmlformats.org/officeDocument/2006/relationships/slideLayout" Target="../slideLayouts/slideLayout344.xml"/><Relationship Id="rId4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346.xml"/><Relationship Id="rId6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48.xml"/><Relationship Id="rId8" Type="http://schemas.openxmlformats.org/officeDocument/2006/relationships/slideLayout" Target="../slideLayouts/slideLayout349.xml"/><Relationship Id="rId9" Type="http://schemas.openxmlformats.org/officeDocument/2006/relationships/slideLayout" Target="../slideLayouts/slideLayout350.xml"/><Relationship Id="rId10" Type="http://schemas.openxmlformats.org/officeDocument/2006/relationships/slideLayout" Target="../slideLayouts/slideLayout351.xml"/></Relationships>
</file>

<file path=ppt/slideMasters/_rels/slideMaster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3.xml"/><Relationship Id="rId12" Type="http://schemas.openxmlformats.org/officeDocument/2006/relationships/theme" Target="../theme/theme33.xml"/><Relationship Id="rId1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354.xml"/><Relationship Id="rId3" Type="http://schemas.openxmlformats.org/officeDocument/2006/relationships/slideLayout" Target="../slideLayouts/slideLayout355.xml"/><Relationship Id="rId4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57.xml"/><Relationship Id="rId6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59.xml"/><Relationship Id="rId8" Type="http://schemas.openxmlformats.org/officeDocument/2006/relationships/slideLayout" Target="../slideLayouts/slideLayout360.xml"/><Relationship Id="rId9" Type="http://schemas.openxmlformats.org/officeDocument/2006/relationships/slideLayout" Target="../slideLayouts/slideLayout361.xml"/><Relationship Id="rId10" Type="http://schemas.openxmlformats.org/officeDocument/2006/relationships/slideLayout" Target="../slideLayouts/slideLayout362.xml"/></Relationships>
</file>

<file path=ppt/slideMasters/_rels/slideMaster3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4.xml"/><Relationship Id="rId12" Type="http://schemas.openxmlformats.org/officeDocument/2006/relationships/theme" Target="../theme/theme34.xml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364.xml"/><Relationship Id="rId2" Type="http://schemas.openxmlformats.org/officeDocument/2006/relationships/slideLayout" Target="../slideLayouts/slideLayout365.xml"/><Relationship Id="rId3" Type="http://schemas.openxmlformats.org/officeDocument/2006/relationships/slideLayout" Target="../slideLayouts/slideLayout366.xml"/><Relationship Id="rId4" Type="http://schemas.openxmlformats.org/officeDocument/2006/relationships/slideLayout" Target="../slideLayouts/slideLayout367.xml"/><Relationship Id="rId5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0.xml"/><Relationship Id="rId8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2.xml"/><Relationship Id="rId10" Type="http://schemas.openxmlformats.org/officeDocument/2006/relationships/slideLayout" Target="../slideLayouts/slideLayout373.xml"/></Relationships>
</file>

<file path=ppt/slideMasters/_rels/slideMaster3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5.xml"/><Relationship Id="rId12" Type="http://schemas.openxmlformats.org/officeDocument/2006/relationships/theme" Target="../theme/theme35.xml"/><Relationship Id="rId13" Type="http://schemas.openxmlformats.org/officeDocument/2006/relationships/image" Target="../media/image11.png"/><Relationship Id="rId1" Type="http://schemas.openxmlformats.org/officeDocument/2006/relationships/slideLayout" Target="../slideLayouts/slideLayout375.xml"/><Relationship Id="rId2" Type="http://schemas.openxmlformats.org/officeDocument/2006/relationships/slideLayout" Target="../slideLayouts/slideLayout376.xml"/><Relationship Id="rId3" Type="http://schemas.openxmlformats.org/officeDocument/2006/relationships/slideLayout" Target="../slideLayouts/slideLayout377.xml"/><Relationship Id="rId4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1.xml"/><Relationship Id="rId8" Type="http://schemas.openxmlformats.org/officeDocument/2006/relationships/slideLayout" Target="../slideLayouts/slideLayout382.xml"/><Relationship Id="rId9" Type="http://schemas.openxmlformats.org/officeDocument/2006/relationships/slideLayout" Target="../slideLayouts/slideLayout383.xml"/><Relationship Id="rId10" Type="http://schemas.openxmlformats.org/officeDocument/2006/relationships/slideLayout" Target="../slideLayouts/slideLayout384.xml"/></Relationships>
</file>

<file path=ppt/slideMasters/_rels/slideMaster3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6.xml"/><Relationship Id="rId12" Type="http://schemas.openxmlformats.org/officeDocument/2006/relationships/theme" Target="../theme/theme36.xml"/><Relationship Id="rId13" Type="http://schemas.openxmlformats.org/officeDocument/2006/relationships/image" Target="../media/image11.png"/><Relationship Id="rId1" Type="http://schemas.openxmlformats.org/officeDocument/2006/relationships/slideLayout" Target="../slideLayouts/slideLayout386.xml"/><Relationship Id="rId2" Type="http://schemas.openxmlformats.org/officeDocument/2006/relationships/slideLayout" Target="../slideLayouts/slideLayout387.xml"/><Relationship Id="rId3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2.xml"/><Relationship Id="rId8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4.xml"/><Relationship Id="rId10" Type="http://schemas.openxmlformats.org/officeDocument/2006/relationships/slideLayout" Target="../slideLayouts/slideLayout395.xml"/></Relationships>
</file>

<file path=ppt/slideMasters/_rels/slideMaster3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7.xml"/><Relationship Id="rId12" Type="http://schemas.openxmlformats.org/officeDocument/2006/relationships/theme" Target="../theme/theme37.xml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397.xml"/><Relationship Id="rId2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99.xml"/><Relationship Id="rId4" Type="http://schemas.openxmlformats.org/officeDocument/2006/relationships/slideLayout" Target="../slideLayouts/slideLayout400.xml"/><Relationship Id="rId5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3.xml"/><Relationship Id="rId8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406.xml"/></Relationships>
</file>

<file path=ppt/slideMasters/_rels/slideMaster3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8.xml"/><Relationship Id="rId12" Type="http://schemas.openxmlformats.org/officeDocument/2006/relationships/theme" Target="../theme/theme38.xml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408.xml"/><Relationship Id="rId2" Type="http://schemas.openxmlformats.org/officeDocument/2006/relationships/slideLayout" Target="../slideLayouts/slideLayout409.xml"/><Relationship Id="rId3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4.xml"/><Relationship Id="rId8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16.xml"/><Relationship Id="rId10" Type="http://schemas.openxmlformats.org/officeDocument/2006/relationships/slideLayout" Target="../slideLayouts/slideLayout417.xml"/></Relationships>
</file>

<file path=ppt/slideMasters/_rels/slideMaster3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9.xml"/><Relationship Id="rId12" Type="http://schemas.openxmlformats.org/officeDocument/2006/relationships/theme" Target="../theme/theme39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419.xml"/><Relationship Id="rId2" Type="http://schemas.openxmlformats.org/officeDocument/2006/relationships/slideLayout" Target="../slideLayouts/slideLayout420.xml"/><Relationship Id="rId3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22.xml"/><Relationship Id="rId5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4.xml"/><Relationship Id="rId7" Type="http://schemas.openxmlformats.org/officeDocument/2006/relationships/slideLayout" Target="../slideLayouts/slideLayout425.xml"/><Relationship Id="rId8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27.xml"/><Relationship Id="rId10" Type="http://schemas.openxmlformats.org/officeDocument/2006/relationships/slideLayout" Target="../slideLayouts/slideLayout42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4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0.xml"/><Relationship Id="rId12" Type="http://schemas.openxmlformats.org/officeDocument/2006/relationships/theme" Target="../theme/theme40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430.xml"/><Relationship Id="rId2" Type="http://schemas.openxmlformats.org/officeDocument/2006/relationships/slideLayout" Target="../slideLayouts/slideLayout431.xml"/><Relationship Id="rId3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6.xml"/><Relationship Id="rId8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39.xml"/></Relationships>
</file>

<file path=ppt/slideMasters/_rels/slideMaster4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1.xml"/><Relationship Id="rId12" Type="http://schemas.openxmlformats.org/officeDocument/2006/relationships/theme" Target="../theme/theme41.xml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441.xml"/><Relationship Id="rId2" Type="http://schemas.openxmlformats.org/officeDocument/2006/relationships/slideLayout" Target="../slideLayouts/slideLayout442.xml"/><Relationship Id="rId3" Type="http://schemas.openxmlformats.org/officeDocument/2006/relationships/slideLayout" Target="../slideLayouts/slideLayout443.xml"/><Relationship Id="rId4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46.xml"/><Relationship Id="rId7" Type="http://schemas.openxmlformats.org/officeDocument/2006/relationships/slideLayout" Target="../slideLayouts/slideLayout447.xml"/><Relationship Id="rId8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0.xml"/></Relationships>
</file>

<file path=ppt/slideMasters/_rels/slideMaster4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2.xml"/><Relationship Id="rId12" Type="http://schemas.openxmlformats.org/officeDocument/2006/relationships/theme" Target="../theme/theme42.xml"/><Relationship Id="rId1" Type="http://schemas.openxmlformats.org/officeDocument/2006/relationships/slideLayout" Target="../slideLayouts/slideLayout452.xml"/><Relationship Id="rId2" Type="http://schemas.openxmlformats.org/officeDocument/2006/relationships/slideLayout" Target="../slideLayouts/slideLayout453.xml"/><Relationship Id="rId3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57.xml"/><Relationship Id="rId7" Type="http://schemas.openxmlformats.org/officeDocument/2006/relationships/slideLayout" Target="../slideLayouts/slideLayout458.xml"/><Relationship Id="rId8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1.xml"/></Relationships>
</file>

<file path=ppt/slideMasters/_rels/slideMaster4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3.xml"/><Relationship Id="rId12" Type="http://schemas.openxmlformats.org/officeDocument/2006/relationships/theme" Target="../theme/theme43.xml"/><Relationship Id="rId13" Type="http://schemas.openxmlformats.org/officeDocument/2006/relationships/image" Target="../media/image13.png"/><Relationship Id="rId1" Type="http://schemas.openxmlformats.org/officeDocument/2006/relationships/slideLayout" Target="../slideLayouts/slideLayout463.xml"/><Relationship Id="rId2" Type="http://schemas.openxmlformats.org/officeDocument/2006/relationships/slideLayout" Target="../slideLayouts/slideLayout464.xml"/><Relationship Id="rId3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7.xml"/><Relationship Id="rId6" Type="http://schemas.openxmlformats.org/officeDocument/2006/relationships/slideLayout" Target="../slideLayouts/slideLayout468.xml"/><Relationship Id="rId7" Type="http://schemas.openxmlformats.org/officeDocument/2006/relationships/slideLayout" Target="../slideLayouts/slideLayout469.xml"/><Relationship Id="rId8" Type="http://schemas.openxmlformats.org/officeDocument/2006/relationships/slideLayout" Target="../slideLayouts/slideLayout470.xml"/><Relationship Id="rId9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72.xml"/></Relationships>
</file>

<file path=ppt/slideMasters/_rels/slideMaster4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4.xml"/><Relationship Id="rId12" Type="http://schemas.openxmlformats.org/officeDocument/2006/relationships/theme" Target="../theme/theme44.xml"/><Relationship Id="rId13" Type="http://schemas.openxmlformats.org/officeDocument/2006/relationships/image" Target="../media/image13.png"/><Relationship Id="rId1" Type="http://schemas.openxmlformats.org/officeDocument/2006/relationships/slideLayout" Target="../slideLayouts/slideLayout474.xml"/><Relationship Id="rId2" Type="http://schemas.openxmlformats.org/officeDocument/2006/relationships/slideLayout" Target="../slideLayouts/slideLayout475.xml"/><Relationship Id="rId3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477.xml"/><Relationship Id="rId5" Type="http://schemas.openxmlformats.org/officeDocument/2006/relationships/slideLayout" Target="../slideLayouts/slideLayout478.xml"/><Relationship Id="rId6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480.xml"/><Relationship Id="rId8" Type="http://schemas.openxmlformats.org/officeDocument/2006/relationships/slideLayout" Target="../slideLayouts/slideLayout481.xml"/><Relationship Id="rId9" Type="http://schemas.openxmlformats.org/officeDocument/2006/relationships/slideLayout" Target="../slideLayouts/slideLayout482.xml"/><Relationship Id="rId10" Type="http://schemas.openxmlformats.org/officeDocument/2006/relationships/slideLayout" Target="../slideLayouts/slideLayout483.xml"/></Relationships>
</file>

<file path=ppt/slideMasters/_rels/slideMaster4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5.xml"/><Relationship Id="rId12" Type="http://schemas.openxmlformats.org/officeDocument/2006/relationships/theme" Target="../theme/theme45.xml"/><Relationship Id="rId1" Type="http://schemas.openxmlformats.org/officeDocument/2006/relationships/slideLayout" Target="../slideLayouts/slideLayout485.xml"/><Relationship Id="rId2" Type="http://schemas.openxmlformats.org/officeDocument/2006/relationships/slideLayout" Target="../slideLayouts/slideLayout486.xml"/><Relationship Id="rId3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88.xml"/><Relationship Id="rId5" Type="http://schemas.openxmlformats.org/officeDocument/2006/relationships/slideLayout" Target="../slideLayouts/slideLayout489.xml"/><Relationship Id="rId6" Type="http://schemas.openxmlformats.org/officeDocument/2006/relationships/slideLayout" Target="../slideLayouts/slideLayout490.xml"/><Relationship Id="rId7" Type="http://schemas.openxmlformats.org/officeDocument/2006/relationships/slideLayout" Target="../slideLayouts/slideLayout491.xml"/><Relationship Id="rId8" Type="http://schemas.openxmlformats.org/officeDocument/2006/relationships/slideLayout" Target="../slideLayouts/slideLayout492.xml"/><Relationship Id="rId9" Type="http://schemas.openxmlformats.org/officeDocument/2006/relationships/slideLayout" Target="../slideLayouts/slideLayout493.xml"/><Relationship Id="rId10" Type="http://schemas.openxmlformats.org/officeDocument/2006/relationships/slideLayout" Target="../slideLayouts/slideLayout494.xml"/></Relationships>
</file>

<file path=ppt/slideMasters/_rels/slideMaster4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6.xml"/><Relationship Id="rId12" Type="http://schemas.openxmlformats.org/officeDocument/2006/relationships/theme" Target="../theme/theme46.xml"/><Relationship Id="rId1" Type="http://schemas.openxmlformats.org/officeDocument/2006/relationships/slideLayout" Target="../slideLayouts/slideLayout496.xml"/><Relationship Id="rId2" Type="http://schemas.openxmlformats.org/officeDocument/2006/relationships/slideLayout" Target="../slideLayouts/slideLayout497.xml"/><Relationship Id="rId3" Type="http://schemas.openxmlformats.org/officeDocument/2006/relationships/slideLayout" Target="../slideLayouts/slideLayout498.xml"/><Relationship Id="rId4" Type="http://schemas.openxmlformats.org/officeDocument/2006/relationships/slideLayout" Target="../slideLayouts/slideLayout499.xml"/><Relationship Id="rId5" Type="http://schemas.openxmlformats.org/officeDocument/2006/relationships/slideLayout" Target="../slideLayouts/slideLayout500.xml"/><Relationship Id="rId6" Type="http://schemas.openxmlformats.org/officeDocument/2006/relationships/slideLayout" Target="../slideLayouts/slideLayout501.xml"/><Relationship Id="rId7" Type="http://schemas.openxmlformats.org/officeDocument/2006/relationships/slideLayout" Target="../slideLayouts/slideLayout502.xml"/><Relationship Id="rId8" Type="http://schemas.openxmlformats.org/officeDocument/2006/relationships/slideLayout" Target="../slideLayouts/slideLayout503.xml"/><Relationship Id="rId9" Type="http://schemas.openxmlformats.org/officeDocument/2006/relationships/slideLayout" Target="../slideLayouts/slideLayout504.xml"/><Relationship Id="rId10" Type="http://schemas.openxmlformats.org/officeDocument/2006/relationships/slideLayout" Target="../slideLayouts/slideLayout505.xml"/></Relationships>
</file>

<file path=ppt/slideMasters/_rels/slideMaster4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7.xml"/><Relationship Id="rId12" Type="http://schemas.openxmlformats.org/officeDocument/2006/relationships/theme" Target="../theme/theme47.xml"/><Relationship Id="rId1" Type="http://schemas.openxmlformats.org/officeDocument/2006/relationships/slideLayout" Target="../slideLayouts/slideLayout507.xml"/><Relationship Id="rId2" Type="http://schemas.openxmlformats.org/officeDocument/2006/relationships/slideLayout" Target="../slideLayouts/slideLayout508.xml"/><Relationship Id="rId3" Type="http://schemas.openxmlformats.org/officeDocument/2006/relationships/slideLayout" Target="../slideLayouts/slideLayout509.xml"/><Relationship Id="rId4" Type="http://schemas.openxmlformats.org/officeDocument/2006/relationships/slideLayout" Target="../slideLayouts/slideLayout510.xml"/><Relationship Id="rId5" Type="http://schemas.openxmlformats.org/officeDocument/2006/relationships/slideLayout" Target="../slideLayouts/slideLayout511.xml"/><Relationship Id="rId6" Type="http://schemas.openxmlformats.org/officeDocument/2006/relationships/slideLayout" Target="../slideLayouts/slideLayout512.xml"/><Relationship Id="rId7" Type="http://schemas.openxmlformats.org/officeDocument/2006/relationships/slideLayout" Target="../slideLayouts/slideLayout513.xml"/><Relationship Id="rId8" Type="http://schemas.openxmlformats.org/officeDocument/2006/relationships/slideLayout" Target="../slideLayouts/slideLayout514.xml"/><Relationship Id="rId9" Type="http://schemas.openxmlformats.org/officeDocument/2006/relationships/slideLayout" Target="../slideLayouts/slideLayout515.xml"/><Relationship Id="rId10" Type="http://schemas.openxmlformats.org/officeDocument/2006/relationships/slideLayout" Target="../slideLayouts/slideLayout516.xml"/></Relationships>
</file>

<file path=ppt/slideMasters/_rels/slideMaster4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8.xml"/><Relationship Id="rId12" Type="http://schemas.openxmlformats.org/officeDocument/2006/relationships/theme" Target="../theme/theme48.xml"/><Relationship Id="rId1" Type="http://schemas.openxmlformats.org/officeDocument/2006/relationships/slideLayout" Target="../slideLayouts/slideLayout518.xml"/><Relationship Id="rId2" Type="http://schemas.openxmlformats.org/officeDocument/2006/relationships/slideLayout" Target="../slideLayouts/slideLayout519.xml"/><Relationship Id="rId3" Type="http://schemas.openxmlformats.org/officeDocument/2006/relationships/slideLayout" Target="../slideLayouts/slideLayout520.xml"/><Relationship Id="rId4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3.xml"/><Relationship Id="rId7" Type="http://schemas.openxmlformats.org/officeDocument/2006/relationships/slideLayout" Target="../slideLayouts/slideLayout524.xml"/><Relationship Id="rId8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26.xml"/><Relationship Id="rId10" Type="http://schemas.openxmlformats.org/officeDocument/2006/relationships/slideLayout" Target="../slideLayouts/slideLayout527.xml"/></Relationships>
</file>

<file path=ppt/slideMasters/_rels/slideMaster4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9.xml"/><Relationship Id="rId12" Type="http://schemas.openxmlformats.org/officeDocument/2006/relationships/theme" Target="../theme/theme49.xml"/><Relationship Id="rId1" Type="http://schemas.openxmlformats.org/officeDocument/2006/relationships/slideLayout" Target="../slideLayouts/slideLayout529.xml"/><Relationship Id="rId2" Type="http://schemas.openxmlformats.org/officeDocument/2006/relationships/slideLayout" Target="../slideLayouts/slideLayout530.xml"/><Relationship Id="rId3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33.xml"/><Relationship Id="rId6" Type="http://schemas.openxmlformats.org/officeDocument/2006/relationships/slideLayout" Target="../slideLayouts/slideLayout534.xml"/><Relationship Id="rId7" Type="http://schemas.openxmlformats.org/officeDocument/2006/relationships/slideLayout" Target="../slideLayouts/slideLayout535.xml"/><Relationship Id="rId8" Type="http://schemas.openxmlformats.org/officeDocument/2006/relationships/slideLayout" Target="../slideLayouts/slideLayout536.xml"/><Relationship Id="rId9" Type="http://schemas.openxmlformats.org/officeDocument/2006/relationships/slideLayout" Target="../slideLayouts/slideLayout537.xml"/><Relationship Id="rId10" Type="http://schemas.openxmlformats.org/officeDocument/2006/relationships/slideLayout" Target="../slideLayouts/slideLayout53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5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0.xml"/><Relationship Id="rId12" Type="http://schemas.openxmlformats.org/officeDocument/2006/relationships/theme" Target="../theme/theme50.xml"/><Relationship Id="rId1" Type="http://schemas.openxmlformats.org/officeDocument/2006/relationships/slideLayout" Target="../slideLayouts/slideLayout540.xml"/><Relationship Id="rId2" Type="http://schemas.openxmlformats.org/officeDocument/2006/relationships/slideLayout" Target="../slideLayouts/slideLayout541.xml"/><Relationship Id="rId3" Type="http://schemas.openxmlformats.org/officeDocument/2006/relationships/slideLayout" Target="../slideLayouts/slideLayout542.xml"/><Relationship Id="rId4" Type="http://schemas.openxmlformats.org/officeDocument/2006/relationships/slideLayout" Target="../slideLayouts/slideLayout543.xml"/><Relationship Id="rId5" Type="http://schemas.openxmlformats.org/officeDocument/2006/relationships/slideLayout" Target="../slideLayouts/slideLayout544.xml"/><Relationship Id="rId6" Type="http://schemas.openxmlformats.org/officeDocument/2006/relationships/slideLayout" Target="../slideLayouts/slideLayout545.xml"/><Relationship Id="rId7" Type="http://schemas.openxmlformats.org/officeDocument/2006/relationships/slideLayout" Target="../slideLayouts/slideLayout546.xml"/><Relationship Id="rId8" Type="http://schemas.openxmlformats.org/officeDocument/2006/relationships/slideLayout" Target="../slideLayouts/slideLayout547.xml"/><Relationship Id="rId9" Type="http://schemas.openxmlformats.org/officeDocument/2006/relationships/slideLayout" Target="../slideLayouts/slideLayout548.xml"/><Relationship Id="rId10" Type="http://schemas.openxmlformats.org/officeDocument/2006/relationships/slideLayout" Target="../slideLayouts/slideLayout549.xml"/></Relationships>
</file>

<file path=ppt/slideMasters/_rels/slideMaster5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1.xml"/><Relationship Id="rId12" Type="http://schemas.openxmlformats.org/officeDocument/2006/relationships/theme" Target="../theme/theme51.xml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551.xml"/><Relationship Id="rId2" Type="http://schemas.openxmlformats.org/officeDocument/2006/relationships/slideLayout" Target="../slideLayouts/slideLayout552.xml"/><Relationship Id="rId3" Type="http://schemas.openxmlformats.org/officeDocument/2006/relationships/slideLayout" Target="../slideLayouts/slideLayout553.xml"/><Relationship Id="rId4" Type="http://schemas.openxmlformats.org/officeDocument/2006/relationships/slideLayout" Target="../slideLayouts/slideLayout554.xml"/><Relationship Id="rId5" Type="http://schemas.openxmlformats.org/officeDocument/2006/relationships/slideLayout" Target="../slideLayouts/slideLayout555.xml"/><Relationship Id="rId6" Type="http://schemas.openxmlformats.org/officeDocument/2006/relationships/slideLayout" Target="../slideLayouts/slideLayout556.xml"/><Relationship Id="rId7" Type="http://schemas.openxmlformats.org/officeDocument/2006/relationships/slideLayout" Target="../slideLayouts/slideLayout557.xml"/><Relationship Id="rId8" Type="http://schemas.openxmlformats.org/officeDocument/2006/relationships/slideLayout" Target="../slideLayouts/slideLayout558.xml"/><Relationship Id="rId9" Type="http://schemas.openxmlformats.org/officeDocument/2006/relationships/slideLayout" Target="../slideLayouts/slideLayout559.xml"/><Relationship Id="rId10" Type="http://schemas.openxmlformats.org/officeDocument/2006/relationships/slideLayout" Target="../slideLayouts/slideLayout560.xml"/></Relationships>
</file>

<file path=ppt/slideMasters/_rels/slideMaster5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2.xml"/><Relationship Id="rId12" Type="http://schemas.openxmlformats.org/officeDocument/2006/relationships/theme" Target="../theme/theme52.xml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562.xml"/><Relationship Id="rId2" Type="http://schemas.openxmlformats.org/officeDocument/2006/relationships/slideLayout" Target="../slideLayouts/slideLayout563.xml"/><Relationship Id="rId3" Type="http://schemas.openxmlformats.org/officeDocument/2006/relationships/slideLayout" Target="../slideLayouts/slideLayout564.xml"/><Relationship Id="rId4" Type="http://schemas.openxmlformats.org/officeDocument/2006/relationships/slideLayout" Target="../slideLayouts/slideLayout565.xml"/><Relationship Id="rId5" Type="http://schemas.openxmlformats.org/officeDocument/2006/relationships/slideLayout" Target="../slideLayouts/slideLayout566.xml"/><Relationship Id="rId6" Type="http://schemas.openxmlformats.org/officeDocument/2006/relationships/slideLayout" Target="../slideLayouts/slideLayout567.xml"/><Relationship Id="rId7" Type="http://schemas.openxmlformats.org/officeDocument/2006/relationships/slideLayout" Target="../slideLayouts/slideLayout568.xml"/><Relationship Id="rId8" Type="http://schemas.openxmlformats.org/officeDocument/2006/relationships/slideLayout" Target="../slideLayouts/slideLayout569.xml"/><Relationship Id="rId9" Type="http://schemas.openxmlformats.org/officeDocument/2006/relationships/slideLayout" Target="../slideLayouts/slideLayout570.xml"/><Relationship Id="rId10" Type="http://schemas.openxmlformats.org/officeDocument/2006/relationships/slideLayout" Target="../slideLayouts/slideLayout571.xml"/></Relationships>
</file>

<file path=ppt/slideMasters/_rels/slideMaster5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3.xml"/><Relationship Id="rId12" Type="http://schemas.openxmlformats.org/officeDocument/2006/relationships/theme" Target="../theme/theme53.xml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573.xml"/><Relationship Id="rId2" Type="http://schemas.openxmlformats.org/officeDocument/2006/relationships/slideLayout" Target="../slideLayouts/slideLayout574.xml"/><Relationship Id="rId3" Type="http://schemas.openxmlformats.org/officeDocument/2006/relationships/slideLayout" Target="../slideLayouts/slideLayout575.xml"/><Relationship Id="rId4" Type="http://schemas.openxmlformats.org/officeDocument/2006/relationships/slideLayout" Target="../slideLayouts/slideLayout576.xml"/><Relationship Id="rId5" Type="http://schemas.openxmlformats.org/officeDocument/2006/relationships/slideLayout" Target="../slideLayouts/slideLayout577.xml"/><Relationship Id="rId6" Type="http://schemas.openxmlformats.org/officeDocument/2006/relationships/slideLayout" Target="../slideLayouts/slideLayout578.xml"/><Relationship Id="rId7" Type="http://schemas.openxmlformats.org/officeDocument/2006/relationships/slideLayout" Target="../slideLayouts/slideLayout579.xml"/><Relationship Id="rId8" Type="http://schemas.openxmlformats.org/officeDocument/2006/relationships/slideLayout" Target="../slideLayouts/slideLayout580.xml"/><Relationship Id="rId9" Type="http://schemas.openxmlformats.org/officeDocument/2006/relationships/slideLayout" Target="../slideLayouts/slideLayout581.xml"/><Relationship Id="rId10" Type="http://schemas.openxmlformats.org/officeDocument/2006/relationships/slideLayout" Target="../slideLayouts/slideLayout582.xml"/></Relationships>
</file>

<file path=ppt/slideMasters/_rels/slideMaster5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4.xml"/><Relationship Id="rId12" Type="http://schemas.openxmlformats.org/officeDocument/2006/relationships/theme" Target="../theme/theme54.xml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584.xml"/><Relationship Id="rId2" Type="http://schemas.openxmlformats.org/officeDocument/2006/relationships/slideLayout" Target="../slideLayouts/slideLayout585.xml"/><Relationship Id="rId3" Type="http://schemas.openxmlformats.org/officeDocument/2006/relationships/slideLayout" Target="../slideLayouts/slideLayout586.xml"/><Relationship Id="rId4" Type="http://schemas.openxmlformats.org/officeDocument/2006/relationships/slideLayout" Target="../slideLayouts/slideLayout587.xml"/><Relationship Id="rId5" Type="http://schemas.openxmlformats.org/officeDocument/2006/relationships/slideLayout" Target="../slideLayouts/slideLayout588.xml"/><Relationship Id="rId6" Type="http://schemas.openxmlformats.org/officeDocument/2006/relationships/slideLayout" Target="../slideLayouts/slideLayout589.xml"/><Relationship Id="rId7" Type="http://schemas.openxmlformats.org/officeDocument/2006/relationships/slideLayout" Target="../slideLayouts/slideLayout590.xml"/><Relationship Id="rId8" Type="http://schemas.openxmlformats.org/officeDocument/2006/relationships/slideLayout" Target="../slideLayouts/slideLayout591.xml"/><Relationship Id="rId9" Type="http://schemas.openxmlformats.org/officeDocument/2006/relationships/slideLayout" Target="../slideLayouts/slideLayout592.xml"/><Relationship Id="rId10" Type="http://schemas.openxmlformats.org/officeDocument/2006/relationships/slideLayout" Target="../slideLayouts/slideLayout593.xml"/></Relationships>
</file>

<file path=ppt/slideMasters/_rels/slideMaster5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5.xml"/><Relationship Id="rId12" Type="http://schemas.openxmlformats.org/officeDocument/2006/relationships/theme" Target="../theme/theme55.xml"/><Relationship Id="rId13" Type="http://schemas.openxmlformats.org/officeDocument/2006/relationships/image" Target="../media/image14.png"/><Relationship Id="rId1" Type="http://schemas.openxmlformats.org/officeDocument/2006/relationships/slideLayout" Target="../slideLayouts/slideLayout595.xml"/><Relationship Id="rId2" Type="http://schemas.openxmlformats.org/officeDocument/2006/relationships/slideLayout" Target="../slideLayouts/slideLayout596.xml"/><Relationship Id="rId3" Type="http://schemas.openxmlformats.org/officeDocument/2006/relationships/slideLayout" Target="../slideLayouts/slideLayout597.xml"/><Relationship Id="rId4" Type="http://schemas.openxmlformats.org/officeDocument/2006/relationships/slideLayout" Target="../slideLayouts/slideLayout598.xml"/><Relationship Id="rId5" Type="http://schemas.openxmlformats.org/officeDocument/2006/relationships/slideLayout" Target="../slideLayouts/slideLayout599.xml"/><Relationship Id="rId6" Type="http://schemas.openxmlformats.org/officeDocument/2006/relationships/slideLayout" Target="../slideLayouts/slideLayout600.xml"/><Relationship Id="rId7" Type="http://schemas.openxmlformats.org/officeDocument/2006/relationships/slideLayout" Target="../slideLayouts/slideLayout601.xml"/><Relationship Id="rId8" Type="http://schemas.openxmlformats.org/officeDocument/2006/relationships/slideLayout" Target="../slideLayouts/slideLayout602.xml"/><Relationship Id="rId9" Type="http://schemas.openxmlformats.org/officeDocument/2006/relationships/slideLayout" Target="../slideLayouts/slideLayout603.xml"/><Relationship Id="rId10" Type="http://schemas.openxmlformats.org/officeDocument/2006/relationships/slideLayout" Target="../slideLayouts/slideLayout604.xml"/></Relationships>
</file>

<file path=ppt/slideMasters/_rels/slideMaster5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6.xml"/><Relationship Id="rId12" Type="http://schemas.openxmlformats.org/officeDocument/2006/relationships/theme" Target="../theme/theme56.xml"/><Relationship Id="rId13" Type="http://schemas.openxmlformats.org/officeDocument/2006/relationships/image" Target="../media/image9.jpeg"/><Relationship Id="rId1" Type="http://schemas.openxmlformats.org/officeDocument/2006/relationships/slideLayout" Target="../slideLayouts/slideLayout606.xml"/><Relationship Id="rId2" Type="http://schemas.openxmlformats.org/officeDocument/2006/relationships/slideLayout" Target="../slideLayouts/slideLayout607.xml"/><Relationship Id="rId3" Type="http://schemas.openxmlformats.org/officeDocument/2006/relationships/slideLayout" Target="../slideLayouts/slideLayout608.xml"/><Relationship Id="rId4" Type="http://schemas.openxmlformats.org/officeDocument/2006/relationships/slideLayout" Target="../slideLayouts/slideLayout609.xml"/><Relationship Id="rId5" Type="http://schemas.openxmlformats.org/officeDocument/2006/relationships/slideLayout" Target="../slideLayouts/slideLayout610.xml"/><Relationship Id="rId6" Type="http://schemas.openxmlformats.org/officeDocument/2006/relationships/slideLayout" Target="../slideLayouts/slideLayout611.xml"/><Relationship Id="rId7" Type="http://schemas.openxmlformats.org/officeDocument/2006/relationships/slideLayout" Target="../slideLayouts/slideLayout612.xml"/><Relationship Id="rId8" Type="http://schemas.openxmlformats.org/officeDocument/2006/relationships/slideLayout" Target="../slideLayouts/slideLayout613.xml"/><Relationship Id="rId9" Type="http://schemas.openxmlformats.org/officeDocument/2006/relationships/slideLayout" Target="../slideLayouts/slideLayout614.xml"/><Relationship Id="rId10" Type="http://schemas.openxmlformats.org/officeDocument/2006/relationships/slideLayout" Target="../slideLayouts/slideLayout615.xml"/></Relationships>
</file>

<file path=ppt/slideMasters/_rels/slideMaster5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7.xml"/><Relationship Id="rId12" Type="http://schemas.openxmlformats.org/officeDocument/2006/relationships/theme" Target="../theme/theme57.xml"/><Relationship Id="rId13" Type="http://schemas.openxmlformats.org/officeDocument/2006/relationships/image" Target="../media/image15.jpeg"/><Relationship Id="rId1" Type="http://schemas.openxmlformats.org/officeDocument/2006/relationships/slideLayout" Target="../slideLayouts/slideLayout617.xml"/><Relationship Id="rId2" Type="http://schemas.openxmlformats.org/officeDocument/2006/relationships/slideLayout" Target="../slideLayouts/slideLayout618.xml"/><Relationship Id="rId3" Type="http://schemas.openxmlformats.org/officeDocument/2006/relationships/slideLayout" Target="../slideLayouts/slideLayout619.xml"/><Relationship Id="rId4" Type="http://schemas.openxmlformats.org/officeDocument/2006/relationships/slideLayout" Target="../slideLayouts/slideLayout620.xml"/><Relationship Id="rId5" Type="http://schemas.openxmlformats.org/officeDocument/2006/relationships/slideLayout" Target="../slideLayouts/slideLayout621.xml"/><Relationship Id="rId6" Type="http://schemas.openxmlformats.org/officeDocument/2006/relationships/slideLayout" Target="../slideLayouts/slideLayout622.xml"/><Relationship Id="rId7" Type="http://schemas.openxmlformats.org/officeDocument/2006/relationships/slideLayout" Target="../slideLayouts/slideLayout623.xml"/><Relationship Id="rId8" Type="http://schemas.openxmlformats.org/officeDocument/2006/relationships/slideLayout" Target="../slideLayouts/slideLayout624.xml"/><Relationship Id="rId9" Type="http://schemas.openxmlformats.org/officeDocument/2006/relationships/slideLayout" Target="../slideLayouts/slideLayout625.xml"/><Relationship Id="rId10" Type="http://schemas.openxmlformats.org/officeDocument/2006/relationships/slideLayout" Target="../slideLayouts/slideLayout626.xml"/></Relationships>
</file>

<file path=ppt/slideMasters/_rels/slideMaster5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38.xml"/><Relationship Id="rId12" Type="http://schemas.openxmlformats.org/officeDocument/2006/relationships/theme" Target="../theme/theme58.xml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628.xml"/><Relationship Id="rId2" Type="http://schemas.openxmlformats.org/officeDocument/2006/relationships/slideLayout" Target="../slideLayouts/slideLayout629.xml"/><Relationship Id="rId3" Type="http://schemas.openxmlformats.org/officeDocument/2006/relationships/slideLayout" Target="../slideLayouts/slideLayout630.xml"/><Relationship Id="rId4" Type="http://schemas.openxmlformats.org/officeDocument/2006/relationships/slideLayout" Target="../slideLayouts/slideLayout631.xml"/><Relationship Id="rId5" Type="http://schemas.openxmlformats.org/officeDocument/2006/relationships/slideLayout" Target="../slideLayouts/slideLayout632.xml"/><Relationship Id="rId6" Type="http://schemas.openxmlformats.org/officeDocument/2006/relationships/slideLayout" Target="../slideLayouts/slideLayout633.xml"/><Relationship Id="rId7" Type="http://schemas.openxmlformats.org/officeDocument/2006/relationships/slideLayout" Target="../slideLayouts/slideLayout634.xml"/><Relationship Id="rId8" Type="http://schemas.openxmlformats.org/officeDocument/2006/relationships/slideLayout" Target="../slideLayouts/slideLayout635.xml"/><Relationship Id="rId9" Type="http://schemas.openxmlformats.org/officeDocument/2006/relationships/slideLayout" Target="../slideLayouts/slideLayout636.xml"/><Relationship Id="rId10" Type="http://schemas.openxmlformats.org/officeDocument/2006/relationships/slideLayout" Target="../slideLayouts/slideLayout637.xml"/></Relationships>
</file>

<file path=ppt/slideMasters/_rels/slideMaster5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49.xml"/><Relationship Id="rId12" Type="http://schemas.openxmlformats.org/officeDocument/2006/relationships/theme" Target="../theme/theme59.xml"/><Relationship Id="rId13" Type="http://schemas.openxmlformats.org/officeDocument/2006/relationships/image" Target="../media/image15.jpeg"/><Relationship Id="rId1" Type="http://schemas.openxmlformats.org/officeDocument/2006/relationships/slideLayout" Target="../slideLayouts/slideLayout639.xml"/><Relationship Id="rId2" Type="http://schemas.openxmlformats.org/officeDocument/2006/relationships/slideLayout" Target="../slideLayouts/slideLayout640.xml"/><Relationship Id="rId3" Type="http://schemas.openxmlformats.org/officeDocument/2006/relationships/slideLayout" Target="../slideLayouts/slideLayout641.xml"/><Relationship Id="rId4" Type="http://schemas.openxmlformats.org/officeDocument/2006/relationships/slideLayout" Target="../slideLayouts/slideLayout642.xml"/><Relationship Id="rId5" Type="http://schemas.openxmlformats.org/officeDocument/2006/relationships/slideLayout" Target="../slideLayouts/slideLayout643.xml"/><Relationship Id="rId6" Type="http://schemas.openxmlformats.org/officeDocument/2006/relationships/slideLayout" Target="../slideLayouts/slideLayout644.xml"/><Relationship Id="rId7" Type="http://schemas.openxmlformats.org/officeDocument/2006/relationships/slideLayout" Target="../slideLayouts/slideLayout645.xml"/><Relationship Id="rId8" Type="http://schemas.openxmlformats.org/officeDocument/2006/relationships/slideLayout" Target="../slideLayouts/slideLayout646.xml"/><Relationship Id="rId9" Type="http://schemas.openxmlformats.org/officeDocument/2006/relationships/slideLayout" Target="../slideLayouts/slideLayout647.xml"/><Relationship Id="rId10" Type="http://schemas.openxmlformats.org/officeDocument/2006/relationships/slideLayout" Target="../slideLayouts/slideLayout64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5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6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0.xml"/><Relationship Id="rId12" Type="http://schemas.openxmlformats.org/officeDocument/2006/relationships/theme" Target="../theme/theme60.xml"/><Relationship Id="rId13" Type="http://schemas.openxmlformats.org/officeDocument/2006/relationships/image" Target="../media/image15.jpeg"/><Relationship Id="rId1" Type="http://schemas.openxmlformats.org/officeDocument/2006/relationships/slideLayout" Target="../slideLayouts/slideLayout650.xml"/><Relationship Id="rId2" Type="http://schemas.openxmlformats.org/officeDocument/2006/relationships/slideLayout" Target="../slideLayouts/slideLayout651.xml"/><Relationship Id="rId3" Type="http://schemas.openxmlformats.org/officeDocument/2006/relationships/slideLayout" Target="../slideLayouts/slideLayout652.xml"/><Relationship Id="rId4" Type="http://schemas.openxmlformats.org/officeDocument/2006/relationships/slideLayout" Target="../slideLayouts/slideLayout653.xml"/><Relationship Id="rId5" Type="http://schemas.openxmlformats.org/officeDocument/2006/relationships/slideLayout" Target="../slideLayouts/slideLayout654.xml"/><Relationship Id="rId6" Type="http://schemas.openxmlformats.org/officeDocument/2006/relationships/slideLayout" Target="../slideLayouts/slideLayout655.xml"/><Relationship Id="rId7" Type="http://schemas.openxmlformats.org/officeDocument/2006/relationships/slideLayout" Target="../slideLayouts/slideLayout656.xml"/><Relationship Id="rId8" Type="http://schemas.openxmlformats.org/officeDocument/2006/relationships/slideLayout" Target="../slideLayouts/slideLayout657.xml"/><Relationship Id="rId9" Type="http://schemas.openxmlformats.org/officeDocument/2006/relationships/slideLayout" Target="../slideLayouts/slideLayout658.xml"/><Relationship Id="rId10" Type="http://schemas.openxmlformats.org/officeDocument/2006/relationships/slideLayout" Target="../slideLayouts/slideLayout659.xml"/></Relationships>
</file>

<file path=ppt/slideMasters/_rels/slideMaster6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1.xml"/><Relationship Id="rId12" Type="http://schemas.openxmlformats.org/officeDocument/2006/relationships/theme" Target="../theme/theme61.xml"/><Relationship Id="rId13" Type="http://schemas.openxmlformats.org/officeDocument/2006/relationships/image" Target="../media/image15.jpeg"/><Relationship Id="rId1" Type="http://schemas.openxmlformats.org/officeDocument/2006/relationships/slideLayout" Target="../slideLayouts/slideLayout661.xml"/><Relationship Id="rId2" Type="http://schemas.openxmlformats.org/officeDocument/2006/relationships/slideLayout" Target="../slideLayouts/slideLayout662.xml"/><Relationship Id="rId3" Type="http://schemas.openxmlformats.org/officeDocument/2006/relationships/slideLayout" Target="../slideLayouts/slideLayout663.xml"/><Relationship Id="rId4" Type="http://schemas.openxmlformats.org/officeDocument/2006/relationships/slideLayout" Target="../slideLayouts/slideLayout664.xml"/><Relationship Id="rId5" Type="http://schemas.openxmlformats.org/officeDocument/2006/relationships/slideLayout" Target="../slideLayouts/slideLayout665.xml"/><Relationship Id="rId6" Type="http://schemas.openxmlformats.org/officeDocument/2006/relationships/slideLayout" Target="../slideLayouts/slideLayout666.xml"/><Relationship Id="rId7" Type="http://schemas.openxmlformats.org/officeDocument/2006/relationships/slideLayout" Target="../slideLayouts/slideLayout667.xml"/><Relationship Id="rId8" Type="http://schemas.openxmlformats.org/officeDocument/2006/relationships/slideLayout" Target="../slideLayouts/slideLayout668.xml"/><Relationship Id="rId9" Type="http://schemas.openxmlformats.org/officeDocument/2006/relationships/slideLayout" Target="../slideLayouts/slideLayout669.xml"/><Relationship Id="rId10" Type="http://schemas.openxmlformats.org/officeDocument/2006/relationships/slideLayout" Target="../slideLayouts/slideLayout670.xml"/></Relationships>
</file>

<file path=ppt/slideMasters/_rels/slideMaster6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2.xml"/><Relationship Id="rId12" Type="http://schemas.openxmlformats.org/officeDocument/2006/relationships/theme" Target="../theme/theme62.xml"/><Relationship Id="rId1" Type="http://schemas.openxmlformats.org/officeDocument/2006/relationships/slideLayout" Target="../slideLayouts/slideLayout672.xml"/><Relationship Id="rId2" Type="http://schemas.openxmlformats.org/officeDocument/2006/relationships/slideLayout" Target="../slideLayouts/slideLayout673.xml"/><Relationship Id="rId3" Type="http://schemas.openxmlformats.org/officeDocument/2006/relationships/slideLayout" Target="../slideLayouts/slideLayout674.xml"/><Relationship Id="rId4" Type="http://schemas.openxmlformats.org/officeDocument/2006/relationships/slideLayout" Target="../slideLayouts/slideLayout675.xml"/><Relationship Id="rId5" Type="http://schemas.openxmlformats.org/officeDocument/2006/relationships/slideLayout" Target="../slideLayouts/slideLayout676.xml"/><Relationship Id="rId6" Type="http://schemas.openxmlformats.org/officeDocument/2006/relationships/slideLayout" Target="../slideLayouts/slideLayout677.xml"/><Relationship Id="rId7" Type="http://schemas.openxmlformats.org/officeDocument/2006/relationships/slideLayout" Target="../slideLayouts/slideLayout678.xml"/><Relationship Id="rId8" Type="http://schemas.openxmlformats.org/officeDocument/2006/relationships/slideLayout" Target="../slideLayouts/slideLayout679.xml"/><Relationship Id="rId9" Type="http://schemas.openxmlformats.org/officeDocument/2006/relationships/slideLayout" Target="../slideLayouts/slideLayout680.xml"/><Relationship Id="rId10" Type="http://schemas.openxmlformats.org/officeDocument/2006/relationships/slideLayout" Target="../slideLayouts/slideLayout681.xml"/></Relationships>
</file>

<file path=ppt/slideMasters/_rels/slideMaster6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3.xml"/><Relationship Id="rId12" Type="http://schemas.openxmlformats.org/officeDocument/2006/relationships/theme" Target="../theme/theme63.xml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683.xml"/><Relationship Id="rId2" Type="http://schemas.openxmlformats.org/officeDocument/2006/relationships/slideLayout" Target="../slideLayouts/slideLayout684.xml"/><Relationship Id="rId3" Type="http://schemas.openxmlformats.org/officeDocument/2006/relationships/slideLayout" Target="../slideLayouts/slideLayout685.xml"/><Relationship Id="rId4" Type="http://schemas.openxmlformats.org/officeDocument/2006/relationships/slideLayout" Target="../slideLayouts/slideLayout686.xml"/><Relationship Id="rId5" Type="http://schemas.openxmlformats.org/officeDocument/2006/relationships/slideLayout" Target="../slideLayouts/slideLayout687.xml"/><Relationship Id="rId6" Type="http://schemas.openxmlformats.org/officeDocument/2006/relationships/slideLayout" Target="../slideLayouts/slideLayout688.xml"/><Relationship Id="rId7" Type="http://schemas.openxmlformats.org/officeDocument/2006/relationships/slideLayout" Target="../slideLayouts/slideLayout689.xml"/><Relationship Id="rId8" Type="http://schemas.openxmlformats.org/officeDocument/2006/relationships/slideLayout" Target="../slideLayouts/slideLayout690.xml"/><Relationship Id="rId9" Type="http://schemas.openxmlformats.org/officeDocument/2006/relationships/slideLayout" Target="../slideLayouts/slideLayout691.xml"/><Relationship Id="rId10" Type="http://schemas.openxmlformats.org/officeDocument/2006/relationships/slideLayout" Target="../slideLayouts/slideLayout692.xml"/></Relationships>
</file>

<file path=ppt/slideMasters/_rels/slideMaster6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4.xml"/><Relationship Id="rId12" Type="http://schemas.openxmlformats.org/officeDocument/2006/relationships/theme" Target="../theme/theme64.xml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694.xml"/><Relationship Id="rId2" Type="http://schemas.openxmlformats.org/officeDocument/2006/relationships/slideLayout" Target="../slideLayouts/slideLayout695.xml"/><Relationship Id="rId3" Type="http://schemas.openxmlformats.org/officeDocument/2006/relationships/slideLayout" Target="../slideLayouts/slideLayout696.xml"/><Relationship Id="rId4" Type="http://schemas.openxmlformats.org/officeDocument/2006/relationships/slideLayout" Target="../slideLayouts/slideLayout697.xml"/><Relationship Id="rId5" Type="http://schemas.openxmlformats.org/officeDocument/2006/relationships/slideLayout" Target="../slideLayouts/slideLayout698.xml"/><Relationship Id="rId6" Type="http://schemas.openxmlformats.org/officeDocument/2006/relationships/slideLayout" Target="../slideLayouts/slideLayout699.xml"/><Relationship Id="rId7" Type="http://schemas.openxmlformats.org/officeDocument/2006/relationships/slideLayout" Target="../slideLayouts/slideLayout700.xml"/><Relationship Id="rId8" Type="http://schemas.openxmlformats.org/officeDocument/2006/relationships/slideLayout" Target="../slideLayouts/slideLayout701.xml"/><Relationship Id="rId9" Type="http://schemas.openxmlformats.org/officeDocument/2006/relationships/slideLayout" Target="../slideLayouts/slideLayout702.xml"/><Relationship Id="rId10" Type="http://schemas.openxmlformats.org/officeDocument/2006/relationships/slideLayout" Target="../slideLayouts/slideLayout703.xml"/></Relationships>
</file>

<file path=ppt/slideMasters/_rels/slideMaster6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5.xml"/><Relationship Id="rId12" Type="http://schemas.openxmlformats.org/officeDocument/2006/relationships/theme" Target="../theme/theme65.xml"/><Relationship Id="rId13" Type="http://schemas.openxmlformats.org/officeDocument/2006/relationships/image" Target="../media/image15.jpeg"/><Relationship Id="rId1" Type="http://schemas.openxmlformats.org/officeDocument/2006/relationships/slideLayout" Target="../slideLayouts/slideLayout705.xml"/><Relationship Id="rId2" Type="http://schemas.openxmlformats.org/officeDocument/2006/relationships/slideLayout" Target="../slideLayouts/slideLayout706.xml"/><Relationship Id="rId3" Type="http://schemas.openxmlformats.org/officeDocument/2006/relationships/slideLayout" Target="../slideLayouts/slideLayout707.xml"/><Relationship Id="rId4" Type="http://schemas.openxmlformats.org/officeDocument/2006/relationships/slideLayout" Target="../slideLayouts/slideLayout708.xml"/><Relationship Id="rId5" Type="http://schemas.openxmlformats.org/officeDocument/2006/relationships/slideLayout" Target="../slideLayouts/slideLayout709.xml"/><Relationship Id="rId6" Type="http://schemas.openxmlformats.org/officeDocument/2006/relationships/slideLayout" Target="../slideLayouts/slideLayout710.xml"/><Relationship Id="rId7" Type="http://schemas.openxmlformats.org/officeDocument/2006/relationships/slideLayout" Target="../slideLayouts/slideLayout711.xml"/><Relationship Id="rId8" Type="http://schemas.openxmlformats.org/officeDocument/2006/relationships/slideLayout" Target="../slideLayouts/slideLayout712.xml"/><Relationship Id="rId9" Type="http://schemas.openxmlformats.org/officeDocument/2006/relationships/slideLayout" Target="../slideLayouts/slideLayout713.xml"/><Relationship Id="rId10" Type="http://schemas.openxmlformats.org/officeDocument/2006/relationships/slideLayout" Target="../slideLayouts/slideLayout714.xml"/></Relationships>
</file>

<file path=ppt/slideMasters/_rels/slideMaster6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6.xml"/><Relationship Id="rId12" Type="http://schemas.openxmlformats.org/officeDocument/2006/relationships/theme" Target="../theme/theme66.xml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716.xml"/><Relationship Id="rId2" Type="http://schemas.openxmlformats.org/officeDocument/2006/relationships/slideLayout" Target="../slideLayouts/slideLayout717.xml"/><Relationship Id="rId3" Type="http://schemas.openxmlformats.org/officeDocument/2006/relationships/slideLayout" Target="../slideLayouts/slideLayout718.xml"/><Relationship Id="rId4" Type="http://schemas.openxmlformats.org/officeDocument/2006/relationships/slideLayout" Target="../slideLayouts/slideLayout719.xml"/><Relationship Id="rId5" Type="http://schemas.openxmlformats.org/officeDocument/2006/relationships/slideLayout" Target="../slideLayouts/slideLayout720.xml"/><Relationship Id="rId6" Type="http://schemas.openxmlformats.org/officeDocument/2006/relationships/slideLayout" Target="../slideLayouts/slideLayout721.xml"/><Relationship Id="rId7" Type="http://schemas.openxmlformats.org/officeDocument/2006/relationships/slideLayout" Target="../slideLayouts/slideLayout722.xml"/><Relationship Id="rId8" Type="http://schemas.openxmlformats.org/officeDocument/2006/relationships/slideLayout" Target="../slideLayouts/slideLayout723.xml"/><Relationship Id="rId9" Type="http://schemas.openxmlformats.org/officeDocument/2006/relationships/slideLayout" Target="../slideLayouts/slideLayout724.xml"/><Relationship Id="rId10" Type="http://schemas.openxmlformats.org/officeDocument/2006/relationships/slideLayout" Target="../slideLayouts/slideLayout725.xml"/></Relationships>
</file>

<file path=ppt/slideMasters/_rels/slideMaster6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7.xml"/><Relationship Id="rId12" Type="http://schemas.openxmlformats.org/officeDocument/2006/relationships/theme" Target="../theme/theme67.xml"/><Relationship Id="rId13" Type="http://schemas.openxmlformats.org/officeDocument/2006/relationships/image" Target="../media/image15.jpeg"/><Relationship Id="rId1" Type="http://schemas.openxmlformats.org/officeDocument/2006/relationships/slideLayout" Target="../slideLayouts/slideLayout727.xml"/><Relationship Id="rId2" Type="http://schemas.openxmlformats.org/officeDocument/2006/relationships/slideLayout" Target="../slideLayouts/slideLayout728.xml"/><Relationship Id="rId3" Type="http://schemas.openxmlformats.org/officeDocument/2006/relationships/slideLayout" Target="../slideLayouts/slideLayout729.xml"/><Relationship Id="rId4" Type="http://schemas.openxmlformats.org/officeDocument/2006/relationships/slideLayout" Target="../slideLayouts/slideLayout730.xml"/><Relationship Id="rId5" Type="http://schemas.openxmlformats.org/officeDocument/2006/relationships/slideLayout" Target="../slideLayouts/slideLayout731.xml"/><Relationship Id="rId6" Type="http://schemas.openxmlformats.org/officeDocument/2006/relationships/slideLayout" Target="../slideLayouts/slideLayout732.xml"/><Relationship Id="rId7" Type="http://schemas.openxmlformats.org/officeDocument/2006/relationships/slideLayout" Target="../slideLayouts/slideLayout733.xml"/><Relationship Id="rId8" Type="http://schemas.openxmlformats.org/officeDocument/2006/relationships/slideLayout" Target="../slideLayouts/slideLayout734.xml"/><Relationship Id="rId9" Type="http://schemas.openxmlformats.org/officeDocument/2006/relationships/slideLayout" Target="../slideLayouts/slideLayout735.xml"/><Relationship Id="rId10" Type="http://schemas.openxmlformats.org/officeDocument/2006/relationships/slideLayout" Target="../slideLayouts/slideLayout736.xml"/></Relationships>
</file>

<file path=ppt/slideMasters/_rels/slideMaster6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48.xml"/><Relationship Id="rId12" Type="http://schemas.openxmlformats.org/officeDocument/2006/relationships/theme" Target="../theme/theme68.xml"/><Relationship Id="rId13" Type="http://schemas.openxmlformats.org/officeDocument/2006/relationships/image" Target="../media/image15.jpeg"/><Relationship Id="rId1" Type="http://schemas.openxmlformats.org/officeDocument/2006/relationships/slideLayout" Target="../slideLayouts/slideLayout738.xml"/><Relationship Id="rId2" Type="http://schemas.openxmlformats.org/officeDocument/2006/relationships/slideLayout" Target="../slideLayouts/slideLayout739.xml"/><Relationship Id="rId3" Type="http://schemas.openxmlformats.org/officeDocument/2006/relationships/slideLayout" Target="../slideLayouts/slideLayout740.xml"/><Relationship Id="rId4" Type="http://schemas.openxmlformats.org/officeDocument/2006/relationships/slideLayout" Target="../slideLayouts/slideLayout741.xml"/><Relationship Id="rId5" Type="http://schemas.openxmlformats.org/officeDocument/2006/relationships/slideLayout" Target="../slideLayouts/slideLayout742.xml"/><Relationship Id="rId6" Type="http://schemas.openxmlformats.org/officeDocument/2006/relationships/slideLayout" Target="../slideLayouts/slideLayout743.xml"/><Relationship Id="rId7" Type="http://schemas.openxmlformats.org/officeDocument/2006/relationships/slideLayout" Target="../slideLayouts/slideLayout744.xml"/><Relationship Id="rId8" Type="http://schemas.openxmlformats.org/officeDocument/2006/relationships/slideLayout" Target="../slideLayouts/slideLayout745.xml"/><Relationship Id="rId9" Type="http://schemas.openxmlformats.org/officeDocument/2006/relationships/slideLayout" Target="../slideLayouts/slideLayout746.xml"/><Relationship Id="rId10" Type="http://schemas.openxmlformats.org/officeDocument/2006/relationships/slideLayout" Target="../slideLayouts/slideLayout747.xml"/></Relationships>
</file>

<file path=ppt/slideMasters/_rels/slideMaster6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9.xml"/><Relationship Id="rId12" Type="http://schemas.openxmlformats.org/officeDocument/2006/relationships/theme" Target="../theme/theme69.xml"/><Relationship Id="rId13" Type="http://schemas.openxmlformats.org/officeDocument/2006/relationships/image" Target="../media/image15.jpeg"/><Relationship Id="rId1" Type="http://schemas.openxmlformats.org/officeDocument/2006/relationships/slideLayout" Target="../slideLayouts/slideLayout749.xml"/><Relationship Id="rId2" Type="http://schemas.openxmlformats.org/officeDocument/2006/relationships/slideLayout" Target="../slideLayouts/slideLayout750.xml"/><Relationship Id="rId3" Type="http://schemas.openxmlformats.org/officeDocument/2006/relationships/slideLayout" Target="../slideLayouts/slideLayout751.xml"/><Relationship Id="rId4" Type="http://schemas.openxmlformats.org/officeDocument/2006/relationships/slideLayout" Target="../slideLayouts/slideLayout752.xml"/><Relationship Id="rId5" Type="http://schemas.openxmlformats.org/officeDocument/2006/relationships/slideLayout" Target="../slideLayouts/slideLayout753.xml"/><Relationship Id="rId6" Type="http://schemas.openxmlformats.org/officeDocument/2006/relationships/slideLayout" Target="../slideLayouts/slideLayout754.xml"/><Relationship Id="rId7" Type="http://schemas.openxmlformats.org/officeDocument/2006/relationships/slideLayout" Target="../slideLayouts/slideLayout755.xml"/><Relationship Id="rId8" Type="http://schemas.openxmlformats.org/officeDocument/2006/relationships/slideLayout" Target="../slideLayouts/slideLayout756.xml"/><Relationship Id="rId9" Type="http://schemas.openxmlformats.org/officeDocument/2006/relationships/slideLayout" Target="../slideLayouts/slideLayout757.xml"/><Relationship Id="rId10" Type="http://schemas.openxmlformats.org/officeDocument/2006/relationships/slideLayout" Target="../slideLayouts/slideLayout75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7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0.xml"/><Relationship Id="rId12" Type="http://schemas.openxmlformats.org/officeDocument/2006/relationships/theme" Target="../theme/theme70.xml"/><Relationship Id="rId13" Type="http://schemas.openxmlformats.org/officeDocument/2006/relationships/image" Target="../media/image15.jpeg"/><Relationship Id="rId1" Type="http://schemas.openxmlformats.org/officeDocument/2006/relationships/slideLayout" Target="../slideLayouts/slideLayout760.xml"/><Relationship Id="rId2" Type="http://schemas.openxmlformats.org/officeDocument/2006/relationships/slideLayout" Target="../slideLayouts/slideLayout761.xml"/><Relationship Id="rId3" Type="http://schemas.openxmlformats.org/officeDocument/2006/relationships/slideLayout" Target="../slideLayouts/slideLayout762.xml"/><Relationship Id="rId4" Type="http://schemas.openxmlformats.org/officeDocument/2006/relationships/slideLayout" Target="../slideLayouts/slideLayout763.xml"/><Relationship Id="rId5" Type="http://schemas.openxmlformats.org/officeDocument/2006/relationships/slideLayout" Target="../slideLayouts/slideLayout764.xml"/><Relationship Id="rId6" Type="http://schemas.openxmlformats.org/officeDocument/2006/relationships/slideLayout" Target="../slideLayouts/slideLayout765.xml"/><Relationship Id="rId7" Type="http://schemas.openxmlformats.org/officeDocument/2006/relationships/slideLayout" Target="../slideLayouts/slideLayout766.xml"/><Relationship Id="rId8" Type="http://schemas.openxmlformats.org/officeDocument/2006/relationships/slideLayout" Target="../slideLayouts/slideLayout767.xml"/><Relationship Id="rId9" Type="http://schemas.openxmlformats.org/officeDocument/2006/relationships/slideLayout" Target="../slideLayouts/slideLayout768.xml"/><Relationship Id="rId10" Type="http://schemas.openxmlformats.org/officeDocument/2006/relationships/slideLayout" Target="../slideLayouts/slideLayout769.xml"/></Relationships>
</file>

<file path=ppt/slideMasters/_rels/slideMaster7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1.xml"/><Relationship Id="rId12" Type="http://schemas.openxmlformats.org/officeDocument/2006/relationships/theme" Target="../theme/theme71.xml"/><Relationship Id="rId1" Type="http://schemas.openxmlformats.org/officeDocument/2006/relationships/slideLayout" Target="../slideLayouts/slideLayout771.xml"/><Relationship Id="rId2" Type="http://schemas.openxmlformats.org/officeDocument/2006/relationships/slideLayout" Target="../slideLayouts/slideLayout772.xml"/><Relationship Id="rId3" Type="http://schemas.openxmlformats.org/officeDocument/2006/relationships/slideLayout" Target="../slideLayouts/slideLayout773.xml"/><Relationship Id="rId4" Type="http://schemas.openxmlformats.org/officeDocument/2006/relationships/slideLayout" Target="../slideLayouts/slideLayout774.xml"/><Relationship Id="rId5" Type="http://schemas.openxmlformats.org/officeDocument/2006/relationships/slideLayout" Target="../slideLayouts/slideLayout775.xml"/><Relationship Id="rId6" Type="http://schemas.openxmlformats.org/officeDocument/2006/relationships/slideLayout" Target="../slideLayouts/slideLayout776.xml"/><Relationship Id="rId7" Type="http://schemas.openxmlformats.org/officeDocument/2006/relationships/slideLayout" Target="../slideLayouts/slideLayout777.xml"/><Relationship Id="rId8" Type="http://schemas.openxmlformats.org/officeDocument/2006/relationships/slideLayout" Target="../slideLayouts/slideLayout778.xml"/><Relationship Id="rId9" Type="http://schemas.openxmlformats.org/officeDocument/2006/relationships/slideLayout" Target="../slideLayouts/slideLayout779.xml"/><Relationship Id="rId10" Type="http://schemas.openxmlformats.org/officeDocument/2006/relationships/slideLayout" Target="../slideLayouts/slideLayout780.xml"/></Relationships>
</file>

<file path=ppt/slideMasters/_rels/slideMaster7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2.xml"/><Relationship Id="rId12" Type="http://schemas.openxmlformats.org/officeDocument/2006/relationships/theme" Target="../theme/theme72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782.xml"/><Relationship Id="rId2" Type="http://schemas.openxmlformats.org/officeDocument/2006/relationships/slideLayout" Target="../slideLayouts/slideLayout783.xml"/><Relationship Id="rId3" Type="http://schemas.openxmlformats.org/officeDocument/2006/relationships/slideLayout" Target="../slideLayouts/slideLayout784.xml"/><Relationship Id="rId4" Type="http://schemas.openxmlformats.org/officeDocument/2006/relationships/slideLayout" Target="../slideLayouts/slideLayout785.xml"/><Relationship Id="rId5" Type="http://schemas.openxmlformats.org/officeDocument/2006/relationships/slideLayout" Target="../slideLayouts/slideLayout786.xml"/><Relationship Id="rId6" Type="http://schemas.openxmlformats.org/officeDocument/2006/relationships/slideLayout" Target="../slideLayouts/slideLayout787.xml"/><Relationship Id="rId7" Type="http://schemas.openxmlformats.org/officeDocument/2006/relationships/slideLayout" Target="../slideLayouts/slideLayout788.xml"/><Relationship Id="rId8" Type="http://schemas.openxmlformats.org/officeDocument/2006/relationships/slideLayout" Target="../slideLayouts/slideLayout789.xml"/><Relationship Id="rId9" Type="http://schemas.openxmlformats.org/officeDocument/2006/relationships/slideLayout" Target="../slideLayouts/slideLayout790.xml"/><Relationship Id="rId10" Type="http://schemas.openxmlformats.org/officeDocument/2006/relationships/slideLayout" Target="../slideLayouts/slideLayout791.xml"/></Relationships>
</file>

<file path=ppt/slideMasters/_rels/slideMaster7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3.xml"/><Relationship Id="rId12" Type="http://schemas.openxmlformats.org/officeDocument/2006/relationships/theme" Target="../theme/theme73.xml"/><Relationship Id="rId13" Type="http://schemas.openxmlformats.org/officeDocument/2006/relationships/image" Target="../media/image17.png"/><Relationship Id="rId1" Type="http://schemas.openxmlformats.org/officeDocument/2006/relationships/slideLayout" Target="../slideLayouts/slideLayout793.xml"/><Relationship Id="rId2" Type="http://schemas.openxmlformats.org/officeDocument/2006/relationships/slideLayout" Target="../slideLayouts/slideLayout794.xml"/><Relationship Id="rId3" Type="http://schemas.openxmlformats.org/officeDocument/2006/relationships/slideLayout" Target="../slideLayouts/slideLayout795.xml"/><Relationship Id="rId4" Type="http://schemas.openxmlformats.org/officeDocument/2006/relationships/slideLayout" Target="../slideLayouts/slideLayout796.xml"/><Relationship Id="rId5" Type="http://schemas.openxmlformats.org/officeDocument/2006/relationships/slideLayout" Target="../slideLayouts/slideLayout797.xml"/><Relationship Id="rId6" Type="http://schemas.openxmlformats.org/officeDocument/2006/relationships/slideLayout" Target="../slideLayouts/slideLayout798.xml"/><Relationship Id="rId7" Type="http://schemas.openxmlformats.org/officeDocument/2006/relationships/slideLayout" Target="../slideLayouts/slideLayout799.xml"/><Relationship Id="rId8" Type="http://schemas.openxmlformats.org/officeDocument/2006/relationships/slideLayout" Target="../slideLayouts/slideLayout800.xml"/><Relationship Id="rId9" Type="http://schemas.openxmlformats.org/officeDocument/2006/relationships/slideLayout" Target="../slideLayouts/slideLayout801.xml"/><Relationship Id="rId10" Type="http://schemas.openxmlformats.org/officeDocument/2006/relationships/slideLayout" Target="../slideLayouts/slideLayout802.xml"/></Relationships>
</file>

<file path=ppt/slideMasters/_rels/slideMaster7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4.xml"/><Relationship Id="rId12" Type="http://schemas.openxmlformats.org/officeDocument/2006/relationships/theme" Target="../theme/theme74.xml"/><Relationship Id="rId13" Type="http://schemas.openxmlformats.org/officeDocument/2006/relationships/image" Target="../media/image14.png"/><Relationship Id="rId1" Type="http://schemas.openxmlformats.org/officeDocument/2006/relationships/slideLayout" Target="../slideLayouts/slideLayout804.xml"/><Relationship Id="rId2" Type="http://schemas.openxmlformats.org/officeDocument/2006/relationships/slideLayout" Target="../slideLayouts/slideLayout805.xml"/><Relationship Id="rId3" Type="http://schemas.openxmlformats.org/officeDocument/2006/relationships/slideLayout" Target="../slideLayouts/slideLayout806.xml"/><Relationship Id="rId4" Type="http://schemas.openxmlformats.org/officeDocument/2006/relationships/slideLayout" Target="../slideLayouts/slideLayout807.xml"/><Relationship Id="rId5" Type="http://schemas.openxmlformats.org/officeDocument/2006/relationships/slideLayout" Target="../slideLayouts/slideLayout808.xml"/><Relationship Id="rId6" Type="http://schemas.openxmlformats.org/officeDocument/2006/relationships/slideLayout" Target="../slideLayouts/slideLayout809.xml"/><Relationship Id="rId7" Type="http://schemas.openxmlformats.org/officeDocument/2006/relationships/slideLayout" Target="../slideLayouts/slideLayout810.xml"/><Relationship Id="rId8" Type="http://schemas.openxmlformats.org/officeDocument/2006/relationships/slideLayout" Target="../slideLayouts/slideLayout811.xml"/><Relationship Id="rId9" Type="http://schemas.openxmlformats.org/officeDocument/2006/relationships/slideLayout" Target="../slideLayouts/slideLayout812.xml"/><Relationship Id="rId10" Type="http://schemas.openxmlformats.org/officeDocument/2006/relationships/slideLayout" Target="../slideLayouts/slideLayout813.xml"/></Relationships>
</file>

<file path=ppt/slideMasters/_rels/slideMaster7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5.xml"/><Relationship Id="rId12" Type="http://schemas.openxmlformats.org/officeDocument/2006/relationships/theme" Target="../theme/theme75.xml"/><Relationship Id="rId13" Type="http://schemas.openxmlformats.org/officeDocument/2006/relationships/image" Target="../media/image15.jpeg"/><Relationship Id="rId1" Type="http://schemas.openxmlformats.org/officeDocument/2006/relationships/slideLayout" Target="../slideLayouts/slideLayout815.xml"/><Relationship Id="rId2" Type="http://schemas.openxmlformats.org/officeDocument/2006/relationships/slideLayout" Target="../slideLayouts/slideLayout816.xml"/><Relationship Id="rId3" Type="http://schemas.openxmlformats.org/officeDocument/2006/relationships/slideLayout" Target="../slideLayouts/slideLayout817.xml"/><Relationship Id="rId4" Type="http://schemas.openxmlformats.org/officeDocument/2006/relationships/slideLayout" Target="../slideLayouts/slideLayout818.xml"/><Relationship Id="rId5" Type="http://schemas.openxmlformats.org/officeDocument/2006/relationships/slideLayout" Target="../slideLayouts/slideLayout819.xml"/><Relationship Id="rId6" Type="http://schemas.openxmlformats.org/officeDocument/2006/relationships/slideLayout" Target="../slideLayouts/slideLayout820.xml"/><Relationship Id="rId7" Type="http://schemas.openxmlformats.org/officeDocument/2006/relationships/slideLayout" Target="../slideLayouts/slideLayout821.xml"/><Relationship Id="rId8" Type="http://schemas.openxmlformats.org/officeDocument/2006/relationships/slideLayout" Target="../slideLayouts/slideLayout822.xml"/><Relationship Id="rId9" Type="http://schemas.openxmlformats.org/officeDocument/2006/relationships/slideLayout" Target="../slideLayouts/slideLayout823.xml"/><Relationship Id="rId10" Type="http://schemas.openxmlformats.org/officeDocument/2006/relationships/slideLayout" Target="../slideLayouts/slideLayout824.xml"/></Relationships>
</file>

<file path=ppt/slideMasters/_rels/slideMaster7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6.xml"/><Relationship Id="rId12" Type="http://schemas.openxmlformats.org/officeDocument/2006/relationships/theme" Target="../theme/theme76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826.xml"/><Relationship Id="rId2" Type="http://schemas.openxmlformats.org/officeDocument/2006/relationships/slideLayout" Target="../slideLayouts/slideLayout827.xml"/><Relationship Id="rId3" Type="http://schemas.openxmlformats.org/officeDocument/2006/relationships/slideLayout" Target="../slideLayouts/slideLayout828.xml"/><Relationship Id="rId4" Type="http://schemas.openxmlformats.org/officeDocument/2006/relationships/slideLayout" Target="../slideLayouts/slideLayout829.xml"/><Relationship Id="rId5" Type="http://schemas.openxmlformats.org/officeDocument/2006/relationships/slideLayout" Target="../slideLayouts/slideLayout830.xml"/><Relationship Id="rId6" Type="http://schemas.openxmlformats.org/officeDocument/2006/relationships/slideLayout" Target="../slideLayouts/slideLayout831.xml"/><Relationship Id="rId7" Type="http://schemas.openxmlformats.org/officeDocument/2006/relationships/slideLayout" Target="../slideLayouts/slideLayout832.xml"/><Relationship Id="rId8" Type="http://schemas.openxmlformats.org/officeDocument/2006/relationships/slideLayout" Target="../slideLayouts/slideLayout833.xml"/><Relationship Id="rId9" Type="http://schemas.openxmlformats.org/officeDocument/2006/relationships/slideLayout" Target="../slideLayouts/slideLayout834.xml"/><Relationship Id="rId10" Type="http://schemas.openxmlformats.org/officeDocument/2006/relationships/slideLayout" Target="../slideLayouts/slideLayout835.xml"/></Relationships>
</file>

<file path=ppt/slideMasters/_rels/slideMaster7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47.xml"/><Relationship Id="rId12" Type="http://schemas.openxmlformats.org/officeDocument/2006/relationships/theme" Target="../theme/theme77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837.xml"/><Relationship Id="rId2" Type="http://schemas.openxmlformats.org/officeDocument/2006/relationships/slideLayout" Target="../slideLayouts/slideLayout838.xml"/><Relationship Id="rId3" Type="http://schemas.openxmlformats.org/officeDocument/2006/relationships/slideLayout" Target="../slideLayouts/slideLayout839.xml"/><Relationship Id="rId4" Type="http://schemas.openxmlformats.org/officeDocument/2006/relationships/slideLayout" Target="../slideLayouts/slideLayout840.xml"/><Relationship Id="rId5" Type="http://schemas.openxmlformats.org/officeDocument/2006/relationships/slideLayout" Target="../slideLayouts/slideLayout841.xml"/><Relationship Id="rId6" Type="http://schemas.openxmlformats.org/officeDocument/2006/relationships/slideLayout" Target="../slideLayouts/slideLayout842.xml"/><Relationship Id="rId7" Type="http://schemas.openxmlformats.org/officeDocument/2006/relationships/slideLayout" Target="../slideLayouts/slideLayout843.xml"/><Relationship Id="rId8" Type="http://schemas.openxmlformats.org/officeDocument/2006/relationships/slideLayout" Target="../slideLayouts/slideLayout844.xml"/><Relationship Id="rId9" Type="http://schemas.openxmlformats.org/officeDocument/2006/relationships/slideLayout" Target="../slideLayouts/slideLayout845.xml"/><Relationship Id="rId10" Type="http://schemas.openxmlformats.org/officeDocument/2006/relationships/slideLayout" Target="../slideLayouts/slideLayout846.xml"/></Relationships>
</file>

<file path=ppt/slideMasters/_rels/slideMaster7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58.xml"/><Relationship Id="rId12" Type="http://schemas.openxmlformats.org/officeDocument/2006/relationships/theme" Target="../theme/theme78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848.xml"/><Relationship Id="rId2" Type="http://schemas.openxmlformats.org/officeDocument/2006/relationships/slideLayout" Target="../slideLayouts/slideLayout849.xml"/><Relationship Id="rId3" Type="http://schemas.openxmlformats.org/officeDocument/2006/relationships/slideLayout" Target="../slideLayouts/slideLayout850.xml"/><Relationship Id="rId4" Type="http://schemas.openxmlformats.org/officeDocument/2006/relationships/slideLayout" Target="../slideLayouts/slideLayout851.xml"/><Relationship Id="rId5" Type="http://schemas.openxmlformats.org/officeDocument/2006/relationships/slideLayout" Target="../slideLayouts/slideLayout852.xml"/><Relationship Id="rId6" Type="http://schemas.openxmlformats.org/officeDocument/2006/relationships/slideLayout" Target="../slideLayouts/slideLayout853.xml"/><Relationship Id="rId7" Type="http://schemas.openxmlformats.org/officeDocument/2006/relationships/slideLayout" Target="../slideLayouts/slideLayout854.xml"/><Relationship Id="rId8" Type="http://schemas.openxmlformats.org/officeDocument/2006/relationships/slideLayout" Target="../slideLayouts/slideLayout855.xml"/><Relationship Id="rId9" Type="http://schemas.openxmlformats.org/officeDocument/2006/relationships/slideLayout" Target="../slideLayouts/slideLayout856.xml"/><Relationship Id="rId10" Type="http://schemas.openxmlformats.org/officeDocument/2006/relationships/slideLayout" Target="../slideLayouts/slideLayout857.xml"/></Relationships>
</file>

<file path=ppt/slideMasters/_rels/slideMaster7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9.xml"/><Relationship Id="rId12" Type="http://schemas.openxmlformats.org/officeDocument/2006/relationships/theme" Target="../theme/theme79.xml"/><Relationship Id="rId1" Type="http://schemas.openxmlformats.org/officeDocument/2006/relationships/slideLayout" Target="../slideLayouts/slideLayout859.xml"/><Relationship Id="rId2" Type="http://schemas.openxmlformats.org/officeDocument/2006/relationships/slideLayout" Target="../slideLayouts/slideLayout860.xml"/><Relationship Id="rId3" Type="http://schemas.openxmlformats.org/officeDocument/2006/relationships/slideLayout" Target="../slideLayouts/slideLayout861.xml"/><Relationship Id="rId4" Type="http://schemas.openxmlformats.org/officeDocument/2006/relationships/slideLayout" Target="../slideLayouts/slideLayout862.xml"/><Relationship Id="rId5" Type="http://schemas.openxmlformats.org/officeDocument/2006/relationships/slideLayout" Target="../slideLayouts/slideLayout863.xml"/><Relationship Id="rId6" Type="http://schemas.openxmlformats.org/officeDocument/2006/relationships/slideLayout" Target="../slideLayouts/slideLayout864.xml"/><Relationship Id="rId7" Type="http://schemas.openxmlformats.org/officeDocument/2006/relationships/slideLayout" Target="../slideLayouts/slideLayout865.xml"/><Relationship Id="rId8" Type="http://schemas.openxmlformats.org/officeDocument/2006/relationships/slideLayout" Target="../slideLayouts/slideLayout866.xml"/><Relationship Id="rId9" Type="http://schemas.openxmlformats.org/officeDocument/2006/relationships/slideLayout" Target="../slideLayouts/slideLayout867.xml"/><Relationship Id="rId10" Type="http://schemas.openxmlformats.org/officeDocument/2006/relationships/slideLayout" Target="../slideLayouts/slideLayout86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8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0.xml"/><Relationship Id="rId12" Type="http://schemas.openxmlformats.org/officeDocument/2006/relationships/theme" Target="../theme/theme80.xml"/><Relationship Id="rId1" Type="http://schemas.openxmlformats.org/officeDocument/2006/relationships/slideLayout" Target="../slideLayouts/slideLayout870.xml"/><Relationship Id="rId2" Type="http://schemas.openxmlformats.org/officeDocument/2006/relationships/slideLayout" Target="../slideLayouts/slideLayout871.xml"/><Relationship Id="rId3" Type="http://schemas.openxmlformats.org/officeDocument/2006/relationships/slideLayout" Target="../slideLayouts/slideLayout872.xml"/><Relationship Id="rId4" Type="http://schemas.openxmlformats.org/officeDocument/2006/relationships/slideLayout" Target="../slideLayouts/slideLayout873.xml"/><Relationship Id="rId5" Type="http://schemas.openxmlformats.org/officeDocument/2006/relationships/slideLayout" Target="../slideLayouts/slideLayout874.xml"/><Relationship Id="rId6" Type="http://schemas.openxmlformats.org/officeDocument/2006/relationships/slideLayout" Target="../slideLayouts/slideLayout875.xml"/><Relationship Id="rId7" Type="http://schemas.openxmlformats.org/officeDocument/2006/relationships/slideLayout" Target="../slideLayouts/slideLayout876.xml"/><Relationship Id="rId8" Type="http://schemas.openxmlformats.org/officeDocument/2006/relationships/slideLayout" Target="../slideLayouts/slideLayout877.xml"/><Relationship Id="rId9" Type="http://schemas.openxmlformats.org/officeDocument/2006/relationships/slideLayout" Target="../slideLayouts/slideLayout878.xml"/><Relationship Id="rId10" Type="http://schemas.openxmlformats.org/officeDocument/2006/relationships/slideLayout" Target="../slideLayouts/slideLayout879.xml"/></Relationships>
</file>

<file path=ppt/slideMasters/_rels/slideMaster8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1.xml"/><Relationship Id="rId12" Type="http://schemas.openxmlformats.org/officeDocument/2006/relationships/theme" Target="../theme/theme81.xml"/><Relationship Id="rId1" Type="http://schemas.openxmlformats.org/officeDocument/2006/relationships/slideLayout" Target="../slideLayouts/slideLayout881.xml"/><Relationship Id="rId2" Type="http://schemas.openxmlformats.org/officeDocument/2006/relationships/slideLayout" Target="../slideLayouts/slideLayout882.xml"/><Relationship Id="rId3" Type="http://schemas.openxmlformats.org/officeDocument/2006/relationships/slideLayout" Target="../slideLayouts/slideLayout883.xml"/><Relationship Id="rId4" Type="http://schemas.openxmlformats.org/officeDocument/2006/relationships/slideLayout" Target="../slideLayouts/slideLayout884.xml"/><Relationship Id="rId5" Type="http://schemas.openxmlformats.org/officeDocument/2006/relationships/slideLayout" Target="../slideLayouts/slideLayout885.xml"/><Relationship Id="rId6" Type="http://schemas.openxmlformats.org/officeDocument/2006/relationships/slideLayout" Target="../slideLayouts/slideLayout886.xml"/><Relationship Id="rId7" Type="http://schemas.openxmlformats.org/officeDocument/2006/relationships/slideLayout" Target="../slideLayouts/slideLayout887.xml"/><Relationship Id="rId8" Type="http://schemas.openxmlformats.org/officeDocument/2006/relationships/slideLayout" Target="../slideLayouts/slideLayout888.xml"/><Relationship Id="rId9" Type="http://schemas.openxmlformats.org/officeDocument/2006/relationships/slideLayout" Target="../slideLayouts/slideLayout889.xml"/><Relationship Id="rId10" Type="http://schemas.openxmlformats.org/officeDocument/2006/relationships/slideLayout" Target="../slideLayouts/slideLayout890.xml"/></Relationships>
</file>

<file path=ppt/slideMasters/_rels/slideMaster8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2.xml"/><Relationship Id="rId12" Type="http://schemas.openxmlformats.org/officeDocument/2006/relationships/theme" Target="../theme/theme82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892.xml"/><Relationship Id="rId2" Type="http://schemas.openxmlformats.org/officeDocument/2006/relationships/slideLayout" Target="../slideLayouts/slideLayout893.xml"/><Relationship Id="rId3" Type="http://schemas.openxmlformats.org/officeDocument/2006/relationships/slideLayout" Target="../slideLayouts/slideLayout894.xml"/><Relationship Id="rId4" Type="http://schemas.openxmlformats.org/officeDocument/2006/relationships/slideLayout" Target="../slideLayouts/slideLayout895.xml"/><Relationship Id="rId5" Type="http://schemas.openxmlformats.org/officeDocument/2006/relationships/slideLayout" Target="../slideLayouts/slideLayout896.xml"/><Relationship Id="rId6" Type="http://schemas.openxmlformats.org/officeDocument/2006/relationships/slideLayout" Target="../slideLayouts/slideLayout897.xml"/><Relationship Id="rId7" Type="http://schemas.openxmlformats.org/officeDocument/2006/relationships/slideLayout" Target="../slideLayouts/slideLayout898.xml"/><Relationship Id="rId8" Type="http://schemas.openxmlformats.org/officeDocument/2006/relationships/slideLayout" Target="../slideLayouts/slideLayout899.xml"/><Relationship Id="rId9" Type="http://schemas.openxmlformats.org/officeDocument/2006/relationships/slideLayout" Target="../slideLayouts/slideLayout900.xml"/><Relationship Id="rId10" Type="http://schemas.openxmlformats.org/officeDocument/2006/relationships/slideLayout" Target="../slideLayouts/slideLayout901.xml"/></Relationships>
</file>

<file path=ppt/slideMasters/_rels/slideMaster8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3.xml"/><Relationship Id="rId12" Type="http://schemas.openxmlformats.org/officeDocument/2006/relationships/theme" Target="../theme/theme83.xml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903.xml"/><Relationship Id="rId2" Type="http://schemas.openxmlformats.org/officeDocument/2006/relationships/slideLayout" Target="../slideLayouts/slideLayout904.xml"/><Relationship Id="rId3" Type="http://schemas.openxmlformats.org/officeDocument/2006/relationships/slideLayout" Target="../slideLayouts/slideLayout905.xml"/><Relationship Id="rId4" Type="http://schemas.openxmlformats.org/officeDocument/2006/relationships/slideLayout" Target="../slideLayouts/slideLayout906.xml"/><Relationship Id="rId5" Type="http://schemas.openxmlformats.org/officeDocument/2006/relationships/slideLayout" Target="../slideLayouts/slideLayout907.xml"/><Relationship Id="rId6" Type="http://schemas.openxmlformats.org/officeDocument/2006/relationships/slideLayout" Target="../slideLayouts/slideLayout908.xml"/><Relationship Id="rId7" Type="http://schemas.openxmlformats.org/officeDocument/2006/relationships/slideLayout" Target="../slideLayouts/slideLayout909.xml"/><Relationship Id="rId8" Type="http://schemas.openxmlformats.org/officeDocument/2006/relationships/slideLayout" Target="../slideLayouts/slideLayout910.xml"/><Relationship Id="rId9" Type="http://schemas.openxmlformats.org/officeDocument/2006/relationships/slideLayout" Target="../slideLayouts/slideLayout911.xml"/><Relationship Id="rId10" Type="http://schemas.openxmlformats.org/officeDocument/2006/relationships/slideLayout" Target="../slideLayouts/slideLayout912.xml"/></Relationships>
</file>

<file path=ppt/slideMasters/_rels/slideMaster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4.xml"/><Relationship Id="rId2" Type="http://schemas.openxmlformats.org/officeDocument/2006/relationships/theme" Target="../theme/theme84.xml"/><Relationship Id="rId3" Type="http://schemas.openxmlformats.org/officeDocument/2006/relationships/image" Target="../media/image10.jpeg"/></Relationships>
</file>

<file path=ppt/slideMasters/_rels/slideMaster8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5.xml"/><Relationship Id="rId12" Type="http://schemas.openxmlformats.org/officeDocument/2006/relationships/theme" Target="../theme/theme85.xml"/><Relationship Id="rId13" Type="http://schemas.openxmlformats.org/officeDocument/2006/relationships/image" Target="../media/image15.jpeg"/><Relationship Id="rId1" Type="http://schemas.openxmlformats.org/officeDocument/2006/relationships/slideLayout" Target="../slideLayouts/slideLayout915.xml"/><Relationship Id="rId2" Type="http://schemas.openxmlformats.org/officeDocument/2006/relationships/slideLayout" Target="../slideLayouts/slideLayout916.xml"/><Relationship Id="rId3" Type="http://schemas.openxmlformats.org/officeDocument/2006/relationships/slideLayout" Target="../slideLayouts/slideLayout917.xml"/><Relationship Id="rId4" Type="http://schemas.openxmlformats.org/officeDocument/2006/relationships/slideLayout" Target="../slideLayouts/slideLayout918.xml"/><Relationship Id="rId5" Type="http://schemas.openxmlformats.org/officeDocument/2006/relationships/slideLayout" Target="../slideLayouts/slideLayout919.xml"/><Relationship Id="rId6" Type="http://schemas.openxmlformats.org/officeDocument/2006/relationships/slideLayout" Target="../slideLayouts/slideLayout920.xml"/><Relationship Id="rId7" Type="http://schemas.openxmlformats.org/officeDocument/2006/relationships/slideLayout" Target="../slideLayouts/slideLayout921.xml"/><Relationship Id="rId8" Type="http://schemas.openxmlformats.org/officeDocument/2006/relationships/slideLayout" Target="../slideLayouts/slideLayout922.xml"/><Relationship Id="rId9" Type="http://schemas.openxmlformats.org/officeDocument/2006/relationships/slideLayout" Target="../slideLayouts/slideLayout923.xml"/><Relationship Id="rId10" Type="http://schemas.openxmlformats.org/officeDocument/2006/relationships/slideLayout" Target="../slideLayouts/slideLayout924.xml"/></Relationships>
</file>

<file path=ppt/slideMasters/_rels/slideMaster8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6.xml"/><Relationship Id="rId12" Type="http://schemas.openxmlformats.org/officeDocument/2006/relationships/theme" Target="../theme/theme86.xml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926.xml"/><Relationship Id="rId2" Type="http://schemas.openxmlformats.org/officeDocument/2006/relationships/slideLayout" Target="../slideLayouts/slideLayout927.xml"/><Relationship Id="rId3" Type="http://schemas.openxmlformats.org/officeDocument/2006/relationships/slideLayout" Target="../slideLayouts/slideLayout928.xml"/><Relationship Id="rId4" Type="http://schemas.openxmlformats.org/officeDocument/2006/relationships/slideLayout" Target="../slideLayouts/slideLayout929.xml"/><Relationship Id="rId5" Type="http://schemas.openxmlformats.org/officeDocument/2006/relationships/slideLayout" Target="../slideLayouts/slideLayout930.xml"/><Relationship Id="rId6" Type="http://schemas.openxmlformats.org/officeDocument/2006/relationships/slideLayout" Target="../slideLayouts/slideLayout931.xml"/><Relationship Id="rId7" Type="http://schemas.openxmlformats.org/officeDocument/2006/relationships/slideLayout" Target="../slideLayouts/slideLayout932.xml"/><Relationship Id="rId8" Type="http://schemas.openxmlformats.org/officeDocument/2006/relationships/slideLayout" Target="../slideLayouts/slideLayout933.xml"/><Relationship Id="rId9" Type="http://schemas.openxmlformats.org/officeDocument/2006/relationships/slideLayout" Target="../slideLayouts/slideLayout934.xml"/><Relationship Id="rId10" Type="http://schemas.openxmlformats.org/officeDocument/2006/relationships/slideLayout" Target="../slideLayouts/slideLayout935.xml"/></Relationships>
</file>

<file path=ppt/slideMasters/_rels/slideMaster8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47.xml"/><Relationship Id="rId12" Type="http://schemas.openxmlformats.org/officeDocument/2006/relationships/theme" Target="../theme/theme87.xml"/><Relationship Id="rId13" Type="http://schemas.openxmlformats.org/officeDocument/2006/relationships/image" Target="../media/image15.jpeg"/><Relationship Id="rId1" Type="http://schemas.openxmlformats.org/officeDocument/2006/relationships/slideLayout" Target="../slideLayouts/slideLayout937.xml"/><Relationship Id="rId2" Type="http://schemas.openxmlformats.org/officeDocument/2006/relationships/slideLayout" Target="../slideLayouts/slideLayout938.xml"/><Relationship Id="rId3" Type="http://schemas.openxmlformats.org/officeDocument/2006/relationships/slideLayout" Target="../slideLayouts/slideLayout939.xml"/><Relationship Id="rId4" Type="http://schemas.openxmlformats.org/officeDocument/2006/relationships/slideLayout" Target="../slideLayouts/slideLayout940.xml"/><Relationship Id="rId5" Type="http://schemas.openxmlformats.org/officeDocument/2006/relationships/slideLayout" Target="../slideLayouts/slideLayout941.xml"/><Relationship Id="rId6" Type="http://schemas.openxmlformats.org/officeDocument/2006/relationships/slideLayout" Target="../slideLayouts/slideLayout942.xml"/><Relationship Id="rId7" Type="http://schemas.openxmlformats.org/officeDocument/2006/relationships/slideLayout" Target="../slideLayouts/slideLayout943.xml"/><Relationship Id="rId8" Type="http://schemas.openxmlformats.org/officeDocument/2006/relationships/slideLayout" Target="../slideLayouts/slideLayout944.xml"/><Relationship Id="rId9" Type="http://schemas.openxmlformats.org/officeDocument/2006/relationships/slideLayout" Target="../slideLayouts/slideLayout945.xml"/><Relationship Id="rId10" Type="http://schemas.openxmlformats.org/officeDocument/2006/relationships/slideLayout" Target="../slideLayouts/slideLayout946.xml"/></Relationships>
</file>

<file path=ppt/slideMasters/_rels/slideMaster8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58.xml"/><Relationship Id="rId12" Type="http://schemas.openxmlformats.org/officeDocument/2006/relationships/theme" Target="../theme/theme88.xml"/><Relationship Id="rId1" Type="http://schemas.openxmlformats.org/officeDocument/2006/relationships/slideLayout" Target="../slideLayouts/slideLayout948.xml"/><Relationship Id="rId2" Type="http://schemas.openxmlformats.org/officeDocument/2006/relationships/slideLayout" Target="../slideLayouts/slideLayout949.xml"/><Relationship Id="rId3" Type="http://schemas.openxmlformats.org/officeDocument/2006/relationships/slideLayout" Target="../slideLayouts/slideLayout950.xml"/><Relationship Id="rId4" Type="http://schemas.openxmlformats.org/officeDocument/2006/relationships/slideLayout" Target="../slideLayouts/slideLayout951.xml"/><Relationship Id="rId5" Type="http://schemas.openxmlformats.org/officeDocument/2006/relationships/slideLayout" Target="../slideLayouts/slideLayout952.xml"/><Relationship Id="rId6" Type="http://schemas.openxmlformats.org/officeDocument/2006/relationships/slideLayout" Target="../slideLayouts/slideLayout953.xml"/><Relationship Id="rId7" Type="http://schemas.openxmlformats.org/officeDocument/2006/relationships/slideLayout" Target="../slideLayouts/slideLayout954.xml"/><Relationship Id="rId8" Type="http://schemas.openxmlformats.org/officeDocument/2006/relationships/slideLayout" Target="../slideLayouts/slideLayout955.xml"/><Relationship Id="rId9" Type="http://schemas.openxmlformats.org/officeDocument/2006/relationships/slideLayout" Target="../slideLayouts/slideLayout956.xml"/><Relationship Id="rId10" Type="http://schemas.openxmlformats.org/officeDocument/2006/relationships/slideLayout" Target="../slideLayouts/slideLayout957.xml"/></Relationships>
</file>

<file path=ppt/slideMasters/_rels/slideMaster8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69.xml"/><Relationship Id="rId12" Type="http://schemas.openxmlformats.org/officeDocument/2006/relationships/theme" Target="../theme/theme89.xml"/><Relationship Id="rId13" Type="http://schemas.openxmlformats.org/officeDocument/2006/relationships/image" Target="../media/image15.jpeg"/><Relationship Id="rId1" Type="http://schemas.openxmlformats.org/officeDocument/2006/relationships/slideLayout" Target="../slideLayouts/slideLayout959.xml"/><Relationship Id="rId2" Type="http://schemas.openxmlformats.org/officeDocument/2006/relationships/slideLayout" Target="../slideLayouts/slideLayout960.xml"/><Relationship Id="rId3" Type="http://schemas.openxmlformats.org/officeDocument/2006/relationships/slideLayout" Target="../slideLayouts/slideLayout961.xml"/><Relationship Id="rId4" Type="http://schemas.openxmlformats.org/officeDocument/2006/relationships/slideLayout" Target="../slideLayouts/slideLayout962.xml"/><Relationship Id="rId5" Type="http://schemas.openxmlformats.org/officeDocument/2006/relationships/slideLayout" Target="../slideLayouts/slideLayout963.xml"/><Relationship Id="rId6" Type="http://schemas.openxmlformats.org/officeDocument/2006/relationships/slideLayout" Target="../slideLayouts/slideLayout964.xml"/><Relationship Id="rId7" Type="http://schemas.openxmlformats.org/officeDocument/2006/relationships/slideLayout" Target="../slideLayouts/slideLayout965.xml"/><Relationship Id="rId8" Type="http://schemas.openxmlformats.org/officeDocument/2006/relationships/slideLayout" Target="../slideLayouts/slideLayout966.xml"/><Relationship Id="rId9" Type="http://schemas.openxmlformats.org/officeDocument/2006/relationships/slideLayout" Target="../slideLayouts/slideLayout967.xml"/><Relationship Id="rId10" Type="http://schemas.openxmlformats.org/officeDocument/2006/relationships/slideLayout" Target="../slideLayouts/slideLayout96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6.jpeg"/><Relationship Id="rId14" Type="http://schemas.openxmlformats.org/officeDocument/2006/relationships/image" Target="../media/image7.pn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_rels/slideMaster9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80.xml"/><Relationship Id="rId12" Type="http://schemas.openxmlformats.org/officeDocument/2006/relationships/theme" Target="../theme/theme90.xml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970.xml"/><Relationship Id="rId2" Type="http://schemas.openxmlformats.org/officeDocument/2006/relationships/slideLayout" Target="../slideLayouts/slideLayout971.xml"/><Relationship Id="rId3" Type="http://schemas.openxmlformats.org/officeDocument/2006/relationships/slideLayout" Target="../slideLayouts/slideLayout972.xml"/><Relationship Id="rId4" Type="http://schemas.openxmlformats.org/officeDocument/2006/relationships/slideLayout" Target="../slideLayouts/slideLayout973.xml"/><Relationship Id="rId5" Type="http://schemas.openxmlformats.org/officeDocument/2006/relationships/slideLayout" Target="../slideLayouts/slideLayout974.xml"/><Relationship Id="rId6" Type="http://schemas.openxmlformats.org/officeDocument/2006/relationships/slideLayout" Target="../slideLayouts/slideLayout975.xml"/><Relationship Id="rId7" Type="http://schemas.openxmlformats.org/officeDocument/2006/relationships/slideLayout" Target="../slideLayouts/slideLayout976.xml"/><Relationship Id="rId8" Type="http://schemas.openxmlformats.org/officeDocument/2006/relationships/slideLayout" Target="../slideLayouts/slideLayout977.xml"/><Relationship Id="rId9" Type="http://schemas.openxmlformats.org/officeDocument/2006/relationships/slideLayout" Target="../slideLayouts/slideLayout978.xml"/><Relationship Id="rId10" Type="http://schemas.openxmlformats.org/officeDocument/2006/relationships/slideLayout" Target="../slideLayouts/slideLayout979.xml"/></Relationships>
</file>

<file path=ppt/slideMasters/_rels/slideMaster9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1.xml"/><Relationship Id="rId12" Type="http://schemas.openxmlformats.org/officeDocument/2006/relationships/theme" Target="../theme/theme91.xml"/><Relationship Id="rId13" Type="http://schemas.openxmlformats.org/officeDocument/2006/relationships/image" Target="../media/image15.jpeg"/><Relationship Id="rId1" Type="http://schemas.openxmlformats.org/officeDocument/2006/relationships/slideLayout" Target="../slideLayouts/slideLayout981.xml"/><Relationship Id="rId2" Type="http://schemas.openxmlformats.org/officeDocument/2006/relationships/slideLayout" Target="../slideLayouts/slideLayout982.xml"/><Relationship Id="rId3" Type="http://schemas.openxmlformats.org/officeDocument/2006/relationships/slideLayout" Target="../slideLayouts/slideLayout983.xml"/><Relationship Id="rId4" Type="http://schemas.openxmlformats.org/officeDocument/2006/relationships/slideLayout" Target="../slideLayouts/slideLayout984.xml"/><Relationship Id="rId5" Type="http://schemas.openxmlformats.org/officeDocument/2006/relationships/slideLayout" Target="../slideLayouts/slideLayout985.xml"/><Relationship Id="rId6" Type="http://schemas.openxmlformats.org/officeDocument/2006/relationships/slideLayout" Target="../slideLayouts/slideLayout986.xml"/><Relationship Id="rId7" Type="http://schemas.openxmlformats.org/officeDocument/2006/relationships/slideLayout" Target="../slideLayouts/slideLayout987.xml"/><Relationship Id="rId8" Type="http://schemas.openxmlformats.org/officeDocument/2006/relationships/slideLayout" Target="../slideLayouts/slideLayout988.xml"/><Relationship Id="rId9" Type="http://schemas.openxmlformats.org/officeDocument/2006/relationships/slideLayout" Target="../slideLayouts/slideLayout989.xml"/><Relationship Id="rId10" Type="http://schemas.openxmlformats.org/officeDocument/2006/relationships/slideLayout" Target="../slideLayouts/slideLayout990.xml"/></Relationships>
</file>

<file path=ppt/slideMasters/_rels/slideMaster9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2.xml"/><Relationship Id="rId12" Type="http://schemas.openxmlformats.org/officeDocument/2006/relationships/theme" Target="../theme/theme92.xml"/><Relationship Id="rId13" Type="http://schemas.openxmlformats.org/officeDocument/2006/relationships/image" Target="../media/image15.jpeg"/><Relationship Id="rId1" Type="http://schemas.openxmlformats.org/officeDocument/2006/relationships/slideLayout" Target="../slideLayouts/slideLayout992.xml"/><Relationship Id="rId2" Type="http://schemas.openxmlformats.org/officeDocument/2006/relationships/slideLayout" Target="../slideLayouts/slideLayout993.xml"/><Relationship Id="rId3" Type="http://schemas.openxmlformats.org/officeDocument/2006/relationships/slideLayout" Target="../slideLayouts/slideLayout994.xml"/><Relationship Id="rId4" Type="http://schemas.openxmlformats.org/officeDocument/2006/relationships/slideLayout" Target="../slideLayouts/slideLayout995.xml"/><Relationship Id="rId5" Type="http://schemas.openxmlformats.org/officeDocument/2006/relationships/slideLayout" Target="../slideLayouts/slideLayout996.xml"/><Relationship Id="rId6" Type="http://schemas.openxmlformats.org/officeDocument/2006/relationships/slideLayout" Target="../slideLayouts/slideLayout997.xml"/><Relationship Id="rId7" Type="http://schemas.openxmlformats.org/officeDocument/2006/relationships/slideLayout" Target="../slideLayouts/slideLayout998.xml"/><Relationship Id="rId8" Type="http://schemas.openxmlformats.org/officeDocument/2006/relationships/slideLayout" Target="../slideLayouts/slideLayout999.xml"/><Relationship Id="rId9" Type="http://schemas.openxmlformats.org/officeDocument/2006/relationships/slideLayout" Target="../slideLayouts/slideLayout1000.xml"/><Relationship Id="rId10" Type="http://schemas.openxmlformats.org/officeDocument/2006/relationships/slideLayout" Target="../slideLayouts/slideLayout1001.xml"/></Relationships>
</file>

<file path=ppt/slideMasters/_rels/slideMaster9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3.xml"/><Relationship Id="rId12" Type="http://schemas.openxmlformats.org/officeDocument/2006/relationships/theme" Target="../theme/theme93.xml"/><Relationship Id="rId1" Type="http://schemas.openxmlformats.org/officeDocument/2006/relationships/slideLayout" Target="../slideLayouts/slideLayout1003.xml"/><Relationship Id="rId2" Type="http://schemas.openxmlformats.org/officeDocument/2006/relationships/slideLayout" Target="../slideLayouts/slideLayout1004.xml"/><Relationship Id="rId3" Type="http://schemas.openxmlformats.org/officeDocument/2006/relationships/slideLayout" Target="../slideLayouts/slideLayout1005.xml"/><Relationship Id="rId4" Type="http://schemas.openxmlformats.org/officeDocument/2006/relationships/slideLayout" Target="../slideLayouts/slideLayout1006.xml"/><Relationship Id="rId5" Type="http://schemas.openxmlformats.org/officeDocument/2006/relationships/slideLayout" Target="../slideLayouts/slideLayout1007.xml"/><Relationship Id="rId6" Type="http://schemas.openxmlformats.org/officeDocument/2006/relationships/slideLayout" Target="../slideLayouts/slideLayout1008.xml"/><Relationship Id="rId7" Type="http://schemas.openxmlformats.org/officeDocument/2006/relationships/slideLayout" Target="../slideLayouts/slideLayout1009.xml"/><Relationship Id="rId8" Type="http://schemas.openxmlformats.org/officeDocument/2006/relationships/slideLayout" Target="../slideLayouts/slideLayout1010.xml"/><Relationship Id="rId9" Type="http://schemas.openxmlformats.org/officeDocument/2006/relationships/slideLayout" Target="../slideLayouts/slideLayout1011.xml"/><Relationship Id="rId10" Type="http://schemas.openxmlformats.org/officeDocument/2006/relationships/slideLayout" Target="../slideLayouts/slideLayout1012.xml"/></Relationships>
</file>

<file path=ppt/slideMasters/_rels/slideMaster9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24.xml"/><Relationship Id="rId12" Type="http://schemas.openxmlformats.org/officeDocument/2006/relationships/theme" Target="../theme/theme94.xml"/><Relationship Id="rId1" Type="http://schemas.openxmlformats.org/officeDocument/2006/relationships/slideLayout" Target="../slideLayouts/slideLayout1014.xml"/><Relationship Id="rId2" Type="http://schemas.openxmlformats.org/officeDocument/2006/relationships/slideLayout" Target="../slideLayouts/slideLayout1015.xml"/><Relationship Id="rId3" Type="http://schemas.openxmlformats.org/officeDocument/2006/relationships/slideLayout" Target="../slideLayouts/slideLayout1016.xml"/><Relationship Id="rId4" Type="http://schemas.openxmlformats.org/officeDocument/2006/relationships/slideLayout" Target="../slideLayouts/slideLayout1017.xml"/><Relationship Id="rId5" Type="http://schemas.openxmlformats.org/officeDocument/2006/relationships/slideLayout" Target="../slideLayouts/slideLayout1018.xml"/><Relationship Id="rId6" Type="http://schemas.openxmlformats.org/officeDocument/2006/relationships/slideLayout" Target="../slideLayouts/slideLayout1019.xml"/><Relationship Id="rId7" Type="http://schemas.openxmlformats.org/officeDocument/2006/relationships/slideLayout" Target="../slideLayouts/slideLayout1020.xml"/><Relationship Id="rId8" Type="http://schemas.openxmlformats.org/officeDocument/2006/relationships/slideLayout" Target="../slideLayouts/slideLayout1021.xml"/><Relationship Id="rId9" Type="http://schemas.openxmlformats.org/officeDocument/2006/relationships/slideLayout" Target="../slideLayouts/slideLayout1022.xml"/><Relationship Id="rId10" Type="http://schemas.openxmlformats.org/officeDocument/2006/relationships/slideLayout" Target="../slideLayouts/slideLayout1023.xml"/></Relationships>
</file>

<file path=ppt/slideMasters/_rels/slideMaster95.xml.rels><?xml version="1.0" encoding="UTF-8" standalone="yes"?>
<Relationships xmlns="http://schemas.openxmlformats.org/package/2006/relationships"><Relationship Id="rId3" Type="http://schemas.openxmlformats.org/officeDocument/2006/relationships/theme" Target="../theme/theme95.xml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025.xml"/><Relationship Id="rId2" Type="http://schemas.openxmlformats.org/officeDocument/2006/relationships/slideLayout" Target="../slideLayouts/slideLayout1026.xml"/></Relationships>
</file>

<file path=ppt/slideMasters/_rels/slideMaster9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37.xml"/><Relationship Id="rId12" Type="http://schemas.openxmlformats.org/officeDocument/2006/relationships/theme" Target="../theme/theme96.xml"/><Relationship Id="rId1" Type="http://schemas.openxmlformats.org/officeDocument/2006/relationships/slideLayout" Target="../slideLayouts/slideLayout1027.xml"/><Relationship Id="rId2" Type="http://schemas.openxmlformats.org/officeDocument/2006/relationships/slideLayout" Target="../slideLayouts/slideLayout1028.xml"/><Relationship Id="rId3" Type="http://schemas.openxmlformats.org/officeDocument/2006/relationships/slideLayout" Target="../slideLayouts/slideLayout1029.xml"/><Relationship Id="rId4" Type="http://schemas.openxmlformats.org/officeDocument/2006/relationships/slideLayout" Target="../slideLayouts/slideLayout1030.xml"/><Relationship Id="rId5" Type="http://schemas.openxmlformats.org/officeDocument/2006/relationships/slideLayout" Target="../slideLayouts/slideLayout1031.xml"/><Relationship Id="rId6" Type="http://schemas.openxmlformats.org/officeDocument/2006/relationships/slideLayout" Target="../slideLayouts/slideLayout1032.xml"/><Relationship Id="rId7" Type="http://schemas.openxmlformats.org/officeDocument/2006/relationships/slideLayout" Target="../slideLayouts/slideLayout1033.xml"/><Relationship Id="rId8" Type="http://schemas.openxmlformats.org/officeDocument/2006/relationships/slideLayout" Target="../slideLayouts/slideLayout1034.xml"/><Relationship Id="rId9" Type="http://schemas.openxmlformats.org/officeDocument/2006/relationships/slideLayout" Target="../slideLayouts/slideLayout1035.xml"/><Relationship Id="rId10" Type="http://schemas.openxmlformats.org/officeDocument/2006/relationships/slideLayout" Target="../slideLayouts/slideLayout1036.xml"/></Relationships>
</file>

<file path=ppt/slideMasters/_rels/slideMaster9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8.xml"/><Relationship Id="rId12" Type="http://schemas.openxmlformats.org/officeDocument/2006/relationships/slideLayout" Target="../slideLayouts/slideLayout1049.xml"/><Relationship Id="rId13" Type="http://schemas.openxmlformats.org/officeDocument/2006/relationships/theme" Target="../theme/theme97.xml"/><Relationship Id="rId1" Type="http://schemas.openxmlformats.org/officeDocument/2006/relationships/slideLayout" Target="../slideLayouts/slideLayout1038.xml"/><Relationship Id="rId2" Type="http://schemas.openxmlformats.org/officeDocument/2006/relationships/slideLayout" Target="../slideLayouts/slideLayout1039.xml"/><Relationship Id="rId3" Type="http://schemas.openxmlformats.org/officeDocument/2006/relationships/slideLayout" Target="../slideLayouts/slideLayout1040.xml"/><Relationship Id="rId4" Type="http://schemas.openxmlformats.org/officeDocument/2006/relationships/slideLayout" Target="../slideLayouts/slideLayout1041.xml"/><Relationship Id="rId5" Type="http://schemas.openxmlformats.org/officeDocument/2006/relationships/slideLayout" Target="../slideLayouts/slideLayout1042.xml"/><Relationship Id="rId6" Type="http://schemas.openxmlformats.org/officeDocument/2006/relationships/slideLayout" Target="../slideLayouts/slideLayout1043.xml"/><Relationship Id="rId7" Type="http://schemas.openxmlformats.org/officeDocument/2006/relationships/slideLayout" Target="../slideLayouts/slideLayout1044.xml"/><Relationship Id="rId8" Type="http://schemas.openxmlformats.org/officeDocument/2006/relationships/slideLayout" Target="../slideLayouts/slideLayout1045.xml"/><Relationship Id="rId9" Type="http://schemas.openxmlformats.org/officeDocument/2006/relationships/slideLayout" Target="../slideLayouts/slideLayout1046.xml"/><Relationship Id="rId10" Type="http://schemas.openxmlformats.org/officeDocument/2006/relationships/slideLayout" Target="../slideLayouts/slideLayout1047.xml"/></Relationships>
</file>

<file path=ppt/slideMasters/_rels/slideMaster9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60.xml"/><Relationship Id="rId12" Type="http://schemas.openxmlformats.org/officeDocument/2006/relationships/slideLayout" Target="../slideLayouts/slideLayout1061.xml"/><Relationship Id="rId13" Type="http://schemas.openxmlformats.org/officeDocument/2006/relationships/slideLayout" Target="../slideLayouts/slideLayout1062.xml"/><Relationship Id="rId14" Type="http://schemas.openxmlformats.org/officeDocument/2006/relationships/theme" Target="../theme/theme98.xml"/><Relationship Id="rId1" Type="http://schemas.openxmlformats.org/officeDocument/2006/relationships/slideLayout" Target="../slideLayouts/slideLayout1050.xml"/><Relationship Id="rId2" Type="http://schemas.openxmlformats.org/officeDocument/2006/relationships/slideLayout" Target="../slideLayouts/slideLayout1051.xml"/><Relationship Id="rId3" Type="http://schemas.openxmlformats.org/officeDocument/2006/relationships/slideLayout" Target="../slideLayouts/slideLayout1052.xml"/><Relationship Id="rId4" Type="http://schemas.openxmlformats.org/officeDocument/2006/relationships/slideLayout" Target="../slideLayouts/slideLayout1053.xml"/><Relationship Id="rId5" Type="http://schemas.openxmlformats.org/officeDocument/2006/relationships/slideLayout" Target="../slideLayouts/slideLayout1054.xml"/><Relationship Id="rId6" Type="http://schemas.openxmlformats.org/officeDocument/2006/relationships/slideLayout" Target="../slideLayouts/slideLayout1055.xml"/><Relationship Id="rId7" Type="http://schemas.openxmlformats.org/officeDocument/2006/relationships/slideLayout" Target="../slideLayouts/slideLayout1056.xml"/><Relationship Id="rId8" Type="http://schemas.openxmlformats.org/officeDocument/2006/relationships/slideLayout" Target="../slideLayouts/slideLayout1057.xml"/><Relationship Id="rId9" Type="http://schemas.openxmlformats.org/officeDocument/2006/relationships/slideLayout" Target="../slideLayouts/slideLayout1058.xml"/><Relationship Id="rId10" Type="http://schemas.openxmlformats.org/officeDocument/2006/relationships/slideLayout" Target="../slideLayouts/slideLayout1059.xml"/></Relationships>
</file>

<file path=ppt/slideMasters/_rels/slideMaster9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73.xml"/><Relationship Id="rId12" Type="http://schemas.openxmlformats.org/officeDocument/2006/relationships/theme" Target="../theme/theme99.xml"/><Relationship Id="rId1" Type="http://schemas.openxmlformats.org/officeDocument/2006/relationships/slideLayout" Target="../slideLayouts/slideLayout1063.xml"/><Relationship Id="rId2" Type="http://schemas.openxmlformats.org/officeDocument/2006/relationships/slideLayout" Target="../slideLayouts/slideLayout1064.xml"/><Relationship Id="rId3" Type="http://schemas.openxmlformats.org/officeDocument/2006/relationships/slideLayout" Target="../slideLayouts/slideLayout1065.xml"/><Relationship Id="rId4" Type="http://schemas.openxmlformats.org/officeDocument/2006/relationships/slideLayout" Target="../slideLayouts/slideLayout1066.xml"/><Relationship Id="rId5" Type="http://schemas.openxmlformats.org/officeDocument/2006/relationships/slideLayout" Target="../slideLayouts/slideLayout1067.xml"/><Relationship Id="rId6" Type="http://schemas.openxmlformats.org/officeDocument/2006/relationships/slideLayout" Target="../slideLayouts/slideLayout1068.xml"/><Relationship Id="rId7" Type="http://schemas.openxmlformats.org/officeDocument/2006/relationships/slideLayout" Target="../slideLayouts/slideLayout1069.xml"/><Relationship Id="rId8" Type="http://schemas.openxmlformats.org/officeDocument/2006/relationships/slideLayout" Target="../slideLayouts/slideLayout1070.xml"/><Relationship Id="rId9" Type="http://schemas.openxmlformats.org/officeDocument/2006/relationships/slideLayout" Target="../slideLayouts/slideLayout1071.xml"/><Relationship Id="rId10" Type="http://schemas.openxmlformats.org/officeDocument/2006/relationships/slideLayout" Target="../slideLayouts/slideLayout10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52400"/>
            <a:ext cx="11709400" cy="203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50020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629190"/>
            <a:ext cx="11709400" cy="647700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50020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Palatino" charset="0"/>
              </a:rPr>
              <a:t>Second level</a:t>
            </a:r>
          </a:p>
          <a:p>
            <a:pPr lvl="2"/>
            <a:r>
              <a:rPr lang="en-US" altLang="ja-JP">
                <a:sym typeface="Palatino" charset="0"/>
              </a:rPr>
              <a:t>Third level</a:t>
            </a:r>
          </a:p>
          <a:p>
            <a:pPr lvl="3"/>
            <a:r>
              <a:rPr lang="en-US" altLang="ja-JP">
                <a:sym typeface="Palatino" charset="0"/>
              </a:rPr>
              <a:t>Fourth level</a:t>
            </a:r>
          </a:p>
          <a:p>
            <a:pPr lvl="4"/>
            <a:r>
              <a:rPr lang="en-US" altLang="ja-JP">
                <a:sym typeface="Palatino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72" r:id="rId1"/>
    <p:sldLayoutId id="2147486073" r:id="rId2"/>
    <p:sldLayoutId id="2147486074" r:id="rId3"/>
    <p:sldLayoutId id="2147486075" r:id="rId4"/>
    <p:sldLayoutId id="2147486076" r:id="rId5"/>
    <p:sldLayoutId id="2147486077" r:id="rId6"/>
    <p:sldLayoutId id="2147486078" r:id="rId7"/>
    <p:sldLayoutId id="2147486079" r:id="rId8"/>
    <p:sldLayoutId id="2147486080" r:id="rId9"/>
    <p:sldLayoutId id="2147486081" r:id="rId10"/>
    <p:sldLayoutId id="2147486082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+mj-lt"/>
          <a:ea typeface="+mj-ea"/>
          <a:cs typeface="+mj-cs"/>
          <a:sym typeface="Palatino" charset="0"/>
        </a:defRPr>
      </a:lvl1pPr>
      <a:lvl2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2pPr>
      <a:lvl3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3pPr>
      <a:lvl4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4pPr>
      <a:lvl5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9pPr>
    </p:titleStyle>
    <p:bodyStyle>
      <a:lvl1pPr marL="435129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824691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1261614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699744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2138025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2590547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3041113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3491629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942183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68751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2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5" y="-12700"/>
            <a:ext cx="113315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1290638"/>
            <a:ext cx="12357100" cy="84629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Calibri" charset="0"/>
              </a:rPr>
              <a:t>Second level</a:t>
            </a:r>
          </a:p>
          <a:p>
            <a:pPr lvl="2"/>
            <a:r>
              <a:rPr lang="en-US" altLang="ja-JP">
                <a:sym typeface="Calibri" charset="0"/>
              </a:rPr>
              <a:t>Third level</a:t>
            </a:r>
          </a:p>
          <a:p>
            <a:pPr lvl="3"/>
            <a:r>
              <a:rPr lang="en-US" altLang="ja-JP">
                <a:sym typeface="Calibri" charset="0"/>
              </a:rPr>
              <a:t>Fourth level</a:t>
            </a:r>
          </a:p>
          <a:p>
            <a:pPr lvl="4"/>
            <a:r>
              <a:rPr lang="en-US" altLang="ja-JP">
                <a:sym typeface="Calibri" charset="0"/>
              </a:rPr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87513" y="-88897"/>
            <a:ext cx="9991726" cy="10874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18437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09264" y="9039228"/>
            <a:ext cx="45402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24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5C996803-397A-DF48-AD23-3C6FE23CB013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93" r:id="rId1"/>
    <p:sldLayoutId id="2147486194" r:id="rId2"/>
    <p:sldLayoutId id="2147486195" r:id="rId3"/>
    <p:sldLayoutId id="2147486196" r:id="rId4"/>
    <p:sldLayoutId id="2147486197" r:id="rId5"/>
    <p:sldLayoutId id="2147486198" r:id="rId6"/>
    <p:sldLayoutId id="2147486199" r:id="rId7"/>
    <p:sldLayoutId id="2147486200" r:id="rId8"/>
    <p:sldLayoutId id="2147486201" r:id="rId9"/>
    <p:sldLayoutId id="2147486202" r:id="rId10"/>
    <p:sldLayoutId id="2147486203" r:id="rId11"/>
  </p:sldLayoutIdLst>
  <p:transition/>
  <p:hf sldNum="0" hdr="0" ftr="0" dt="0"/>
  <p:txStyles>
    <p:titleStyle>
      <a:lvl1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+mj-lt"/>
          <a:ea typeface="+mj-ea"/>
          <a:cs typeface="+mj-cs"/>
          <a:sym typeface="Calibri" charset="0"/>
        </a:defRPr>
      </a:lvl1pPr>
      <a:lvl2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6782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7295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7831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8367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73803" indent="-334639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17908" indent="-27807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12241" indent="-221505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1456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2346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63764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1439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6492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15468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1" y="519294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1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0455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charset="-128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1" y="9040147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0455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charset="-128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0455" fontAlgn="auto">
              <a:spcBef>
                <a:spcPts val="0"/>
              </a:spcBef>
              <a:spcAft>
                <a:spcPts val="0"/>
              </a:spcAft>
            </a:pPr>
            <a:fld id="{C82C6C5F-534E-6F44-903D-61C2B90E96CD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charset="-128"/>
                <a:cs typeface=""/>
              </a:rPr>
              <a:pPr defTabSz="120045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5040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09" r:id="rId1"/>
    <p:sldLayoutId id="2147487610" r:id="rId2"/>
    <p:sldLayoutId id="2147487611" r:id="rId3"/>
    <p:sldLayoutId id="2147487612" r:id="rId4"/>
    <p:sldLayoutId id="2147487613" r:id="rId5"/>
    <p:sldLayoutId id="2147487614" r:id="rId6"/>
    <p:sldLayoutId id="2147487615" r:id="rId7"/>
    <p:sldLayoutId id="2147487616" r:id="rId8"/>
    <p:sldLayoutId id="2147487617" r:id="rId9"/>
    <p:sldLayoutId id="2147487618" r:id="rId10"/>
    <p:sldLayoutId id="2147487619" r:id="rId11"/>
  </p:sldLayoutIdLst>
  <p:hf sldNum="0" hdr="0" ftr="0" dt="0"/>
  <p:txStyles>
    <p:titleStyle>
      <a:lvl1pPr algn="l" defTabSz="1200455" rtl="0" eaLnBrk="1" latinLnBrk="0" hangingPunct="1">
        <a:lnSpc>
          <a:spcPct val="90000"/>
        </a:lnSpc>
        <a:spcBef>
          <a:spcPct val="0"/>
        </a:spcBef>
        <a:buNone/>
        <a:defRPr kumimoji="1" sz="57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114" indent="-300114" algn="l" defTabSz="1200455" rtl="0" eaLnBrk="1" latinLnBrk="0" hangingPunct="1">
        <a:lnSpc>
          <a:spcPct val="90000"/>
        </a:lnSpc>
        <a:spcBef>
          <a:spcPts val="1313"/>
        </a:spcBef>
        <a:buFont typeface="Arial" panose="020B0604020202020204" pitchFamily="34" charset="0"/>
        <a:buChar char="•"/>
        <a:defRPr kumimoji="1" sz="3676" kern="1200">
          <a:solidFill>
            <a:schemeClr val="tx1"/>
          </a:solidFill>
          <a:latin typeface="+mn-lt"/>
          <a:ea typeface="+mn-ea"/>
          <a:cs typeface="+mn-cs"/>
        </a:defRPr>
      </a:lvl1pPr>
      <a:lvl2pPr marL="900341" indent="-300114" algn="l" defTabSz="1200455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kumimoji="1"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500567" indent="-300114" algn="l" defTabSz="1200455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kumimoji="1" sz="2625" kern="1200">
          <a:solidFill>
            <a:schemeClr val="tx1"/>
          </a:solidFill>
          <a:latin typeface="+mn-lt"/>
          <a:ea typeface="+mn-ea"/>
          <a:cs typeface="+mn-cs"/>
        </a:defRPr>
      </a:lvl3pPr>
      <a:lvl4pPr marL="2100796" indent="-300114" algn="l" defTabSz="1200455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kumimoji="1" sz="2364" kern="1200">
          <a:solidFill>
            <a:schemeClr val="tx1"/>
          </a:solidFill>
          <a:latin typeface="+mn-lt"/>
          <a:ea typeface="+mn-ea"/>
          <a:cs typeface="+mn-cs"/>
        </a:defRPr>
      </a:lvl4pPr>
      <a:lvl5pPr marL="2701022" indent="-300114" algn="l" defTabSz="1200455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kumimoji="1" sz="2364" kern="1200">
          <a:solidFill>
            <a:schemeClr val="tx1"/>
          </a:solidFill>
          <a:latin typeface="+mn-lt"/>
          <a:ea typeface="+mn-ea"/>
          <a:cs typeface="+mn-cs"/>
        </a:defRPr>
      </a:lvl5pPr>
      <a:lvl6pPr marL="3301249" indent="-300114" algn="l" defTabSz="1200455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kumimoji="1" sz="2364" kern="1200">
          <a:solidFill>
            <a:schemeClr val="tx1"/>
          </a:solidFill>
          <a:latin typeface="+mn-lt"/>
          <a:ea typeface="+mn-ea"/>
          <a:cs typeface="+mn-cs"/>
        </a:defRPr>
      </a:lvl6pPr>
      <a:lvl7pPr marL="3901477" indent="-300114" algn="l" defTabSz="1200455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kumimoji="1" sz="2364" kern="1200">
          <a:solidFill>
            <a:schemeClr val="tx1"/>
          </a:solidFill>
          <a:latin typeface="+mn-lt"/>
          <a:ea typeface="+mn-ea"/>
          <a:cs typeface="+mn-cs"/>
        </a:defRPr>
      </a:lvl7pPr>
      <a:lvl8pPr marL="4501704" indent="-300114" algn="l" defTabSz="1200455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kumimoji="1" sz="2364" kern="1200">
          <a:solidFill>
            <a:schemeClr val="tx1"/>
          </a:solidFill>
          <a:latin typeface="+mn-lt"/>
          <a:ea typeface="+mn-ea"/>
          <a:cs typeface="+mn-cs"/>
        </a:defRPr>
      </a:lvl8pPr>
      <a:lvl9pPr marL="5101931" indent="-300114" algn="l" defTabSz="1200455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kumimoji="1" sz="23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0455" rtl="0" eaLnBrk="1" latinLnBrk="0" hangingPunct="1">
        <a:defRPr kumimoji="1" sz="2364" kern="1200">
          <a:solidFill>
            <a:schemeClr val="tx1"/>
          </a:solidFill>
          <a:latin typeface="+mn-lt"/>
          <a:ea typeface="+mn-ea"/>
          <a:cs typeface="+mn-cs"/>
        </a:defRPr>
      </a:lvl1pPr>
      <a:lvl2pPr marL="600227" algn="l" defTabSz="1200455" rtl="0" eaLnBrk="1" latinLnBrk="0" hangingPunct="1">
        <a:defRPr kumimoji="1" sz="2364" kern="1200">
          <a:solidFill>
            <a:schemeClr val="tx1"/>
          </a:solidFill>
          <a:latin typeface="+mn-lt"/>
          <a:ea typeface="+mn-ea"/>
          <a:cs typeface="+mn-cs"/>
        </a:defRPr>
      </a:lvl2pPr>
      <a:lvl3pPr marL="1200455" algn="l" defTabSz="1200455" rtl="0" eaLnBrk="1" latinLnBrk="0" hangingPunct="1">
        <a:defRPr kumimoji="1" sz="2364" kern="1200">
          <a:solidFill>
            <a:schemeClr val="tx1"/>
          </a:solidFill>
          <a:latin typeface="+mn-lt"/>
          <a:ea typeface="+mn-ea"/>
          <a:cs typeface="+mn-cs"/>
        </a:defRPr>
      </a:lvl3pPr>
      <a:lvl4pPr marL="1800682" algn="l" defTabSz="1200455" rtl="0" eaLnBrk="1" latinLnBrk="0" hangingPunct="1">
        <a:defRPr kumimoji="1" sz="2364" kern="1200">
          <a:solidFill>
            <a:schemeClr val="tx1"/>
          </a:solidFill>
          <a:latin typeface="+mn-lt"/>
          <a:ea typeface="+mn-ea"/>
          <a:cs typeface="+mn-cs"/>
        </a:defRPr>
      </a:lvl4pPr>
      <a:lvl5pPr marL="2400908" algn="l" defTabSz="1200455" rtl="0" eaLnBrk="1" latinLnBrk="0" hangingPunct="1">
        <a:defRPr kumimoji="1" sz="2364" kern="1200">
          <a:solidFill>
            <a:schemeClr val="tx1"/>
          </a:solidFill>
          <a:latin typeface="+mn-lt"/>
          <a:ea typeface="+mn-ea"/>
          <a:cs typeface="+mn-cs"/>
        </a:defRPr>
      </a:lvl5pPr>
      <a:lvl6pPr marL="3001136" algn="l" defTabSz="1200455" rtl="0" eaLnBrk="1" latinLnBrk="0" hangingPunct="1">
        <a:defRPr kumimoji="1" sz="2364" kern="1200">
          <a:solidFill>
            <a:schemeClr val="tx1"/>
          </a:solidFill>
          <a:latin typeface="+mn-lt"/>
          <a:ea typeface="+mn-ea"/>
          <a:cs typeface="+mn-cs"/>
        </a:defRPr>
      </a:lvl6pPr>
      <a:lvl7pPr marL="3601363" algn="l" defTabSz="1200455" rtl="0" eaLnBrk="1" latinLnBrk="0" hangingPunct="1">
        <a:defRPr kumimoji="1" sz="2364" kern="1200">
          <a:solidFill>
            <a:schemeClr val="tx1"/>
          </a:solidFill>
          <a:latin typeface="+mn-lt"/>
          <a:ea typeface="+mn-ea"/>
          <a:cs typeface="+mn-cs"/>
        </a:defRPr>
      </a:lvl7pPr>
      <a:lvl8pPr marL="4201590" algn="l" defTabSz="1200455" rtl="0" eaLnBrk="1" latinLnBrk="0" hangingPunct="1">
        <a:defRPr kumimoji="1" sz="2364" kern="1200">
          <a:solidFill>
            <a:schemeClr val="tx1"/>
          </a:solidFill>
          <a:latin typeface="+mn-lt"/>
          <a:ea typeface="+mn-ea"/>
          <a:cs typeface="+mn-cs"/>
        </a:defRPr>
      </a:lvl8pPr>
      <a:lvl9pPr marL="4801818" algn="l" defTabSz="1200455" rtl="0" eaLnBrk="1" latinLnBrk="0" hangingPunct="1">
        <a:defRPr kumimoji="1" sz="23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175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954" tIns="37954" rIns="37954" bIns="379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954" tIns="37954" rIns="37954" bIns="379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" charset="0"/>
              </a:rPr>
              <a:t>Second level</a:t>
            </a:r>
          </a:p>
          <a:p>
            <a:pPr lvl="2"/>
            <a:r>
              <a:rPr lang="en-US" altLang="ja-JP">
                <a:sym typeface="Arial" charset="0"/>
              </a:rPr>
              <a:t>Third level</a:t>
            </a:r>
          </a:p>
          <a:p>
            <a:pPr lvl="3"/>
            <a:r>
              <a:rPr lang="en-US" altLang="ja-JP">
                <a:sym typeface="Arial" charset="0"/>
              </a:rPr>
              <a:t>Fourth level</a:t>
            </a:r>
          </a:p>
          <a:p>
            <a:pPr lvl="4"/>
            <a:r>
              <a:rPr lang="en-US" altLang="ja-JP">
                <a:sym typeface="Arial" charset="0"/>
              </a:rPr>
              <a:t>Fifth level</a:t>
            </a:r>
          </a:p>
        </p:txBody>
      </p:sp>
      <p:sp>
        <p:nvSpPr>
          <p:cNvPr id="409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11025" y="9224963"/>
            <a:ext cx="3429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113" tIns="45545" rIns="91113" bIns="45545" numCol="1" anchor="t" anchorCtr="0" compatLnSpc="1">
            <a:prstTxWarp prst="textNoShape">
              <a:avLst/>
            </a:prstTxWarp>
          </a:bodyPr>
          <a:lstStyle>
            <a:lvl1pPr algn="r">
              <a:defRPr kumimoji="0" sz="1800">
                <a:solidFill>
                  <a:schemeClr val="tx1"/>
                </a:solidFill>
                <a:latin typeface="Arial" charset="0"/>
                <a:sym typeface="Arial" charset="0"/>
              </a:defRPr>
            </a:lvl1pPr>
          </a:lstStyle>
          <a:p>
            <a:fld id="{E57755F1-D3D2-2041-8D27-E10325FEC74E}" type="slidenum">
              <a:rPr lang="en-US" altLang="ja-JP" smtClean="0">
                <a:solidFill>
                  <a:srgbClr val="000000"/>
                </a:solidFill>
                <a:ea typeface="ヒラギノ明朝 ProN W3" charset="-128"/>
                <a:cs typeface="ヒラギノ角ゴ ProN W6"/>
              </a:rPr>
              <a:pPr/>
              <a:t>‹#›</a:t>
            </a:fld>
            <a:endParaRPr lang="en-US" altLang="ja-JP" smtClean="0">
              <a:solidFill>
                <a:srgbClr val="000000"/>
              </a:solidFill>
              <a:ea typeface="ヒラギノ明朝 ProN W3" charset="-128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7825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1" r:id="rId1"/>
    <p:sldLayoutId id="2147487622" r:id="rId2"/>
    <p:sldLayoutId id="2147487623" r:id="rId3"/>
    <p:sldLayoutId id="2147487624" r:id="rId4"/>
    <p:sldLayoutId id="2147487625" r:id="rId5"/>
    <p:sldLayoutId id="2147487626" r:id="rId6"/>
    <p:sldLayoutId id="2147487627" r:id="rId7"/>
    <p:sldLayoutId id="2147487628" r:id="rId8"/>
    <p:sldLayoutId id="2147487629" r:id="rId9"/>
    <p:sldLayoutId id="2147487630" r:id="rId10"/>
    <p:sldLayoutId id="2147487631" r:id="rId11"/>
  </p:sldLayoutIdLst>
  <p:transition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" charset="0"/>
        </a:defRPr>
      </a:lvl1pPr>
      <a:lvl2pPr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455526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911071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366625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822158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338138" indent="-338138" algn="l" rtl="0" fontAlgn="base">
        <a:spcBef>
          <a:spcPts val="1100"/>
        </a:spcBef>
        <a:spcAft>
          <a:spcPct val="0"/>
        </a:spcAft>
        <a:buClr>
          <a:srgbClr val="000066"/>
        </a:buClr>
        <a:buSzPct val="100000"/>
        <a:buFont typeface="Wingdings" charset="2"/>
        <a:buChar char="n"/>
        <a:defRPr sz="44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98500" indent="-282575" algn="l" rtl="0" fontAlgn="base">
        <a:spcBef>
          <a:spcPts val="1000"/>
        </a:spcBef>
        <a:spcAft>
          <a:spcPct val="0"/>
        </a:spcAft>
        <a:buClr>
          <a:srgbClr val="003399"/>
        </a:buClr>
        <a:buSzPct val="100000"/>
        <a:buFont typeface="Wingdings" charset="2"/>
        <a:buChar char="n"/>
        <a:defRPr sz="3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96963" indent="-225425" algn="l" rtl="0" fontAlgn="base">
        <a:spcBef>
          <a:spcPts val="800"/>
        </a:spcBef>
        <a:spcAft>
          <a:spcPct val="0"/>
        </a:spcAft>
        <a:buClr>
          <a:srgbClr val="3366CC"/>
        </a:buClr>
        <a:buSzPct val="100000"/>
        <a:buFont typeface="Wingdings" charset="2"/>
        <a:buChar char="n"/>
        <a:defRPr sz="34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54163" indent="-225425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09775" indent="-225425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65928" indent="-227780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21479" indent="-227780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377012" indent="-227780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32563" indent="-227780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ja-JP"/>
      </a:defPPr>
      <a:lvl1pPr marL="0" algn="l" defTabSz="4555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26" algn="l" defTabSz="4555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071" algn="l" defTabSz="4555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625" algn="l" defTabSz="4555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158" algn="l" defTabSz="4555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713" algn="l" defTabSz="4555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239" algn="l" defTabSz="4555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787" algn="l" defTabSz="4555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333" algn="l" defTabSz="45552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4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FDC3E32-1C20-0448-98B4-244312641C2D}" type="datetime1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entury Gothic" panose="020F0302020204030204"/>
                <a:ea typeface="メイリオ" charset="-128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2017/9/18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entury Gothic" panose="020F0302020204030204"/>
              <a:ea typeface="メイリオ" charset="-128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7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prstClr val="black">
                  <a:tint val="75000"/>
                </a:prstClr>
              </a:solidFill>
              <a:latin typeface="Century Gothic" panose="020F0302020204030204"/>
              <a:ea typeface="メイリオ" charset="-128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1A7AED8-823D-6746-8CFC-ADE905FA81E5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entury Gothic" panose="020F0302020204030204"/>
                <a:ea typeface="メイリオ" charset="-128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entury Gothic" panose="020F0302020204030204"/>
              <a:ea typeface="メイリオ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0907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33" r:id="rId1"/>
    <p:sldLayoutId id="2147487634" r:id="rId2"/>
    <p:sldLayoutId id="2147487635" r:id="rId3"/>
    <p:sldLayoutId id="2147487636" r:id="rId4"/>
    <p:sldLayoutId id="2147487637" r:id="rId5"/>
    <p:sldLayoutId id="2147487638" r:id="rId6"/>
    <p:sldLayoutId id="2147487639" r:id="rId7"/>
    <p:sldLayoutId id="2147487640" r:id="rId8"/>
    <p:sldLayoutId id="2147487641" r:id="rId9"/>
    <p:sldLayoutId id="2147487642" r:id="rId10"/>
    <p:sldLayoutId id="2147487643" r:id="rId11"/>
  </p:sldLayoutIdLst>
  <p:hf hdr="0" ftr="0" dt="0"/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kumimoji="1"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kumimoji="1"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kumimoji="1"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68751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2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5" y="-12700"/>
            <a:ext cx="113315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1290638"/>
            <a:ext cx="12357100" cy="84629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Calibri" charset="0"/>
              </a:rPr>
              <a:t>Second level</a:t>
            </a:r>
          </a:p>
          <a:p>
            <a:pPr lvl="2"/>
            <a:r>
              <a:rPr lang="en-US" altLang="ja-JP">
                <a:sym typeface="Calibri" charset="0"/>
              </a:rPr>
              <a:t>Third level</a:t>
            </a:r>
          </a:p>
          <a:p>
            <a:pPr lvl="3"/>
            <a:r>
              <a:rPr lang="en-US" altLang="ja-JP">
                <a:sym typeface="Calibri" charset="0"/>
              </a:rPr>
              <a:t>Fourth level</a:t>
            </a:r>
          </a:p>
          <a:p>
            <a:pPr lvl="4"/>
            <a:r>
              <a:rPr lang="en-US" altLang="ja-JP">
                <a:sym typeface="Calibri" charset="0"/>
              </a:rPr>
              <a:t>Fifth level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87513" y="-88897"/>
            <a:ext cx="9991726" cy="10874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19461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09264" y="9039228"/>
            <a:ext cx="45402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24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6BFFF5BF-6BB4-0F4E-954C-733F58852C10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04" r:id="rId1"/>
    <p:sldLayoutId id="2147486205" r:id="rId2"/>
    <p:sldLayoutId id="2147486206" r:id="rId3"/>
    <p:sldLayoutId id="2147486207" r:id="rId4"/>
    <p:sldLayoutId id="2147486208" r:id="rId5"/>
    <p:sldLayoutId id="2147486209" r:id="rId6"/>
    <p:sldLayoutId id="2147486210" r:id="rId7"/>
    <p:sldLayoutId id="2147486211" r:id="rId8"/>
    <p:sldLayoutId id="2147486212" r:id="rId9"/>
    <p:sldLayoutId id="2147486213" r:id="rId10"/>
    <p:sldLayoutId id="2147486214" r:id="rId11"/>
  </p:sldLayoutIdLst>
  <p:transition/>
  <p:hf sldNum="0" hdr="0" ftr="0" dt="0"/>
  <p:txStyles>
    <p:titleStyle>
      <a:lvl1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+mj-lt"/>
          <a:ea typeface="+mj-ea"/>
          <a:cs typeface="+mj-cs"/>
          <a:sym typeface="Calibri" charset="0"/>
        </a:defRPr>
      </a:lvl1pPr>
      <a:lvl2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6782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7295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7831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8367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73803" indent="-334639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17908" indent="-27807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12241" indent="-221505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1456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2346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63764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1439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6492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15468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46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Calibri" charset="0"/>
              </a:rPr>
              <a:t>Second level</a:t>
            </a:r>
          </a:p>
          <a:p>
            <a:pPr lvl="2"/>
            <a:r>
              <a:rPr lang="en-US" altLang="ja-JP">
                <a:sym typeface="Calibri" charset="0"/>
              </a:rPr>
              <a:t>Third level</a:t>
            </a:r>
          </a:p>
          <a:p>
            <a:pPr lvl="3"/>
            <a:r>
              <a:rPr lang="en-US" altLang="ja-JP">
                <a:sym typeface="Calibri" charset="0"/>
              </a:rPr>
              <a:t>Fourth level</a:t>
            </a:r>
          </a:p>
          <a:p>
            <a:pPr lvl="4"/>
            <a:r>
              <a:rPr lang="en-US" altLang="ja-JP">
                <a:sym typeface="Calibri" charset="0"/>
              </a:rPr>
              <a:t>Fifth level</a:t>
            </a:r>
          </a:p>
        </p:txBody>
      </p:sp>
      <p:sp>
        <p:nvSpPr>
          <p:cNvPr id="2048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66704" y="9137650"/>
            <a:ext cx="3397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ctr" anchorCtr="0" compatLnSpc="1">
            <a:prstTxWarp prst="textNoShape">
              <a:avLst/>
            </a:prstTxWarp>
          </a:bodyPr>
          <a:lstStyle>
            <a:lvl1pPr>
              <a:defRPr kumimoji="0" sz="1600">
                <a:solidFill>
                  <a:srgbClr val="898989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9B6D0213-804F-3D47-A2AB-3A511CCC1B9B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15" r:id="rId1"/>
    <p:sldLayoutId id="2147486216" r:id="rId2"/>
    <p:sldLayoutId id="2147486217" r:id="rId3"/>
    <p:sldLayoutId id="2147486218" r:id="rId4"/>
    <p:sldLayoutId id="2147486219" r:id="rId5"/>
    <p:sldLayoutId id="2147486220" r:id="rId6"/>
    <p:sldLayoutId id="2147486221" r:id="rId7"/>
    <p:sldLayoutId id="2147486222" r:id="rId8"/>
    <p:sldLayoutId id="2147486223" r:id="rId9"/>
    <p:sldLayoutId id="2147486224" r:id="rId10"/>
    <p:sldLayoutId id="2147486225" r:id="rId11"/>
  </p:sldLayoutIdLst>
  <p:transition/>
  <p:hf sldNum="0" hdr="0" ftr="0" dt="0"/>
  <p:txStyles>
    <p:titleStyle>
      <a:lvl1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6782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7295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783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8367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73803" indent="-334639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17908" indent="-27807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12241" indent="-221505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1456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2346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63764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1439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6492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15468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68751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2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5" y="-12700"/>
            <a:ext cx="113315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1290638"/>
            <a:ext cx="12357100" cy="84629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Calibri" charset="0"/>
              </a:rPr>
              <a:t>Second level</a:t>
            </a:r>
          </a:p>
          <a:p>
            <a:pPr lvl="2"/>
            <a:r>
              <a:rPr lang="en-US" altLang="ja-JP">
                <a:sym typeface="Calibri" charset="0"/>
              </a:rPr>
              <a:t>Third level</a:t>
            </a:r>
          </a:p>
          <a:p>
            <a:pPr lvl="3"/>
            <a:r>
              <a:rPr lang="en-US" altLang="ja-JP">
                <a:sym typeface="Calibri" charset="0"/>
              </a:rPr>
              <a:t>Fourth level</a:t>
            </a:r>
          </a:p>
          <a:p>
            <a:pPr lvl="4"/>
            <a:r>
              <a:rPr lang="en-US" altLang="ja-JP">
                <a:sym typeface="Calibri" charset="0"/>
              </a:rPr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87513" y="-88897"/>
            <a:ext cx="9991726" cy="10874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21509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09264" y="9039228"/>
            <a:ext cx="45402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24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01ACEA09-1BA3-AE43-A66D-D474CD5927E9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26" r:id="rId1"/>
    <p:sldLayoutId id="2147486227" r:id="rId2"/>
    <p:sldLayoutId id="2147486228" r:id="rId3"/>
    <p:sldLayoutId id="2147486229" r:id="rId4"/>
    <p:sldLayoutId id="2147486230" r:id="rId5"/>
    <p:sldLayoutId id="2147486231" r:id="rId6"/>
    <p:sldLayoutId id="2147486232" r:id="rId7"/>
    <p:sldLayoutId id="2147486233" r:id="rId8"/>
    <p:sldLayoutId id="2147486234" r:id="rId9"/>
    <p:sldLayoutId id="2147486235" r:id="rId10"/>
    <p:sldLayoutId id="2147486236" r:id="rId11"/>
  </p:sldLayoutIdLst>
  <p:transition/>
  <p:hf sldNum="0" hdr="0" ftr="0" dt="0"/>
  <p:txStyles>
    <p:titleStyle>
      <a:lvl1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+mj-lt"/>
          <a:ea typeface="+mj-ea"/>
          <a:cs typeface="+mj-cs"/>
          <a:sym typeface="Calibri" charset="0"/>
        </a:defRPr>
      </a:lvl1pPr>
      <a:lvl2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6782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7295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7831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8367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73803" indent="-334639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17908" indent="-27807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12241" indent="-221505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1456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2346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63764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1439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6492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15468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68751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5" name="Picture 2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5" y="-12700"/>
            <a:ext cx="113315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1290638"/>
            <a:ext cx="12357100" cy="84629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Calibri" charset="0"/>
              </a:rPr>
              <a:t>Second level</a:t>
            </a:r>
          </a:p>
          <a:p>
            <a:pPr lvl="2"/>
            <a:r>
              <a:rPr lang="en-US" altLang="ja-JP">
                <a:sym typeface="Calibri" charset="0"/>
              </a:rPr>
              <a:t>Third level</a:t>
            </a:r>
          </a:p>
          <a:p>
            <a:pPr lvl="3"/>
            <a:r>
              <a:rPr lang="en-US" altLang="ja-JP">
                <a:sym typeface="Calibri" charset="0"/>
              </a:rPr>
              <a:t>Fourth level</a:t>
            </a:r>
          </a:p>
          <a:p>
            <a:pPr lvl="4"/>
            <a:r>
              <a:rPr lang="en-US" altLang="ja-JP">
                <a:sym typeface="Calibri" charset="0"/>
              </a:rPr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87513" y="-88897"/>
            <a:ext cx="9991726" cy="10874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22533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09264" y="9039228"/>
            <a:ext cx="45402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24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7554C39C-BE00-6D4F-BC2A-C29C02492B1E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37" r:id="rId1"/>
    <p:sldLayoutId id="2147486238" r:id="rId2"/>
    <p:sldLayoutId id="2147486239" r:id="rId3"/>
    <p:sldLayoutId id="2147486240" r:id="rId4"/>
    <p:sldLayoutId id="2147486241" r:id="rId5"/>
    <p:sldLayoutId id="2147486242" r:id="rId6"/>
    <p:sldLayoutId id="2147486243" r:id="rId7"/>
    <p:sldLayoutId id="2147486244" r:id="rId8"/>
    <p:sldLayoutId id="2147486245" r:id="rId9"/>
    <p:sldLayoutId id="2147486246" r:id="rId10"/>
    <p:sldLayoutId id="2147486247" r:id="rId11"/>
  </p:sldLayoutIdLst>
  <p:transition/>
  <p:hf sldNum="0" hdr="0" ftr="0" dt="0"/>
  <p:txStyles>
    <p:titleStyle>
      <a:lvl1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+mj-lt"/>
          <a:ea typeface="+mj-ea"/>
          <a:cs typeface="+mj-cs"/>
          <a:sym typeface="Calibri" charset="0"/>
        </a:defRPr>
      </a:lvl1pPr>
      <a:lvl2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6782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7295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7831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8367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73803" indent="-334639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17908" indent="-27807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12241" indent="-221505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1456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2346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63764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1439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6492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15468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46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796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title style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796" bIns="50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" charset="0"/>
              </a:rPr>
              <a:t>Second level</a:t>
            </a:r>
          </a:p>
          <a:p>
            <a:pPr lvl="2"/>
            <a:r>
              <a:rPr lang="en-US" altLang="ja-JP">
                <a:sym typeface="Arial" charset="0"/>
              </a:rPr>
              <a:t>Third level</a:t>
            </a:r>
          </a:p>
          <a:p>
            <a:pPr lvl="3"/>
            <a:r>
              <a:rPr lang="en-US" altLang="ja-JP">
                <a:sym typeface="Arial" charset="0"/>
              </a:rPr>
              <a:t>Fourth level</a:t>
            </a:r>
          </a:p>
          <a:p>
            <a:pPr lvl="4"/>
            <a:r>
              <a:rPr lang="en-US" altLang="ja-JP">
                <a:sym typeface="Arial" charset="0"/>
              </a:rPr>
              <a:t>Fifth level</a:t>
            </a:r>
          </a:p>
        </p:txBody>
      </p:sp>
      <p:sp>
        <p:nvSpPr>
          <p:cNvPr id="2355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52125" y="8882064"/>
            <a:ext cx="3683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BD3662F0-7018-8B48-A7EE-6E332D67281B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48" r:id="rId1"/>
    <p:sldLayoutId id="2147486249" r:id="rId2"/>
    <p:sldLayoutId id="2147486250" r:id="rId3"/>
    <p:sldLayoutId id="2147486251" r:id="rId4"/>
    <p:sldLayoutId id="2147486252" r:id="rId5"/>
    <p:sldLayoutId id="2147486253" r:id="rId6"/>
    <p:sldLayoutId id="2147486254" r:id="rId7"/>
    <p:sldLayoutId id="2147486255" r:id="rId8"/>
    <p:sldLayoutId id="2147486256" r:id="rId9"/>
    <p:sldLayoutId id="2147486257" r:id="rId10"/>
    <p:sldLayoutId id="2147486258" r:id="rId11"/>
  </p:sldLayoutIdLst>
  <p:transition/>
  <p:hf sldNum="0" hdr="0" ftr="0" dt="0"/>
  <p:txStyles>
    <p:titleStyle>
      <a:lvl1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56782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07295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5783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08367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72259" indent="-333051" algn="l" rtl="0" fontAlgn="base">
        <a:spcBef>
          <a:spcPts val="1099"/>
        </a:spcBef>
        <a:spcAft>
          <a:spcPct val="0"/>
        </a:spcAft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16322" indent="-276484" algn="l" rtl="0" fontAlgn="base">
        <a:spcBef>
          <a:spcPts val="900"/>
        </a:spcBef>
        <a:spcAft>
          <a:spcPct val="0"/>
        </a:spcAft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10669" indent="-219918" algn="l" rtl="0" fontAlgn="base">
        <a:spcBef>
          <a:spcPts val="799"/>
        </a:spcBef>
        <a:spcAft>
          <a:spcPct val="0"/>
        </a:spcAft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59892" indent="-219918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10770" indent="-219918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62189" indent="-222159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12818" indent="-222159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363359" indent="-222159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13905" indent="-222159" algn="l" rtl="0" fontAlgn="base">
        <a:spcBef>
          <a:spcPts val="700"/>
        </a:spcBef>
        <a:spcAft>
          <a:spcPct val="0"/>
        </a:spcAft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68751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1" name="Picture 2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5" y="-12700"/>
            <a:ext cx="113315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1290638"/>
            <a:ext cx="12357100" cy="84629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Calibri" charset="0"/>
              </a:rPr>
              <a:t>Second level</a:t>
            </a:r>
          </a:p>
          <a:p>
            <a:pPr lvl="2"/>
            <a:r>
              <a:rPr lang="en-US" altLang="ja-JP">
                <a:sym typeface="Calibri" charset="0"/>
              </a:rPr>
              <a:t>Third level</a:t>
            </a:r>
          </a:p>
          <a:p>
            <a:pPr lvl="3"/>
            <a:r>
              <a:rPr lang="en-US" altLang="ja-JP">
                <a:sym typeface="Calibri" charset="0"/>
              </a:rPr>
              <a:t>Fourth level</a:t>
            </a:r>
          </a:p>
          <a:p>
            <a:pPr lvl="4"/>
            <a:r>
              <a:rPr lang="en-US" altLang="ja-JP">
                <a:sym typeface="Calibri" charset="0"/>
              </a:rPr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87513" y="-88897"/>
            <a:ext cx="9991726" cy="10874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24581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09264" y="9039228"/>
            <a:ext cx="45402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24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4CC2C22B-7DCE-9549-BEA4-7E088D1EA705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9" r:id="rId1"/>
    <p:sldLayoutId id="2147486260" r:id="rId2"/>
    <p:sldLayoutId id="2147486261" r:id="rId3"/>
    <p:sldLayoutId id="2147486262" r:id="rId4"/>
    <p:sldLayoutId id="2147486263" r:id="rId5"/>
    <p:sldLayoutId id="2147486264" r:id="rId6"/>
    <p:sldLayoutId id="2147486265" r:id="rId7"/>
    <p:sldLayoutId id="2147486266" r:id="rId8"/>
    <p:sldLayoutId id="2147486267" r:id="rId9"/>
    <p:sldLayoutId id="2147486268" r:id="rId10"/>
    <p:sldLayoutId id="2147486269" r:id="rId11"/>
  </p:sldLayoutIdLst>
  <p:transition/>
  <p:hf sldNum="0" hdr="0" ftr="0" dt="0"/>
  <p:txStyles>
    <p:titleStyle>
      <a:lvl1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+mj-lt"/>
          <a:ea typeface="+mj-ea"/>
          <a:cs typeface="+mj-cs"/>
          <a:sym typeface="Calibri" charset="0"/>
        </a:defRPr>
      </a:lvl1pPr>
      <a:lvl2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6782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7295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7831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8367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73803" indent="-334639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17908" indent="-27807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12241" indent="-221505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1456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2346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63764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1439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6492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15468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68751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9" name="Picture 2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5" y="-12700"/>
            <a:ext cx="113315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1290638"/>
            <a:ext cx="12357100" cy="84629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Calibri" charset="0"/>
              </a:rPr>
              <a:t>Second level</a:t>
            </a:r>
          </a:p>
          <a:p>
            <a:pPr lvl="2"/>
            <a:r>
              <a:rPr lang="en-US" altLang="ja-JP">
                <a:sym typeface="Calibri" charset="0"/>
              </a:rPr>
              <a:t>Third level</a:t>
            </a:r>
          </a:p>
          <a:p>
            <a:pPr lvl="3"/>
            <a:r>
              <a:rPr lang="en-US" altLang="ja-JP">
                <a:sym typeface="Calibri" charset="0"/>
              </a:rPr>
              <a:t>Fourth level</a:t>
            </a:r>
          </a:p>
          <a:p>
            <a:pPr lvl="4"/>
            <a:r>
              <a:rPr lang="en-US" altLang="ja-JP">
                <a:sym typeface="Calibri" charset="0"/>
              </a:rPr>
              <a:t>Fifth level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87513" y="-88897"/>
            <a:ext cx="9991726" cy="10874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25605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09264" y="9039228"/>
            <a:ext cx="45402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24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226CA003-152F-F848-8B5D-41C0714DCD12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70" r:id="rId1"/>
    <p:sldLayoutId id="2147486271" r:id="rId2"/>
    <p:sldLayoutId id="2147486272" r:id="rId3"/>
    <p:sldLayoutId id="2147486273" r:id="rId4"/>
    <p:sldLayoutId id="2147486274" r:id="rId5"/>
    <p:sldLayoutId id="2147486275" r:id="rId6"/>
    <p:sldLayoutId id="2147486276" r:id="rId7"/>
    <p:sldLayoutId id="2147486277" r:id="rId8"/>
    <p:sldLayoutId id="2147486278" r:id="rId9"/>
    <p:sldLayoutId id="2147486279" r:id="rId10"/>
    <p:sldLayoutId id="2147486280" r:id="rId11"/>
  </p:sldLayoutIdLst>
  <p:transition/>
  <p:hf sldNum="0" hdr="0" ftr="0" dt="0"/>
  <p:txStyles>
    <p:titleStyle>
      <a:lvl1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+mj-lt"/>
          <a:ea typeface="+mj-ea"/>
          <a:cs typeface="+mj-cs"/>
          <a:sym typeface="Calibri" charset="0"/>
        </a:defRPr>
      </a:lvl1pPr>
      <a:lvl2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6782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7295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7831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8367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73803" indent="-334639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17908" indent="-27807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12241" indent="-221505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1456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2346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63764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1439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6492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15468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68751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7" name="Picture 2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5" y="-12700"/>
            <a:ext cx="113315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1290638"/>
            <a:ext cx="12357100" cy="84629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Calibri" charset="0"/>
              </a:rPr>
              <a:t>Second level</a:t>
            </a:r>
          </a:p>
          <a:p>
            <a:pPr lvl="2"/>
            <a:r>
              <a:rPr lang="en-US" altLang="ja-JP">
                <a:sym typeface="Calibri" charset="0"/>
              </a:rPr>
              <a:t>Third level</a:t>
            </a:r>
          </a:p>
          <a:p>
            <a:pPr lvl="3"/>
            <a:r>
              <a:rPr lang="en-US" altLang="ja-JP">
                <a:sym typeface="Calibri" charset="0"/>
              </a:rPr>
              <a:t>Fourth level</a:t>
            </a:r>
          </a:p>
          <a:p>
            <a:pPr lvl="4"/>
            <a:r>
              <a:rPr lang="en-US" altLang="ja-JP">
                <a:sym typeface="Calibri" charset="0"/>
              </a:rPr>
              <a:t>Fifth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87513" y="-88897"/>
            <a:ext cx="9991726" cy="10874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26629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09264" y="9039228"/>
            <a:ext cx="45402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24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0FEB26EC-F190-E14C-AF03-505B8CED69FE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81" r:id="rId1"/>
    <p:sldLayoutId id="2147486282" r:id="rId2"/>
    <p:sldLayoutId id="2147486283" r:id="rId3"/>
    <p:sldLayoutId id="2147486284" r:id="rId4"/>
    <p:sldLayoutId id="2147486285" r:id="rId5"/>
    <p:sldLayoutId id="2147486286" r:id="rId6"/>
    <p:sldLayoutId id="2147486287" r:id="rId7"/>
    <p:sldLayoutId id="2147486288" r:id="rId8"/>
    <p:sldLayoutId id="2147486289" r:id="rId9"/>
    <p:sldLayoutId id="2147486290" r:id="rId10"/>
    <p:sldLayoutId id="2147486291" r:id="rId11"/>
  </p:sldLayoutIdLst>
  <p:transition/>
  <p:hf sldNum="0" hdr="0" ftr="0" dt="0"/>
  <p:txStyles>
    <p:titleStyle>
      <a:lvl1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+mj-lt"/>
          <a:ea typeface="+mj-ea"/>
          <a:cs typeface="+mj-cs"/>
          <a:sym typeface="Calibri" charset="0"/>
        </a:defRPr>
      </a:lvl1pPr>
      <a:lvl2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6782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7295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7831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8367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73803" indent="-334639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17908" indent="-27807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12241" indent="-221505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1456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2346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63764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1439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6492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15468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68751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5" name="Picture 2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5" y="-12700"/>
            <a:ext cx="113315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1290638"/>
            <a:ext cx="12357100" cy="84629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Calibri" charset="0"/>
              </a:rPr>
              <a:t>Second level</a:t>
            </a:r>
          </a:p>
          <a:p>
            <a:pPr lvl="2"/>
            <a:r>
              <a:rPr lang="en-US" altLang="ja-JP">
                <a:sym typeface="Calibri" charset="0"/>
              </a:rPr>
              <a:t>Third level</a:t>
            </a:r>
          </a:p>
          <a:p>
            <a:pPr lvl="3"/>
            <a:r>
              <a:rPr lang="en-US" altLang="ja-JP">
                <a:sym typeface="Calibri" charset="0"/>
              </a:rPr>
              <a:t>Fourth level</a:t>
            </a:r>
          </a:p>
          <a:p>
            <a:pPr lvl="4"/>
            <a:r>
              <a:rPr lang="en-US" altLang="ja-JP">
                <a:sym typeface="Calibri" charset="0"/>
              </a:rPr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87513" y="-88897"/>
            <a:ext cx="9991726" cy="10874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27653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09264" y="9039228"/>
            <a:ext cx="45402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24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693E7F89-BEE6-9D46-85F6-86D697B6E056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92" r:id="rId1"/>
    <p:sldLayoutId id="2147486293" r:id="rId2"/>
    <p:sldLayoutId id="2147486294" r:id="rId3"/>
    <p:sldLayoutId id="2147486295" r:id="rId4"/>
    <p:sldLayoutId id="2147486296" r:id="rId5"/>
    <p:sldLayoutId id="2147486297" r:id="rId6"/>
    <p:sldLayoutId id="2147486298" r:id="rId7"/>
    <p:sldLayoutId id="2147486299" r:id="rId8"/>
    <p:sldLayoutId id="2147486300" r:id="rId9"/>
    <p:sldLayoutId id="2147486301" r:id="rId10"/>
    <p:sldLayoutId id="2147486302" r:id="rId11"/>
  </p:sldLayoutIdLst>
  <p:transition/>
  <p:hf sldNum="0" hdr="0" ftr="0" dt="0"/>
  <p:txStyles>
    <p:titleStyle>
      <a:lvl1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+mj-lt"/>
          <a:ea typeface="+mj-ea"/>
          <a:cs typeface="+mj-cs"/>
          <a:sym typeface="Calibri" charset="0"/>
        </a:defRPr>
      </a:lvl1pPr>
      <a:lvl2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6782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7295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7831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8367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73803" indent="-334639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17908" indent="-27807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12241" indent="-221505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1456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2346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63764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1439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6492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15468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52400"/>
            <a:ext cx="11709400" cy="203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50020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83" r:id="rId1"/>
    <p:sldLayoutId id="2147486084" r:id="rId2"/>
    <p:sldLayoutId id="2147486085" r:id="rId3"/>
    <p:sldLayoutId id="2147486086" r:id="rId4"/>
    <p:sldLayoutId id="2147486087" r:id="rId5"/>
    <p:sldLayoutId id="2147486088" r:id="rId6"/>
    <p:sldLayoutId id="2147486089" r:id="rId7"/>
    <p:sldLayoutId id="2147486090" r:id="rId8"/>
    <p:sldLayoutId id="2147486091" r:id="rId9"/>
    <p:sldLayoutId id="2147486092" r:id="rId10"/>
    <p:sldLayoutId id="2147486093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+mj-lt"/>
          <a:ea typeface="+mj-ea"/>
          <a:cs typeface="+mj-cs"/>
          <a:sym typeface="Palatino" charset="0"/>
        </a:defRPr>
      </a:lvl1pPr>
      <a:lvl2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2pPr>
      <a:lvl3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3pPr>
      <a:lvl4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4pPr>
      <a:lvl5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9pPr>
    </p:titleStyle>
    <p:bodyStyle>
      <a:lvl1pPr marL="435129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873446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1311756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749974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2188299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2640636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3091177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3541696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992241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647700"/>
            <a:ext cx="5854700" cy="4254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50020" bIns="500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title style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4889500"/>
            <a:ext cx="5854700" cy="4216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50020" bIns="50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Hoefler Text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Hoefler Text" charset="0"/>
              </a:rPr>
              <a:t>Second level</a:t>
            </a:r>
          </a:p>
          <a:p>
            <a:pPr lvl="2"/>
            <a:r>
              <a:rPr lang="en-US" altLang="ja-JP">
                <a:sym typeface="Hoefler Text" charset="0"/>
              </a:rPr>
              <a:t>Third level</a:t>
            </a:r>
          </a:p>
          <a:p>
            <a:pPr lvl="3"/>
            <a:r>
              <a:rPr lang="en-US" altLang="ja-JP">
                <a:sym typeface="Hoefler Text" charset="0"/>
              </a:rPr>
              <a:t>Fourth level</a:t>
            </a:r>
          </a:p>
          <a:p>
            <a:pPr lvl="4"/>
            <a:r>
              <a:rPr lang="en-US" altLang="ja-JP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03" r:id="rId1"/>
    <p:sldLayoutId id="2147486304" r:id="rId2"/>
    <p:sldLayoutId id="2147486305" r:id="rId3"/>
    <p:sldLayoutId id="2147486306" r:id="rId4"/>
    <p:sldLayoutId id="2147486307" r:id="rId5"/>
    <p:sldLayoutId id="2147486308" r:id="rId6"/>
    <p:sldLayoutId id="2147486309" r:id="rId7"/>
    <p:sldLayoutId id="2147486310" r:id="rId8"/>
    <p:sldLayoutId id="2147486311" r:id="rId9"/>
    <p:sldLayoutId id="2147486312" r:id="rId10"/>
    <p:sldLayoutId id="2147486313" r:id="rId11"/>
  </p:sldLayoutIdLst>
  <p:transition/>
  <p:hf sldNum="0" hdr="0" ft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7500">
          <a:solidFill>
            <a:schemeClr val="tx1"/>
          </a:solidFill>
          <a:latin typeface="+mj-lt"/>
          <a:ea typeface="+mj-ea"/>
          <a:cs typeface="+mj-cs"/>
          <a:sym typeface="Palatino" charset="0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kumimoji="1"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5pPr>
      <a:lvl6pPr marL="450506" algn="ctr" rtl="0" fontAlgn="base">
        <a:lnSpc>
          <a:spcPct val="90000"/>
        </a:lnSpc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6pPr>
      <a:lvl7pPr marL="901004" algn="ctr" rtl="0" fontAlgn="base">
        <a:lnSpc>
          <a:spcPct val="90000"/>
        </a:lnSpc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7pPr>
      <a:lvl8pPr marL="1351601" algn="ctr" rtl="0" fontAlgn="base">
        <a:lnSpc>
          <a:spcPct val="90000"/>
        </a:lnSpc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8pPr>
      <a:lvl9pPr marL="1802111" algn="ctr" rtl="0" fontAlgn="base">
        <a:lnSpc>
          <a:spcPct val="90000"/>
        </a:lnSpc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9pPr>
    </p:titleStyle>
    <p:bodyStyle>
      <a:lvl1pPr marL="337791" indent="-337791" algn="ctr" rtl="0" fontAlgn="base">
        <a:spcBef>
          <a:spcPts val="1200"/>
        </a:spcBef>
        <a:spcAft>
          <a:spcPct val="0"/>
        </a:spcAft>
        <a:defRPr sz="31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1pPr>
      <a:lvl2pPr marL="732170" indent="-281237" algn="ctr" rtl="0" fontAlgn="base">
        <a:spcBef>
          <a:spcPts val="1200"/>
        </a:spcBef>
        <a:spcAft>
          <a:spcPct val="0"/>
        </a:spcAft>
        <a:defRPr sz="31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2pPr>
      <a:lvl3pPr marL="1126371" indent="-224679" algn="ctr" rtl="0" fontAlgn="base">
        <a:spcBef>
          <a:spcPts val="1200"/>
        </a:spcBef>
        <a:spcAft>
          <a:spcPct val="0"/>
        </a:spcAft>
        <a:defRPr sz="31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3pPr>
      <a:lvl4pPr marL="1577227" indent="-224679" algn="ctr" rtl="0" fontAlgn="base">
        <a:spcBef>
          <a:spcPts val="1200"/>
        </a:spcBef>
        <a:spcAft>
          <a:spcPct val="0"/>
        </a:spcAft>
        <a:defRPr sz="31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4pPr>
      <a:lvl5pPr marL="2028087" indent="-224679" algn="ctr" rtl="0" fontAlgn="base">
        <a:spcBef>
          <a:spcPts val="1200"/>
        </a:spcBef>
        <a:spcAft>
          <a:spcPct val="0"/>
        </a:spcAft>
        <a:defRPr sz="31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5pPr>
      <a:lvl6pPr marL="450506" algn="ctr" rtl="0" fontAlgn="base">
        <a:spcBef>
          <a:spcPts val="1200"/>
        </a:spcBef>
        <a:spcAft>
          <a:spcPct val="0"/>
        </a:spcAft>
        <a:defRPr sz="31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6pPr>
      <a:lvl7pPr marL="901004" algn="ctr" rtl="0" fontAlgn="base">
        <a:spcBef>
          <a:spcPts val="1200"/>
        </a:spcBef>
        <a:spcAft>
          <a:spcPct val="0"/>
        </a:spcAft>
        <a:defRPr sz="31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7pPr>
      <a:lvl8pPr marL="1351601" algn="ctr" rtl="0" fontAlgn="base">
        <a:spcBef>
          <a:spcPts val="1200"/>
        </a:spcBef>
        <a:spcAft>
          <a:spcPct val="0"/>
        </a:spcAft>
        <a:defRPr sz="31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8pPr>
      <a:lvl9pPr marL="1802111" algn="ctr" rtl="0" fontAlgn="base">
        <a:spcBef>
          <a:spcPts val="1200"/>
        </a:spcBef>
        <a:spcAft>
          <a:spcPct val="0"/>
        </a:spcAft>
        <a:defRPr sz="31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46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77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77" bIns="50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Calibri" charset="0"/>
              </a:rPr>
              <a:t>Second level</a:t>
            </a:r>
          </a:p>
          <a:p>
            <a:pPr lvl="2"/>
            <a:r>
              <a:rPr lang="en-US" altLang="ja-JP">
                <a:sym typeface="Calibri" charset="0"/>
              </a:rPr>
              <a:t>Third level</a:t>
            </a:r>
          </a:p>
          <a:p>
            <a:pPr lvl="3"/>
            <a:r>
              <a:rPr lang="en-US" altLang="ja-JP">
                <a:sym typeface="Calibri" charset="0"/>
              </a:rPr>
              <a:t>Fourth level</a:t>
            </a:r>
          </a:p>
          <a:p>
            <a:pPr lvl="4"/>
            <a:r>
              <a:rPr lang="en-US" altLang="ja-JP">
                <a:sym typeface="Calibri" charset="0"/>
              </a:rPr>
              <a:t>Fifth level</a:t>
            </a:r>
          </a:p>
        </p:txBody>
      </p:sp>
      <p:sp>
        <p:nvSpPr>
          <p:cNvPr id="2969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75940" y="9124949"/>
            <a:ext cx="320676" cy="34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ctr" anchorCtr="0" compatLnSpc="1">
            <a:prstTxWarp prst="textNoShape">
              <a:avLst/>
            </a:prstTxWarp>
          </a:bodyPr>
          <a:lstStyle>
            <a:lvl1pPr>
              <a:defRPr kumimoji="0" sz="1600">
                <a:solidFill>
                  <a:srgbClr val="898989"/>
                </a:solidFill>
                <a:latin typeface="Calibri" charset="0"/>
                <a:ea typeface="ヒラギノ明朝 ProN W3" charset="0"/>
                <a:cs typeface="Calibri" charset="0"/>
                <a:sym typeface="Calibri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53B9ED67-E8F4-5143-BB68-817631BD0CAF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14" r:id="rId1"/>
    <p:sldLayoutId id="2147486315" r:id="rId2"/>
    <p:sldLayoutId id="2147486316" r:id="rId3"/>
    <p:sldLayoutId id="2147486317" r:id="rId4"/>
    <p:sldLayoutId id="2147486318" r:id="rId5"/>
    <p:sldLayoutId id="2147486319" r:id="rId6"/>
    <p:sldLayoutId id="2147486320" r:id="rId7"/>
    <p:sldLayoutId id="2147486321" r:id="rId8"/>
    <p:sldLayoutId id="2147486322" r:id="rId9"/>
    <p:sldLayoutId id="2147486323" r:id="rId10"/>
    <p:sldLayoutId id="2147486324" r:id="rId11"/>
  </p:sldLayoutIdLst>
  <p:transition/>
  <p:hf sldNum="0" hdr="0" ftr="0" dt="0"/>
  <p:txStyles>
    <p:titleStyle>
      <a:lvl1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6782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7295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783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8367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72259" indent="-333051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16322" indent="-276484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10669" indent="-219918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1456" indent="-2199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2346" indent="-2199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63764" indent="-222159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14391" indent="-222159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64921" indent="-222159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15468" indent="-222159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52400"/>
            <a:ext cx="11709400" cy="203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50020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title style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629190"/>
            <a:ext cx="11709400" cy="647700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50020" bIns="50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Palatino" charset="0"/>
              </a:rPr>
              <a:t>Second level</a:t>
            </a:r>
          </a:p>
          <a:p>
            <a:pPr lvl="2"/>
            <a:r>
              <a:rPr lang="en-US" altLang="ja-JP">
                <a:sym typeface="Palatino" charset="0"/>
              </a:rPr>
              <a:t>Third level</a:t>
            </a:r>
          </a:p>
          <a:p>
            <a:pPr lvl="3"/>
            <a:r>
              <a:rPr lang="en-US" altLang="ja-JP">
                <a:sym typeface="Palatino" charset="0"/>
              </a:rPr>
              <a:t>Fourth level</a:t>
            </a:r>
          </a:p>
          <a:p>
            <a:pPr lvl="4"/>
            <a:r>
              <a:rPr lang="en-US" altLang="ja-JP">
                <a:sym typeface="Palatino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25" r:id="rId1"/>
    <p:sldLayoutId id="2147486326" r:id="rId2"/>
    <p:sldLayoutId id="2147486327" r:id="rId3"/>
    <p:sldLayoutId id="2147486328" r:id="rId4"/>
    <p:sldLayoutId id="2147486329" r:id="rId5"/>
    <p:sldLayoutId id="2147486330" r:id="rId6"/>
    <p:sldLayoutId id="2147486331" r:id="rId7"/>
    <p:sldLayoutId id="2147486332" r:id="rId8"/>
    <p:sldLayoutId id="2147486333" r:id="rId9"/>
    <p:sldLayoutId id="2147486334" r:id="rId10"/>
    <p:sldLayoutId id="2147486335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+mj-lt"/>
          <a:ea typeface="+mj-ea"/>
          <a:cs typeface="+mj-cs"/>
          <a:sym typeface="Palatino" charset="0"/>
        </a:defRPr>
      </a:lvl1pPr>
      <a:lvl2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2pPr>
      <a:lvl3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3pPr>
      <a:lvl4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4pPr>
      <a:lvl5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9pPr>
    </p:titleStyle>
    <p:bodyStyle>
      <a:lvl1pPr marL="435129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824691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1261614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699744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2138025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2590547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3041113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3491629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942183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66675"/>
            <a:ext cx="11707813" cy="220027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title style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66951"/>
            <a:ext cx="5600700" cy="719772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Palatino" charset="0"/>
              </a:rPr>
              <a:t>Second level</a:t>
            </a:r>
          </a:p>
          <a:p>
            <a:pPr lvl="2"/>
            <a:r>
              <a:rPr lang="en-US" altLang="ja-JP">
                <a:sym typeface="Palatino" charset="0"/>
              </a:rPr>
              <a:t>Third level</a:t>
            </a:r>
          </a:p>
          <a:p>
            <a:pPr lvl="3"/>
            <a:r>
              <a:rPr lang="en-US" altLang="ja-JP">
                <a:sym typeface="Palatino" charset="0"/>
              </a:rPr>
              <a:t>Fourth level</a:t>
            </a:r>
          </a:p>
          <a:p>
            <a:pPr lvl="4"/>
            <a:r>
              <a:rPr lang="en-US" altLang="ja-JP">
                <a:sym typeface="Palatino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36" r:id="rId1"/>
    <p:sldLayoutId id="2147486337" r:id="rId2"/>
    <p:sldLayoutId id="2147486338" r:id="rId3"/>
    <p:sldLayoutId id="2147486339" r:id="rId4"/>
    <p:sldLayoutId id="2147486340" r:id="rId5"/>
    <p:sldLayoutId id="2147486341" r:id="rId6"/>
    <p:sldLayoutId id="2147486342" r:id="rId7"/>
    <p:sldLayoutId id="2147486343" r:id="rId8"/>
    <p:sldLayoutId id="2147486344" r:id="rId9"/>
    <p:sldLayoutId id="2147486345" r:id="rId10"/>
    <p:sldLayoutId id="2147486346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8000">
          <a:solidFill>
            <a:srgbClr val="FEFFFE"/>
          </a:solidFill>
          <a:latin typeface="+mj-lt"/>
          <a:ea typeface="+mj-ea"/>
          <a:cs typeface="+mj-cs"/>
          <a:sym typeface="Palatino" charset="0"/>
        </a:defRPr>
      </a:lvl1pPr>
      <a:lvl2pPr algn="l" rtl="0" fontAlgn="base">
        <a:spcBef>
          <a:spcPct val="0"/>
        </a:spcBef>
        <a:spcAft>
          <a:spcPct val="0"/>
        </a:spcAft>
        <a:defRPr kumimoji="1" sz="80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2pPr>
      <a:lvl3pPr algn="l" rtl="0" fontAlgn="base">
        <a:spcBef>
          <a:spcPct val="0"/>
        </a:spcBef>
        <a:spcAft>
          <a:spcPct val="0"/>
        </a:spcAft>
        <a:defRPr kumimoji="1" sz="80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3pPr>
      <a:lvl4pPr algn="l" rtl="0" fontAlgn="base">
        <a:spcBef>
          <a:spcPct val="0"/>
        </a:spcBef>
        <a:spcAft>
          <a:spcPct val="0"/>
        </a:spcAft>
        <a:defRPr kumimoji="1" sz="80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4pPr>
      <a:lvl5pPr algn="l" rtl="0" fontAlgn="base">
        <a:spcBef>
          <a:spcPct val="0"/>
        </a:spcBef>
        <a:spcAft>
          <a:spcPct val="0"/>
        </a:spcAft>
        <a:defRPr kumimoji="1" sz="80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80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80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80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80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9pPr>
    </p:titleStyle>
    <p:bodyStyle>
      <a:lvl1pPr marL="300012" indent="-300012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Font typeface="Palatino" charset="0"/>
        <a:buChar char="•"/>
        <a:defRPr kumimoji="1"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534200" indent="-303180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Font typeface="Palatino" charset="0"/>
        <a:buChar char="•"/>
        <a:defRPr kumimoji="1"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841977" indent="-303180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Font typeface="Palatino" charset="0"/>
        <a:buChar char="•"/>
        <a:defRPr kumimoji="1"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151491" indent="-303180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Font typeface="Palatino" charset="0"/>
        <a:buChar char="•"/>
        <a:defRPr kumimoji="1"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1459425" indent="-303180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Font typeface="Palatino" charset="0"/>
        <a:buChar char="•"/>
        <a:defRPr kumimoji="1"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1911660" indent="-305073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Font typeface="Palatino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2362200" indent="-305073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Font typeface="Palatino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2812686" indent="-305073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Font typeface="Palatino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263229" indent="-305073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Font typeface="Palatino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46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77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77" bIns="50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Calibri" charset="0"/>
              </a:rPr>
              <a:t>Second level</a:t>
            </a:r>
          </a:p>
          <a:p>
            <a:pPr lvl="2"/>
            <a:r>
              <a:rPr lang="en-US" altLang="ja-JP">
                <a:sym typeface="Calibri" charset="0"/>
              </a:rPr>
              <a:t>Third level</a:t>
            </a:r>
          </a:p>
          <a:p>
            <a:pPr lvl="3"/>
            <a:r>
              <a:rPr lang="en-US" altLang="ja-JP">
                <a:sym typeface="Calibri" charset="0"/>
              </a:rPr>
              <a:t>Fourth level</a:t>
            </a:r>
          </a:p>
          <a:p>
            <a:pPr lvl="4"/>
            <a:r>
              <a:rPr lang="en-US" altLang="ja-JP">
                <a:sym typeface="Calibri" charset="0"/>
              </a:rPr>
              <a:t>Fifth level</a:t>
            </a:r>
          </a:p>
        </p:txBody>
      </p:sp>
      <p:sp>
        <p:nvSpPr>
          <p:cNvPr id="327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75940" y="9124949"/>
            <a:ext cx="320676" cy="34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ctr" anchorCtr="0" compatLnSpc="1">
            <a:prstTxWarp prst="textNoShape">
              <a:avLst/>
            </a:prstTxWarp>
          </a:bodyPr>
          <a:lstStyle>
            <a:lvl1pPr>
              <a:defRPr kumimoji="0" sz="1600">
                <a:solidFill>
                  <a:srgbClr val="898989"/>
                </a:solidFill>
                <a:latin typeface="Calibri" charset="0"/>
                <a:ea typeface="ヒラギノ明朝 ProN W3" charset="0"/>
                <a:cs typeface="Calibri" charset="0"/>
                <a:sym typeface="Calibri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3382AC39-2667-4E4D-A4A8-C0F98B5135BA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47" r:id="rId1"/>
    <p:sldLayoutId id="2147486348" r:id="rId2"/>
    <p:sldLayoutId id="2147486349" r:id="rId3"/>
    <p:sldLayoutId id="2147486350" r:id="rId4"/>
    <p:sldLayoutId id="2147486351" r:id="rId5"/>
    <p:sldLayoutId id="2147486352" r:id="rId6"/>
    <p:sldLayoutId id="2147486353" r:id="rId7"/>
    <p:sldLayoutId id="2147486354" r:id="rId8"/>
    <p:sldLayoutId id="2147486355" r:id="rId9"/>
    <p:sldLayoutId id="2147486356" r:id="rId10"/>
    <p:sldLayoutId id="2147486357" r:id="rId11"/>
  </p:sldLayoutIdLst>
  <p:transition/>
  <p:hf sldNum="0" hdr="0" ftr="0" dt="0"/>
  <p:txStyles>
    <p:titleStyle>
      <a:lvl1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6782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7295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783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8367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73803" indent="-334639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16322" indent="-276484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10669" indent="-219918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1456" indent="-2199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2346" indent="-2199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63764" indent="-222159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14391" indent="-222159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64921" indent="-222159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15468" indent="-222159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52400"/>
            <a:ext cx="11709400" cy="203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50020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title style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629190"/>
            <a:ext cx="5600700" cy="647700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50020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Palatino" charset="0"/>
              </a:rPr>
              <a:t>Second level</a:t>
            </a:r>
          </a:p>
          <a:p>
            <a:pPr lvl="2"/>
            <a:r>
              <a:rPr lang="en-US" altLang="ja-JP">
                <a:sym typeface="Palatino" charset="0"/>
              </a:rPr>
              <a:t>Third level</a:t>
            </a:r>
          </a:p>
          <a:p>
            <a:pPr lvl="3"/>
            <a:r>
              <a:rPr lang="en-US" altLang="ja-JP">
                <a:sym typeface="Palatino" charset="0"/>
              </a:rPr>
              <a:t>Fourth level</a:t>
            </a:r>
          </a:p>
          <a:p>
            <a:pPr lvl="4"/>
            <a:r>
              <a:rPr lang="en-US" altLang="ja-JP">
                <a:sym typeface="Palatino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58" r:id="rId1"/>
    <p:sldLayoutId id="2147486359" r:id="rId2"/>
    <p:sldLayoutId id="2147486360" r:id="rId3"/>
    <p:sldLayoutId id="2147486361" r:id="rId4"/>
    <p:sldLayoutId id="2147486362" r:id="rId5"/>
    <p:sldLayoutId id="2147486363" r:id="rId6"/>
    <p:sldLayoutId id="2147486364" r:id="rId7"/>
    <p:sldLayoutId id="2147486365" r:id="rId8"/>
    <p:sldLayoutId id="2147486366" r:id="rId9"/>
    <p:sldLayoutId id="2147486367" r:id="rId10"/>
    <p:sldLayoutId id="2147486368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+mj-lt"/>
          <a:ea typeface="+mj-ea"/>
          <a:cs typeface="+mj-cs"/>
          <a:sym typeface="Palatino" charset="0"/>
        </a:defRPr>
      </a:lvl1pPr>
      <a:lvl2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2pPr>
      <a:lvl3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3pPr>
      <a:lvl4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4pPr>
      <a:lvl5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9pPr>
    </p:titleStyle>
    <p:bodyStyle>
      <a:lvl1pPr marL="435129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824691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1261614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699744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2138025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2590547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3041113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3491629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942183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90525"/>
            <a:ext cx="11709400" cy="1625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591"/>
            <a:ext cx="11709400" cy="64357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Calibri" charset="0"/>
              </a:rPr>
              <a:t>Second level</a:t>
            </a:r>
          </a:p>
          <a:p>
            <a:pPr lvl="2"/>
            <a:r>
              <a:rPr lang="en-US" altLang="ja-JP">
                <a:sym typeface="Calibri" charset="0"/>
              </a:rPr>
              <a:t>Third level</a:t>
            </a:r>
          </a:p>
          <a:p>
            <a:pPr lvl="3"/>
            <a:r>
              <a:rPr lang="en-US" altLang="ja-JP">
                <a:sym typeface="Calibri" charset="0"/>
              </a:rPr>
              <a:t>Fourth level</a:t>
            </a:r>
          </a:p>
          <a:p>
            <a:pPr lvl="4"/>
            <a:r>
              <a:rPr lang="en-US" altLang="ja-JP">
                <a:sym typeface="Calibri" charset="0"/>
              </a:rPr>
              <a:t>Fifth level</a:t>
            </a:r>
          </a:p>
        </p:txBody>
      </p:sp>
      <p:sp>
        <p:nvSpPr>
          <p:cNvPr id="3481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942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ctr" anchorCtr="0" compatLnSpc="1">
            <a:prstTxWarp prst="textNoShape">
              <a:avLst/>
            </a:prstTxWarp>
          </a:bodyPr>
          <a:lstStyle>
            <a:lvl1pPr algn="r">
              <a:defRPr kumimoji="0" sz="1600">
                <a:solidFill>
                  <a:srgbClr val="878787"/>
                </a:solidFill>
                <a:latin typeface="Calibri" charset="0"/>
                <a:ea typeface="ヒラギノ明朝 ProN W3" charset="0"/>
                <a:cs typeface="Calibri" charset="0"/>
                <a:sym typeface="Calibri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B4742F74-2CF9-0F4B-8E85-1494FAF3BCF2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69" r:id="rId1"/>
    <p:sldLayoutId id="2147486370" r:id="rId2"/>
    <p:sldLayoutId id="2147486371" r:id="rId3"/>
    <p:sldLayoutId id="2147486372" r:id="rId4"/>
    <p:sldLayoutId id="2147486373" r:id="rId5"/>
    <p:sldLayoutId id="2147486374" r:id="rId6"/>
    <p:sldLayoutId id="2147486375" r:id="rId7"/>
    <p:sldLayoutId id="2147486376" r:id="rId8"/>
    <p:sldLayoutId id="2147486377" r:id="rId9"/>
    <p:sldLayoutId id="2147486378" r:id="rId10"/>
    <p:sldLayoutId id="2147486379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0506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1004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160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211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34639" indent="-334639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689625" indent="-27807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083967" indent="-223092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33244" indent="-223092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1982561" indent="-223092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34145" indent="-2253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884688" indent="-2253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35208" indent="-2253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785726" indent="-2253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90525"/>
            <a:ext cx="11709400" cy="1625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35842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942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ctr" anchorCtr="0" compatLnSpc="1">
            <a:prstTxWarp prst="textNoShape">
              <a:avLst/>
            </a:prstTxWarp>
          </a:bodyPr>
          <a:lstStyle>
            <a:lvl1pPr algn="r">
              <a:defRPr kumimoji="0" sz="1600">
                <a:solidFill>
                  <a:srgbClr val="878787"/>
                </a:solidFill>
                <a:latin typeface="Calibri" charset="0"/>
                <a:ea typeface="ヒラギノ明朝 ProN W3" charset="0"/>
                <a:cs typeface="Calibri" charset="0"/>
                <a:sym typeface="Calibri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A2A39DC8-C5CC-D540-A47F-BA0415F5D94F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0" r:id="rId1"/>
    <p:sldLayoutId id="2147486381" r:id="rId2"/>
    <p:sldLayoutId id="2147486382" r:id="rId3"/>
    <p:sldLayoutId id="2147486383" r:id="rId4"/>
    <p:sldLayoutId id="2147486384" r:id="rId5"/>
    <p:sldLayoutId id="2147486385" r:id="rId6"/>
    <p:sldLayoutId id="2147486386" r:id="rId7"/>
    <p:sldLayoutId id="2147486387" r:id="rId8"/>
    <p:sldLayoutId id="2147486388" r:id="rId9"/>
    <p:sldLayoutId id="2147486389" r:id="rId10"/>
    <p:sldLayoutId id="2147486390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0506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1004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160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211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34639" indent="-334639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27418" indent="-27807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21692" indent="-223092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70905" indent="-223092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20212" indent="-223092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71602" indent="-2253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22204" indent="-2253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72736" indent="-2253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23269" indent="-2253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2628900"/>
            <a:ext cx="11709400" cy="4508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50020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1" r:id="rId1"/>
    <p:sldLayoutId id="2147486392" r:id="rId2"/>
    <p:sldLayoutId id="2147486393" r:id="rId3"/>
    <p:sldLayoutId id="2147486394" r:id="rId4"/>
    <p:sldLayoutId id="2147486395" r:id="rId5"/>
    <p:sldLayoutId id="2147486396" r:id="rId6"/>
    <p:sldLayoutId id="2147486397" r:id="rId7"/>
    <p:sldLayoutId id="2147486398" r:id="rId8"/>
    <p:sldLayoutId id="2147486399" r:id="rId9"/>
    <p:sldLayoutId id="2147486400" r:id="rId10"/>
    <p:sldLayoutId id="2147486401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7500">
          <a:solidFill>
            <a:schemeClr val="tx1"/>
          </a:solidFill>
          <a:latin typeface="+mj-lt"/>
          <a:ea typeface="+mj-ea"/>
          <a:cs typeface="+mj-cs"/>
          <a:sym typeface="Palatino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5pPr>
      <a:lvl6pPr marL="450506"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6pPr>
      <a:lvl7pPr marL="901004"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7pPr>
      <a:lvl8pPr marL="1351601"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8pPr>
      <a:lvl9pPr marL="1802111"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9pPr>
    </p:titleStyle>
    <p:bodyStyle>
      <a:lvl1pPr marL="337791" indent="-337791" algn="ctr" rtl="0" fontAlgn="base">
        <a:lnSpc>
          <a:spcPct val="120000"/>
        </a:lnSpc>
        <a:spcBef>
          <a:spcPct val="0"/>
        </a:spcBef>
        <a:spcAft>
          <a:spcPct val="0"/>
        </a:spcAft>
        <a:defRPr sz="31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1pPr>
      <a:lvl2pPr marL="732170" indent="-281237" algn="ctr" rtl="0" fontAlgn="base">
        <a:lnSpc>
          <a:spcPct val="120000"/>
        </a:lnSpc>
        <a:spcBef>
          <a:spcPct val="0"/>
        </a:spcBef>
        <a:spcAft>
          <a:spcPct val="0"/>
        </a:spcAft>
        <a:defRPr sz="31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2pPr>
      <a:lvl3pPr marL="1126371" indent="-224679" algn="ctr" rtl="0" fontAlgn="base">
        <a:lnSpc>
          <a:spcPct val="120000"/>
        </a:lnSpc>
        <a:spcBef>
          <a:spcPct val="0"/>
        </a:spcBef>
        <a:spcAft>
          <a:spcPct val="0"/>
        </a:spcAft>
        <a:defRPr sz="31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3pPr>
      <a:lvl4pPr marL="1577227" indent="-224679" algn="ctr" rtl="0" fontAlgn="base">
        <a:lnSpc>
          <a:spcPct val="120000"/>
        </a:lnSpc>
        <a:spcBef>
          <a:spcPct val="0"/>
        </a:spcBef>
        <a:spcAft>
          <a:spcPct val="0"/>
        </a:spcAft>
        <a:defRPr sz="31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4pPr>
      <a:lvl5pPr marL="2028087" indent="-224679" algn="ctr" rtl="0" fontAlgn="base">
        <a:lnSpc>
          <a:spcPct val="120000"/>
        </a:lnSpc>
        <a:spcBef>
          <a:spcPct val="0"/>
        </a:spcBef>
        <a:spcAft>
          <a:spcPct val="0"/>
        </a:spcAft>
        <a:defRPr sz="31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5pPr>
      <a:lvl6pPr marL="450506" algn="ctr" rtl="0" fontAlgn="base">
        <a:lnSpc>
          <a:spcPct val="120000"/>
        </a:lnSpc>
        <a:spcBef>
          <a:spcPct val="0"/>
        </a:spcBef>
        <a:spcAft>
          <a:spcPct val="0"/>
        </a:spcAft>
        <a:defRPr sz="31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6pPr>
      <a:lvl7pPr marL="901004" algn="ctr" rtl="0" fontAlgn="base">
        <a:lnSpc>
          <a:spcPct val="120000"/>
        </a:lnSpc>
        <a:spcBef>
          <a:spcPct val="0"/>
        </a:spcBef>
        <a:spcAft>
          <a:spcPct val="0"/>
        </a:spcAft>
        <a:defRPr sz="31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7pPr>
      <a:lvl8pPr marL="1351601" algn="ctr" rtl="0" fontAlgn="base">
        <a:lnSpc>
          <a:spcPct val="120000"/>
        </a:lnSpc>
        <a:spcBef>
          <a:spcPct val="0"/>
        </a:spcBef>
        <a:spcAft>
          <a:spcPct val="0"/>
        </a:spcAft>
        <a:defRPr sz="31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8pPr>
      <a:lvl9pPr marL="1802111" algn="ctr" rtl="0" fontAlgn="base">
        <a:lnSpc>
          <a:spcPct val="120000"/>
        </a:lnSpc>
        <a:spcBef>
          <a:spcPct val="0"/>
        </a:spcBef>
        <a:spcAft>
          <a:spcPct val="0"/>
        </a:spcAft>
        <a:defRPr sz="31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90525"/>
            <a:ext cx="11709400" cy="1625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37890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942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ctr" anchorCtr="0" compatLnSpc="1">
            <a:prstTxWarp prst="textNoShape">
              <a:avLst/>
            </a:prstTxWarp>
          </a:bodyPr>
          <a:lstStyle>
            <a:lvl1pPr algn="r">
              <a:defRPr kumimoji="0" sz="1600">
                <a:solidFill>
                  <a:srgbClr val="878787"/>
                </a:solidFill>
                <a:latin typeface="Calibri" charset="0"/>
                <a:ea typeface="ヒラギノ明朝 ProN W3" charset="0"/>
                <a:cs typeface="Calibri" charset="0"/>
                <a:sym typeface="Calibri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AA7791EC-5F92-9444-B302-E8E529567F73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02" r:id="rId1"/>
    <p:sldLayoutId id="2147486403" r:id="rId2"/>
    <p:sldLayoutId id="2147486404" r:id="rId3"/>
    <p:sldLayoutId id="2147486405" r:id="rId4"/>
    <p:sldLayoutId id="2147486406" r:id="rId5"/>
    <p:sldLayoutId id="2147486407" r:id="rId6"/>
    <p:sldLayoutId id="2147486408" r:id="rId7"/>
    <p:sldLayoutId id="2147486409" r:id="rId8"/>
    <p:sldLayoutId id="2147486410" r:id="rId9"/>
    <p:sldLayoutId id="2147486411" r:id="rId10"/>
    <p:sldLayoutId id="2147486412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0506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1004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160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211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34639" indent="-334639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27418" indent="-27807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21692" indent="-223092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70905" indent="-223092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20212" indent="-223092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71602" indent="-2253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22204" indent="-2253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72736" indent="-2253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23269" indent="-2253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116" r:id="rId1"/>
    <p:sldLayoutId id="2147486117" r:id="rId2"/>
    <p:sldLayoutId id="2147486118" r:id="rId3"/>
    <p:sldLayoutId id="2147486119" r:id="rId4"/>
    <p:sldLayoutId id="2147486120" r:id="rId5"/>
    <p:sldLayoutId id="2147486121" r:id="rId6"/>
    <p:sldLayoutId id="2147486122" r:id="rId7"/>
    <p:sldLayoutId id="2147486123" r:id="rId8"/>
    <p:sldLayoutId id="2147486124" r:id="rId9"/>
    <p:sldLayoutId id="2147486125" r:id="rId10"/>
    <p:sldLayoutId id="2147486126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8100">
          <a:solidFill>
            <a:schemeClr val="tx1"/>
          </a:solidFill>
          <a:latin typeface="+mj-lt"/>
          <a:ea typeface="+mj-ea"/>
          <a:cs typeface="+mj-cs"/>
          <a:sym typeface="Palatino" charset="0"/>
        </a:defRPr>
      </a:lvl1pPr>
      <a:lvl2pPr algn="l" rtl="0" fontAlgn="base">
        <a:spcBef>
          <a:spcPct val="0"/>
        </a:spcBef>
        <a:spcAft>
          <a:spcPct val="0"/>
        </a:spcAft>
        <a:defRPr kumimoji="1"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2pPr>
      <a:lvl3pPr algn="l" rtl="0" fontAlgn="base">
        <a:spcBef>
          <a:spcPct val="0"/>
        </a:spcBef>
        <a:spcAft>
          <a:spcPct val="0"/>
        </a:spcAft>
        <a:defRPr kumimoji="1"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3pPr>
      <a:lvl4pPr algn="l" rtl="0" fontAlgn="base">
        <a:spcBef>
          <a:spcPct val="0"/>
        </a:spcBef>
        <a:spcAft>
          <a:spcPct val="0"/>
        </a:spcAft>
        <a:defRPr kumimoji="1"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4pPr>
      <a:lvl5pPr algn="l" rtl="0" fontAlgn="base">
        <a:spcBef>
          <a:spcPct val="0"/>
        </a:spcBef>
        <a:spcAft>
          <a:spcPct val="0"/>
        </a:spcAft>
        <a:defRPr kumimoji="1"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9pPr>
    </p:titleStyle>
    <p:bodyStyle>
      <a:lvl1pPr marL="435129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873446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1311756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749974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2188299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2640636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3091177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3541696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992241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90525"/>
            <a:ext cx="11709400" cy="1625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591"/>
            <a:ext cx="11709400" cy="64357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Calibri" charset="0"/>
              </a:rPr>
              <a:t>Second level</a:t>
            </a:r>
          </a:p>
          <a:p>
            <a:pPr lvl="2"/>
            <a:r>
              <a:rPr lang="en-US" altLang="ja-JP">
                <a:sym typeface="Calibri" charset="0"/>
              </a:rPr>
              <a:t>Third level</a:t>
            </a:r>
          </a:p>
          <a:p>
            <a:pPr lvl="3"/>
            <a:r>
              <a:rPr lang="en-US" altLang="ja-JP">
                <a:sym typeface="Calibri" charset="0"/>
              </a:rPr>
              <a:t>Fourth level</a:t>
            </a:r>
          </a:p>
          <a:p>
            <a:pPr lvl="4"/>
            <a:r>
              <a:rPr lang="en-US" altLang="ja-JP">
                <a:sym typeface="Calibri" charset="0"/>
              </a:rPr>
              <a:t>Fifth level</a:t>
            </a:r>
          </a:p>
        </p:txBody>
      </p:sp>
      <p:sp>
        <p:nvSpPr>
          <p:cNvPr id="3891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942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ctr" anchorCtr="0" compatLnSpc="1">
            <a:prstTxWarp prst="textNoShape">
              <a:avLst/>
            </a:prstTxWarp>
          </a:bodyPr>
          <a:lstStyle>
            <a:lvl1pPr algn="r">
              <a:defRPr kumimoji="0" sz="1600">
                <a:solidFill>
                  <a:srgbClr val="878787"/>
                </a:solidFill>
                <a:latin typeface="Calibri" charset="0"/>
                <a:ea typeface="ヒラギノ明朝 ProN W3" charset="0"/>
                <a:cs typeface="Calibri" charset="0"/>
                <a:sym typeface="Calibri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0710BB65-2A23-D049-9CDE-20C7A5B5857D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13" r:id="rId1"/>
    <p:sldLayoutId id="2147486414" r:id="rId2"/>
    <p:sldLayoutId id="2147486415" r:id="rId3"/>
    <p:sldLayoutId id="2147486416" r:id="rId4"/>
    <p:sldLayoutId id="2147486417" r:id="rId5"/>
    <p:sldLayoutId id="2147486418" r:id="rId6"/>
    <p:sldLayoutId id="2147486419" r:id="rId7"/>
    <p:sldLayoutId id="2147486420" r:id="rId8"/>
    <p:sldLayoutId id="2147486421" r:id="rId9"/>
    <p:sldLayoutId id="2147486422" r:id="rId10"/>
    <p:sldLayoutId id="2147486423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0506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1004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160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211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34639" indent="-334639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689625" indent="-27807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083967" indent="-223092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33244" indent="-223092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1982561" indent="-223092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34145" indent="-2253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884688" indent="-2253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35208" indent="-2253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785726" indent="-2253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942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ctr" anchorCtr="0" compatLnSpc="1">
            <a:prstTxWarp prst="textNoShape">
              <a:avLst/>
            </a:prstTxWarp>
          </a:bodyPr>
          <a:lstStyle>
            <a:lvl1pPr algn="r">
              <a:defRPr kumimoji="0" sz="1600">
                <a:solidFill>
                  <a:srgbClr val="878787"/>
                </a:solidFill>
                <a:latin typeface="Calibri" charset="0"/>
                <a:ea typeface="ヒラギノ明朝 ProN W3" charset="0"/>
                <a:cs typeface="Calibri" charset="0"/>
                <a:sym typeface="Calibri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AC909E9E-22CB-1F4D-AFFB-436A0D9D5D1F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24" r:id="rId1"/>
    <p:sldLayoutId id="2147486425" r:id="rId2"/>
    <p:sldLayoutId id="2147486426" r:id="rId3"/>
    <p:sldLayoutId id="2147486427" r:id="rId4"/>
    <p:sldLayoutId id="2147486428" r:id="rId5"/>
    <p:sldLayoutId id="2147486429" r:id="rId6"/>
    <p:sldLayoutId id="2147486430" r:id="rId7"/>
    <p:sldLayoutId id="2147486431" r:id="rId8"/>
    <p:sldLayoutId id="2147486432" r:id="rId9"/>
    <p:sldLayoutId id="2147486433" r:id="rId10"/>
    <p:sldLayoutId id="2147486434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0506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1004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160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211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34639" indent="-334639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27418" indent="-27807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21692" indent="-223092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70905" indent="-223092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20212" indent="-223092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71602" indent="-2253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22204" indent="-2253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72736" indent="-2253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23269" indent="-2253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46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Calibri" charset="0"/>
              </a:rPr>
              <a:t>Second level</a:t>
            </a:r>
          </a:p>
          <a:p>
            <a:pPr lvl="2"/>
            <a:r>
              <a:rPr lang="en-US" altLang="ja-JP">
                <a:sym typeface="Calibri" charset="0"/>
              </a:rPr>
              <a:t>Third level</a:t>
            </a:r>
          </a:p>
          <a:p>
            <a:pPr lvl="3"/>
            <a:r>
              <a:rPr lang="en-US" altLang="ja-JP">
                <a:sym typeface="Calibri" charset="0"/>
              </a:rPr>
              <a:t>Fourth level</a:t>
            </a:r>
          </a:p>
          <a:p>
            <a:pPr lvl="4"/>
            <a:r>
              <a:rPr lang="en-US" altLang="ja-JP">
                <a:sym typeface="Calibri" charset="0"/>
              </a:rPr>
              <a:t>Fifth level</a:t>
            </a:r>
          </a:p>
        </p:txBody>
      </p:sp>
      <p:sp>
        <p:nvSpPr>
          <p:cNvPr id="4096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942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ctr" anchorCtr="0" compatLnSpc="1">
            <a:prstTxWarp prst="textNoShape">
              <a:avLst/>
            </a:prstTxWarp>
          </a:bodyPr>
          <a:lstStyle>
            <a:lvl1pPr algn="r">
              <a:defRPr kumimoji="0" sz="1600">
                <a:solidFill>
                  <a:srgbClr val="898989"/>
                </a:solidFill>
                <a:latin typeface="Calibri" charset="0"/>
                <a:ea typeface="ヒラギノ明朝 ProN W3" charset="0"/>
                <a:cs typeface="Calibri" charset="0"/>
                <a:sym typeface="Calibri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0F1FE878-A740-A340-8651-778D2D7523DF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35" r:id="rId1"/>
    <p:sldLayoutId id="2147486436" r:id="rId2"/>
    <p:sldLayoutId id="2147486437" r:id="rId3"/>
    <p:sldLayoutId id="2147486438" r:id="rId4"/>
    <p:sldLayoutId id="2147486439" r:id="rId5"/>
    <p:sldLayoutId id="2147486440" r:id="rId6"/>
    <p:sldLayoutId id="2147486441" r:id="rId7"/>
    <p:sldLayoutId id="2147486442" r:id="rId8"/>
    <p:sldLayoutId id="2147486443" r:id="rId9"/>
    <p:sldLayoutId id="2147486444" r:id="rId10"/>
    <p:sldLayoutId id="2147486445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0506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1004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160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211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33051" indent="-333051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689625" indent="-27807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083967" indent="-221505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34808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1985693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37270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887815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38323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788853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46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Calibri" charset="0"/>
              </a:rPr>
              <a:t>Second level</a:t>
            </a:r>
          </a:p>
          <a:p>
            <a:pPr lvl="2"/>
            <a:r>
              <a:rPr lang="en-US" altLang="ja-JP">
                <a:sym typeface="Calibri" charset="0"/>
              </a:rPr>
              <a:t>Third level</a:t>
            </a:r>
          </a:p>
          <a:p>
            <a:pPr lvl="3"/>
            <a:r>
              <a:rPr lang="en-US" altLang="ja-JP">
                <a:sym typeface="Calibri" charset="0"/>
              </a:rPr>
              <a:t>Fourth level</a:t>
            </a:r>
          </a:p>
          <a:p>
            <a:pPr lvl="4"/>
            <a:r>
              <a:rPr lang="en-US" altLang="ja-JP">
                <a:sym typeface="Calibri" charset="0"/>
              </a:rPr>
              <a:t>Fifth level</a:t>
            </a:r>
          </a:p>
        </p:txBody>
      </p:sp>
      <p:sp>
        <p:nvSpPr>
          <p:cNvPr id="4198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942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ctr" anchorCtr="0" compatLnSpc="1">
            <a:prstTxWarp prst="textNoShape">
              <a:avLst/>
            </a:prstTxWarp>
          </a:bodyPr>
          <a:lstStyle>
            <a:lvl1pPr algn="r">
              <a:defRPr kumimoji="0" sz="1600">
                <a:solidFill>
                  <a:srgbClr val="898989"/>
                </a:solidFill>
                <a:latin typeface="Calibri" charset="0"/>
                <a:ea typeface="ヒラギノ明朝 ProN W3" charset="0"/>
                <a:cs typeface="Calibri" charset="0"/>
                <a:sym typeface="Calibri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4FF99D48-4441-CE4D-B6CC-AEE0DC68493B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46" r:id="rId1"/>
    <p:sldLayoutId id="2147486447" r:id="rId2"/>
    <p:sldLayoutId id="2147486448" r:id="rId3"/>
    <p:sldLayoutId id="2147486449" r:id="rId4"/>
    <p:sldLayoutId id="2147486450" r:id="rId5"/>
    <p:sldLayoutId id="2147486451" r:id="rId6"/>
    <p:sldLayoutId id="2147486452" r:id="rId7"/>
    <p:sldLayoutId id="2147486453" r:id="rId8"/>
    <p:sldLayoutId id="2147486454" r:id="rId9"/>
    <p:sldLayoutId id="2147486455" r:id="rId10"/>
    <p:sldLayoutId id="2147486456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0506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1004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160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211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33051" indent="-333051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689625" indent="-27807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083967" indent="-221505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34808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1985693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37270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887815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38323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788853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11025" y="9224963"/>
            <a:ext cx="342901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 algn="r"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139D2C32-12C2-9F4C-A992-2213323AAB2B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57" r:id="rId1"/>
    <p:sldLayoutId id="2147486458" r:id="rId2"/>
    <p:sldLayoutId id="2147486459" r:id="rId3"/>
    <p:sldLayoutId id="2147486460" r:id="rId4"/>
    <p:sldLayoutId id="2147486461" r:id="rId5"/>
    <p:sldLayoutId id="2147486462" r:id="rId6"/>
    <p:sldLayoutId id="2147486463" r:id="rId7"/>
    <p:sldLayoutId id="2147486464" r:id="rId8"/>
    <p:sldLayoutId id="2147486465" r:id="rId9"/>
    <p:sldLayoutId id="2147486466" r:id="rId10"/>
    <p:sldLayoutId id="2147486467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34639" indent="-334639" algn="l" rtl="0" fontAlgn="base">
        <a:spcBef>
          <a:spcPts val="1099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kumimoji="1" sz="4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729004" indent="-279659" algn="l" rtl="0" fontAlgn="base">
        <a:spcBef>
          <a:spcPts val="10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kumimoji="1" sz="3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1123252" indent="-223092" algn="l" rtl="0" fontAlgn="base">
        <a:spcBef>
          <a:spcPts val="799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kumimoji="1" sz="3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574071" indent="-223092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2024938" indent="-223092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2476313" indent="-225318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2926886" indent="-225318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3377425" indent="-225318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3827959" indent="-225318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866900" y="1408114"/>
            <a:ext cx="9271000" cy="17160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Stone Sans ITC TT-Semi" charset="0"/>
              </a:rPr>
              <a:t>Click to edit Master title style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6" y="2276766"/>
            <a:ext cx="11703050" cy="64357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Bradley Hand ITC TT-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Bradley Hand ITC TT-Bold" charset="0"/>
              </a:rPr>
              <a:t>Second level</a:t>
            </a:r>
          </a:p>
          <a:p>
            <a:pPr lvl="2"/>
            <a:r>
              <a:rPr lang="en-US" altLang="ja-JP">
                <a:sym typeface="Bradley Hand ITC TT-Bold" charset="0"/>
              </a:rPr>
              <a:t>Third level</a:t>
            </a:r>
          </a:p>
          <a:p>
            <a:pPr lvl="3"/>
            <a:r>
              <a:rPr lang="en-US" altLang="ja-JP">
                <a:sym typeface="Bradley Hand ITC TT-Bold" charset="0"/>
              </a:rPr>
              <a:t>Fourth level</a:t>
            </a:r>
          </a:p>
          <a:p>
            <a:pPr lvl="4"/>
            <a:r>
              <a:rPr lang="en-US" altLang="ja-JP">
                <a:sym typeface="Bradley Hand ITC TT-Bold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68" r:id="rId1"/>
    <p:sldLayoutId id="2147486469" r:id="rId2"/>
    <p:sldLayoutId id="2147486470" r:id="rId3"/>
    <p:sldLayoutId id="2147486471" r:id="rId4"/>
    <p:sldLayoutId id="2147486472" r:id="rId5"/>
    <p:sldLayoutId id="2147486473" r:id="rId6"/>
    <p:sldLayoutId id="2147486474" r:id="rId7"/>
    <p:sldLayoutId id="2147486475" r:id="rId8"/>
    <p:sldLayoutId id="2147486476" r:id="rId9"/>
    <p:sldLayoutId id="2147486477" r:id="rId10"/>
    <p:sldLayoutId id="2147486478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6400">
          <a:solidFill>
            <a:srgbClr val="3B3B3E"/>
          </a:solidFill>
          <a:latin typeface="+mj-lt"/>
          <a:ea typeface="+mj-ea"/>
          <a:cs typeface="+mj-cs"/>
          <a:sym typeface="Stone Sans ITC TT-Semi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5pPr>
      <a:lvl6pPr marL="450506" algn="ctr" rtl="0" fontAlgn="base">
        <a:spcBef>
          <a:spcPct val="0"/>
        </a:spcBef>
        <a:spcAft>
          <a:spcPct val="0"/>
        </a:spcAft>
        <a:defRPr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6pPr>
      <a:lvl7pPr marL="901004" algn="ctr" rtl="0" fontAlgn="base">
        <a:spcBef>
          <a:spcPct val="0"/>
        </a:spcBef>
        <a:spcAft>
          <a:spcPct val="0"/>
        </a:spcAft>
        <a:defRPr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7pPr>
      <a:lvl8pPr marL="1351601" algn="ctr" rtl="0" fontAlgn="base">
        <a:spcBef>
          <a:spcPct val="0"/>
        </a:spcBef>
        <a:spcAft>
          <a:spcPct val="0"/>
        </a:spcAft>
        <a:defRPr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8pPr>
      <a:lvl9pPr marL="1802111" algn="ctr" rtl="0" fontAlgn="base">
        <a:spcBef>
          <a:spcPct val="0"/>
        </a:spcBef>
        <a:spcAft>
          <a:spcPct val="0"/>
        </a:spcAft>
        <a:defRPr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9pPr>
    </p:titleStyle>
    <p:bodyStyle>
      <a:lvl1pPr marL="570208" indent="-446175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kumimoji="1"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1pPr>
      <a:lvl2pPr marL="1006992" indent="-446175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kumimoji="1"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2pPr>
      <a:lvl3pPr marL="1429494" indent="-446175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kumimoji="1"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3pPr>
      <a:lvl4pPr marL="1864699" indent="-446175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kumimoji="1"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4pPr>
      <a:lvl5pPr marL="2285657" indent="-444595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kumimoji="1"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5pPr>
      <a:lvl6pPr marL="2737611" indent="-447431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6pPr>
      <a:lvl7pPr marL="3188114" indent="-447431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7pPr>
      <a:lvl8pPr marL="3638670" indent="-447431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8pPr>
      <a:lvl9pPr marL="4089219" indent="-447431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866900" y="1408114"/>
            <a:ext cx="9271000" cy="17160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Stone Sans ITC TT-Semi" charset="0"/>
              </a:rPr>
              <a:t>Click to edit Master title style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6212" y="3124443"/>
            <a:ext cx="4635500" cy="566420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Bradley Hand ITC TT-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Bradley Hand ITC TT-Bold" charset="0"/>
              </a:rPr>
              <a:t>Second level</a:t>
            </a:r>
          </a:p>
          <a:p>
            <a:pPr lvl="2"/>
            <a:r>
              <a:rPr lang="en-US" altLang="ja-JP">
                <a:sym typeface="Bradley Hand ITC TT-Bold" charset="0"/>
              </a:rPr>
              <a:t>Third level</a:t>
            </a:r>
          </a:p>
          <a:p>
            <a:pPr lvl="3"/>
            <a:r>
              <a:rPr lang="en-US" altLang="ja-JP">
                <a:sym typeface="Bradley Hand ITC TT-Bold" charset="0"/>
              </a:rPr>
              <a:t>Fourth level</a:t>
            </a:r>
          </a:p>
          <a:p>
            <a:pPr lvl="4"/>
            <a:r>
              <a:rPr lang="en-US" altLang="ja-JP">
                <a:sym typeface="Bradley Hand ITC TT-Bold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79" r:id="rId1"/>
    <p:sldLayoutId id="2147486480" r:id="rId2"/>
    <p:sldLayoutId id="2147486481" r:id="rId3"/>
    <p:sldLayoutId id="2147486482" r:id="rId4"/>
    <p:sldLayoutId id="2147486483" r:id="rId5"/>
    <p:sldLayoutId id="2147486484" r:id="rId6"/>
    <p:sldLayoutId id="2147486485" r:id="rId7"/>
    <p:sldLayoutId id="2147486486" r:id="rId8"/>
    <p:sldLayoutId id="2147486487" r:id="rId9"/>
    <p:sldLayoutId id="2147486488" r:id="rId10"/>
    <p:sldLayoutId id="2147486489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400">
          <a:solidFill>
            <a:srgbClr val="3B3B3E"/>
          </a:solidFill>
          <a:latin typeface="+mj-lt"/>
          <a:ea typeface="+mj-ea"/>
          <a:cs typeface="+mj-cs"/>
          <a:sym typeface="Stone Sans ITC TT-Semi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9pPr>
    </p:titleStyle>
    <p:bodyStyle>
      <a:lvl1pPr marL="477570" indent="-389617" algn="l" rtl="0" fontAlgn="base">
        <a:spcBef>
          <a:spcPts val="33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kumimoji="1" sz="30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1pPr>
      <a:lvl2pPr marL="915875" indent="-391190" algn="l" rtl="0" fontAlgn="base">
        <a:spcBef>
          <a:spcPts val="33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kumimoji="1" sz="30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2pPr>
      <a:lvl3pPr marL="1336877" indent="-389617" algn="l" rtl="0" fontAlgn="base">
        <a:spcBef>
          <a:spcPts val="33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kumimoji="1" sz="30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3pPr>
      <a:lvl4pPr marL="1770453" indent="-389617" algn="l" rtl="0" fontAlgn="base">
        <a:spcBef>
          <a:spcPts val="33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kumimoji="1" sz="30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4pPr>
      <a:lvl5pPr marL="2193020" indent="-389617" algn="l" rtl="0" fontAlgn="base">
        <a:spcBef>
          <a:spcPts val="33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kumimoji="1" sz="30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5pPr>
      <a:lvl6pPr marL="2645320" indent="-391122" algn="l" rtl="0" fontAlgn="base">
        <a:spcBef>
          <a:spcPts val="33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6pPr>
      <a:lvl7pPr marL="3095862" indent="-391122" algn="l" rtl="0" fontAlgn="base">
        <a:spcBef>
          <a:spcPts val="33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7pPr>
      <a:lvl8pPr marL="3546405" indent="-391122" algn="l" rtl="0" fontAlgn="base">
        <a:spcBef>
          <a:spcPts val="33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8pPr>
      <a:lvl9pPr marL="3996927" indent="-391122" algn="l" rtl="0" fontAlgn="base">
        <a:spcBef>
          <a:spcPts val="33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87401" y="7543801"/>
            <a:ext cx="11430000" cy="1689099"/>
          </a:xfrm>
          <a:prstGeom prst="rect">
            <a:avLst/>
          </a:prstGeom>
          <a:noFill/>
          <a:ln>
            <a:noFill/>
          </a:ln>
          <a:effectLst>
            <a:outerShdw blurRad="25400" dist="12699" dir="16200000" algn="ctr" rotWithShape="0">
              <a:schemeClr val="bg2">
                <a:alpha val="74997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Stone Sans ITC TT-Semi" charset="0"/>
              </a:rPr>
              <a:t>Click to edit Master title style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6" y="2276766"/>
            <a:ext cx="11703050" cy="64357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Stone Sans ITC TT-Semi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Stone Sans ITC TT-Semi" charset="0"/>
              </a:rPr>
              <a:t>Second level</a:t>
            </a:r>
          </a:p>
          <a:p>
            <a:pPr lvl="2"/>
            <a:r>
              <a:rPr lang="en-US" altLang="ja-JP">
                <a:sym typeface="Stone Sans ITC TT-Semi" charset="0"/>
              </a:rPr>
              <a:t>Third level</a:t>
            </a:r>
          </a:p>
          <a:p>
            <a:pPr lvl="3"/>
            <a:r>
              <a:rPr lang="en-US" altLang="ja-JP">
                <a:sym typeface="Stone Sans ITC TT-Semi" charset="0"/>
              </a:rPr>
              <a:t>Fourth level</a:t>
            </a:r>
          </a:p>
          <a:p>
            <a:pPr lvl="4"/>
            <a:r>
              <a:rPr lang="en-US" altLang="ja-JP">
                <a:sym typeface="Stone Sans ITC TT-Semi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490" r:id="rId1"/>
    <p:sldLayoutId id="2147486491" r:id="rId2"/>
    <p:sldLayoutId id="2147486492" r:id="rId3"/>
    <p:sldLayoutId id="2147486493" r:id="rId4"/>
    <p:sldLayoutId id="2147486494" r:id="rId5"/>
    <p:sldLayoutId id="2147486495" r:id="rId6"/>
    <p:sldLayoutId id="2147486496" r:id="rId7"/>
    <p:sldLayoutId id="2147486497" r:id="rId8"/>
    <p:sldLayoutId id="2147486498" r:id="rId9"/>
    <p:sldLayoutId id="2147486499" r:id="rId10"/>
    <p:sldLayoutId id="2147486500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7400">
          <a:solidFill>
            <a:schemeClr val="tx1"/>
          </a:solidFill>
          <a:latin typeface="+mj-lt"/>
          <a:ea typeface="+mj-ea"/>
          <a:cs typeface="+mj-cs"/>
          <a:sym typeface="Stone Sans ITC TT-Semi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7400">
          <a:solidFill>
            <a:schemeClr val="tx1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7400">
          <a:solidFill>
            <a:schemeClr val="tx1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7400">
          <a:solidFill>
            <a:schemeClr val="tx1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7400">
          <a:solidFill>
            <a:schemeClr val="tx1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5pPr>
      <a:lvl6pPr marL="450506" algn="ctr" rtl="0" fontAlgn="base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6pPr>
      <a:lvl7pPr marL="901004" algn="ctr" rtl="0" fontAlgn="base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7pPr>
      <a:lvl8pPr marL="1351601" algn="ctr" rtl="0" fontAlgn="base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8pPr>
      <a:lvl9pPr marL="1802111" algn="ctr" rtl="0" fontAlgn="base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9pPr>
    </p:titleStyle>
    <p:bodyStyle>
      <a:lvl1pPr marL="337791" indent="-337791" algn="ctr" rtl="0" fontAlgn="base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1pPr>
      <a:lvl2pPr marL="732170" indent="-281237" algn="ctr" rtl="0" fontAlgn="base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2pPr>
      <a:lvl3pPr marL="1126371" indent="-224679" algn="ctr" rtl="0" fontAlgn="base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3pPr>
      <a:lvl4pPr marL="1577227" indent="-224679" algn="ctr" rtl="0" fontAlgn="base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4pPr>
      <a:lvl5pPr marL="2028087" indent="-224679" algn="ctr" rtl="0" fontAlgn="base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5pPr>
      <a:lvl6pPr marL="450506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6pPr>
      <a:lvl7pPr marL="901004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7pPr>
      <a:lvl8pPr marL="1351601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8pPr>
      <a:lvl9pPr marL="1802111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Stone Sans ITC TT-Sem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0"/>
            <a:ext cx="11709400" cy="2406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title style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 Bold" charset="0"/>
              </a:rPr>
              <a:t>Second level</a:t>
            </a:r>
          </a:p>
          <a:p>
            <a:pPr lvl="2"/>
            <a:r>
              <a:rPr lang="en-US" altLang="ja-JP">
                <a:sym typeface="Arial Bold" charset="0"/>
              </a:rPr>
              <a:t>Third level</a:t>
            </a:r>
          </a:p>
          <a:p>
            <a:pPr lvl="3"/>
            <a:r>
              <a:rPr lang="en-US" altLang="ja-JP">
                <a:sym typeface="Arial Bold" charset="0"/>
              </a:rPr>
              <a:t>Fourth level</a:t>
            </a:r>
          </a:p>
          <a:p>
            <a:pPr lvl="4"/>
            <a:r>
              <a:rPr lang="en-US" altLang="ja-JP">
                <a:sym typeface="Arial Bold" charset="0"/>
              </a:rPr>
              <a:t>Fifth level</a:t>
            </a:r>
          </a:p>
        </p:txBody>
      </p:sp>
      <p:sp>
        <p:nvSpPr>
          <p:cNvPr id="4710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34840" y="9249066"/>
            <a:ext cx="319087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 algn="r"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668E8496-4616-574B-83BA-5D8CDE673728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01" r:id="rId1"/>
    <p:sldLayoutId id="2147486502" r:id="rId2"/>
    <p:sldLayoutId id="2147486503" r:id="rId3"/>
    <p:sldLayoutId id="2147486504" r:id="rId4"/>
    <p:sldLayoutId id="2147486505" r:id="rId5"/>
    <p:sldLayoutId id="2147486506" r:id="rId6"/>
    <p:sldLayoutId id="2147486507" r:id="rId7"/>
    <p:sldLayoutId id="2147486508" r:id="rId8"/>
    <p:sldLayoutId id="2147486509" r:id="rId9"/>
    <p:sldLayoutId id="2147486510" r:id="rId10"/>
    <p:sldLayoutId id="2147486511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234014" indent="-234014" algn="l" rtl="0" fontAlgn="base">
        <a:spcBef>
          <a:spcPts val="1000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kumimoji="1" sz="4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460305" indent="-196397" algn="l" rtl="0" fontAlgn="base">
        <a:spcBef>
          <a:spcPts val="10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kumimoji="1" sz="3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738381" indent="-155529" algn="l" rtl="0" fontAlgn="base">
        <a:spcBef>
          <a:spcPts val="700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kumimoji="1" sz="3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054125" indent="-155529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1371376" indent="-157091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1824045" indent="-159508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2274519" indent="-159508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2725089" indent="-159508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3175598" indent="-159508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876" y="390816"/>
            <a:ext cx="11703050" cy="188595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title style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6" y="2276476"/>
            <a:ext cx="11703050" cy="747712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Palatino" charset="0"/>
              </a:rPr>
              <a:t>Second level</a:t>
            </a:r>
          </a:p>
          <a:p>
            <a:pPr lvl="2"/>
            <a:r>
              <a:rPr lang="en-US" altLang="ja-JP">
                <a:sym typeface="Palatino" charset="0"/>
              </a:rPr>
              <a:t>Third level</a:t>
            </a:r>
          </a:p>
          <a:p>
            <a:pPr lvl="3"/>
            <a:r>
              <a:rPr lang="en-US" altLang="ja-JP">
                <a:sym typeface="Palatino" charset="0"/>
              </a:rPr>
              <a:t>Fourth level</a:t>
            </a:r>
          </a:p>
          <a:p>
            <a:pPr lvl="4"/>
            <a:r>
              <a:rPr lang="en-US" altLang="ja-JP">
                <a:sym typeface="Palatino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12" r:id="rId1"/>
    <p:sldLayoutId id="2147486513" r:id="rId2"/>
    <p:sldLayoutId id="2147486514" r:id="rId3"/>
    <p:sldLayoutId id="2147486515" r:id="rId4"/>
    <p:sldLayoutId id="2147486516" r:id="rId5"/>
    <p:sldLayoutId id="2147486517" r:id="rId6"/>
    <p:sldLayoutId id="2147486518" r:id="rId7"/>
    <p:sldLayoutId id="2147486519" r:id="rId8"/>
    <p:sldLayoutId id="2147486520" r:id="rId9"/>
    <p:sldLayoutId id="2147486521" r:id="rId10"/>
    <p:sldLayoutId id="2147486522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+mj-lt"/>
          <a:ea typeface="+mj-ea"/>
          <a:cs typeface="+mj-cs"/>
          <a:sym typeface="Palatino" charset="0"/>
        </a:defRPr>
      </a:lvl1pPr>
      <a:lvl2pPr algn="l" rtl="0" fontAlgn="base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2pPr>
      <a:lvl3pPr algn="l" rtl="0" fontAlgn="base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3pPr>
      <a:lvl4pPr algn="l" rtl="0" fontAlgn="base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4pPr>
      <a:lvl5pPr algn="l" rtl="0" fontAlgn="base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9pPr>
    </p:titleStyle>
    <p:bodyStyle>
      <a:lvl1pPr marL="301593" indent="-301593" algn="l" rtl="0" fontAlgn="base">
        <a:lnSpc>
          <a:spcPct val="120000"/>
        </a:lnSpc>
        <a:spcBef>
          <a:spcPts val="2300"/>
        </a:spcBef>
        <a:spcAft>
          <a:spcPct val="0"/>
        </a:spcAft>
        <a:buClr>
          <a:srgbClr val="424D43"/>
        </a:buClr>
        <a:buSzPct val="93000"/>
        <a:buFont typeface="Palatino" charset="0"/>
        <a:buChar char="•"/>
        <a:defRPr kumimoji="1"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581252" indent="-301593" algn="l" rtl="0" fontAlgn="base">
        <a:lnSpc>
          <a:spcPct val="120000"/>
        </a:lnSpc>
        <a:spcBef>
          <a:spcPts val="2300"/>
        </a:spcBef>
        <a:spcAft>
          <a:spcPct val="0"/>
        </a:spcAft>
        <a:buClr>
          <a:srgbClr val="424D43"/>
        </a:buClr>
        <a:buSzPct val="93000"/>
        <a:buFont typeface="Palatino" charset="0"/>
        <a:buChar char="•"/>
        <a:defRPr kumimoji="1"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887594" indent="-301593" algn="l" rtl="0" fontAlgn="base">
        <a:lnSpc>
          <a:spcPct val="120000"/>
        </a:lnSpc>
        <a:spcBef>
          <a:spcPts val="2300"/>
        </a:spcBef>
        <a:spcAft>
          <a:spcPct val="0"/>
        </a:spcAft>
        <a:buClr>
          <a:srgbClr val="424D43"/>
        </a:buClr>
        <a:buSzPct val="93000"/>
        <a:buFont typeface="Palatino" charset="0"/>
        <a:buChar char="•"/>
        <a:defRPr kumimoji="1"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195504" indent="-303180" algn="l" rtl="0" fontAlgn="base">
        <a:lnSpc>
          <a:spcPct val="120000"/>
        </a:lnSpc>
        <a:spcBef>
          <a:spcPts val="2300"/>
        </a:spcBef>
        <a:spcAft>
          <a:spcPct val="0"/>
        </a:spcAft>
        <a:buClr>
          <a:srgbClr val="424D43"/>
        </a:buClr>
        <a:buSzPct val="93000"/>
        <a:buFont typeface="Palatino" charset="0"/>
        <a:buChar char="•"/>
        <a:defRPr kumimoji="1"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1500246" indent="-301593" algn="l" rtl="0" fontAlgn="base">
        <a:lnSpc>
          <a:spcPct val="120000"/>
        </a:lnSpc>
        <a:spcBef>
          <a:spcPts val="2300"/>
        </a:spcBef>
        <a:spcAft>
          <a:spcPct val="0"/>
        </a:spcAft>
        <a:buClr>
          <a:srgbClr val="424D43"/>
        </a:buClr>
        <a:buSzPct val="93000"/>
        <a:buFont typeface="Palatino" charset="0"/>
        <a:buChar char="•"/>
        <a:defRPr kumimoji="1"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1952253" indent="-303485" algn="l" rtl="0" fontAlgn="base">
        <a:lnSpc>
          <a:spcPct val="120000"/>
        </a:lnSpc>
        <a:spcBef>
          <a:spcPts val="2300"/>
        </a:spcBef>
        <a:spcAft>
          <a:spcPct val="0"/>
        </a:spcAft>
        <a:buClr>
          <a:srgbClr val="424D43"/>
        </a:buClr>
        <a:buSzPct val="93000"/>
        <a:buFont typeface="Palatino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2402835" indent="-303485" algn="l" rtl="0" fontAlgn="base">
        <a:lnSpc>
          <a:spcPct val="120000"/>
        </a:lnSpc>
        <a:spcBef>
          <a:spcPts val="2300"/>
        </a:spcBef>
        <a:spcAft>
          <a:spcPct val="0"/>
        </a:spcAft>
        <a:buClr>
          <a:srgbClr val="424D43"/>
        </a:buClr>
        <a:buSzPct val="93000"/>
        <a:buFont typeface="Palatino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2853358" indent="-303485" algn="l" rtl="0" fontAlgn="base">
        <a:lnSpc>
          <a:spcPct val="120000"/>
        </a:lnSpc>
        <a:spcBef>
          <a:spcPts val="2300"/>
        </a:spcBef>
        <a:spcAft>
          <a:spcPct val="0"/>
        </a:spcAft>
        <a:buClr>
          <a:srgbClr val="424D43"/>
        </a:buClr>
        <a:buSzPct val="93000"/>
        <a:buFont typeface="Palatino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303896" indent="-303485" algn="l" rtl="0" fontAlgn="base">
        <a:lnSpc>
          <a:spcPct val="120000"/>
        </a:lnSpc>
        <a:spcBef>
          <a:spcPts val="2300"/>
        </a:spcBef>
        <a:spcAft>
          <a:spcPct val="0"/>
        </a:spcAft>
        <a:buClr>
          <a:srgbClr val="424D43"/>
        </a:buClr>
        <a:buSzPct val="93000"/>
        <a:buFont typeface="Palatino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647700"/>
            <a:ext cx="11709400" cy="8458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50020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Palatino" charset="0"/>
              </a:rPr>
              <a:t>Second level</a:t>
            </a:r>
          </a:p>
          <a:p>
            <a:pPr lvl="2"/>
            <a:r>
              <a:rPr lang="en-US" altLang="ja-JP">
                <a:sym typeface="Palatino" charset="0"/>
              </a:rPr>
              <a:t>Third level</a:t>
            </a:r>
          </a:p>
          <a:p>
            <a:pPr lvl="3"/>
            <a:r>
              <a:rPr lang="en-US" altLang="ja-JP">
                <a:sym typeface="Palatino" charset="0"/>
              </a:rPr>
              <a:t>Fourth level</a:t>
            </a:r>
          </a:p>
          <a:p>
            <a:pPr lvl="4"/>
            <a:r>
              <a:rPr lang="en-US" altLang="ja-JP">
                <a:sym typeface="Palatino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27" r:id="rId1"/>
    <p:sldLayoutId id="2147486128" r:id="rId2"/>
    <p:sldLayoutId id="2147486129" r:id="rId3"/>
    <p:sldLayoutId id="2147486130" r:id="rId4"/>
    <p:sldLayoutId id="2147486131" r:id="rId5"/>
    <p:sldLayoutId id="2147486132" r:id="rId6"/>
    <p:sldLayoutId id="2147486133" r:id="rId7"/>
    <p:sldLayoutId id="2147486134" r:id="rId8"/>
    <p:sldLayoutId id="2147486135" r:id="rId9"/>
    <p:sldLayoutId id="2147486136" r:id="rId10"/>
    <p:sldLayoutId id="2147486137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8100">
          <a:solidFill>
            <a:schemeClr val="tx1"/>
          </a:solidFill>
          <a:latin typeface="+mj-lt"/>
          <a:ea typeface="+mj-ea"/>
          <a:cs typeface="+mj-cs"/>
          <a:sym typeface="Palatino" charset="0"/>
        </a:defRPr>
      </a:lvl1pPr>
      <a:lvl2pPr algn="l" rtl="0" fontAlgn="base">
        <a:spcBef>
          <a:spcPct val="0"/>
        </a:spcBef>
        <a:spcAft>
          <a:spcPct val="0"/>
        </a:spcAft>
        <a:defRPr kumimoji="1"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2pPr>
      <a:lvl3pPr algn="l" rtl="0" fontAlgn="base">
        <a:spcBef>
          <a:spcPct val="0"/>
        </a:spcBef>
        <a:spcAft>
          <a:spcPct val="0"/>
        </a:spcAft>
        <a:defRPr kumimoji="1"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3pPr>
      <a:lvl4pPr algn="l" rtl="0" fontAlgn="base">
        <a:spcBef>
          <a:spcPct val="0"/>
        </a:spcBef>
        <a:spcAft>
          <a:spcPct val="0"/>
        </a:spcAft>
        <a:defRPr kumimoji="1"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4pPr>
      <a:lvl5pPr algn="l" rtl="0" fontAlgn="base">
        <a:spcBef>
          <a:spcPct val="0"/>
        </a:spcBef>
        <a:spcAft>
          <a:spcPct val="0"/>
        </a:spcAft>
        <a:defRPr kumimoji="1"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9pPr>
    </p:titleStyle>
    <p:bodyStyle>
      <a:lvl1pPr marL="435129" indent="-435129" algn="l" rtl="0" fontAlgn="base">
        <a:lnSpc>
          <a:spcPct val="120000"/>
        </a:lnSpc>
        <a:spcBef>
          <a:spcPts val="4700"/>
        </a:spcBef>
        <a:spcAft>
          <a:spcPct val="0"/>
        </a:spcAft>
        <a:buSzPct val="93000"/>
        <a:buChar char="•"/>
        <a:defRPr kumimoji="1" sz="43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824691" indent="-435129" algn="l" rtl="0" fontAlgn="base">
        <a:lnSpc>
          <a:spcPct val="120000"/>
        </a:lnSpc>
        <a:spcBef>
          <a:spcPts val="4700"/>
        </a:spcBef>
        <a:spcAft>
          <a:spcPct val="0"/>
        </a:spcAft>
        <a:buSzPct val="93000"/>
        <a:buChar char="•"/>
        <a:defRPr kumimoji="1" sz="43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1261614" indent="-435129" algn="l" rtl="0" fontAlgn="base">
        <a:lnSpc>
          <a:spcPct val="120000"/>
        </a:lnSpc>
        <a:spcBef>
          <a:spcPts val="4700"/>
        </a:spcBef>
        <a:spcAft>
          <a:spcPct val="0"/>
        </a:spcAft>
        <a:buSzPct val="93000"/>
        <a:buChar char="•"/>
        <a:defRPr kumimoji="1" sz="43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699744" indent="-435129" algn="l" rtl="0" fontAlgn="base">
        <a:lnSpc>
          <a:spcPct val="120000"/>
        </a:lnSpc>
        <a:spcBef>
          <a:spcPts val="4700"/>
        </a:spcBef>
        <a:spcAft>
          <a:spcPct val="0"/>
        </a:spcAft>
        <a:buSzPct val="93000"/>
        <a:buChar char="•"/>
        <a:defRPr kumimoji="1" sz="43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2138025" indent="-435129" algn="l" rtl="0" fontAlgn="base">
        <a:lnSpc>
          <a:spcPct val="120000"/>
        </a:lnSpc>
        <a:spcBef>
          <a:spcPts val="4700"/>
        </a:spcBef>
        <a:spcAft>
          <a:spcPct val="0"/>
        </a:spcAft>
        <a:buSzPct val="93000"/>
        <a:buChar char="•"/>
        <a:defRPr kumimoji="1" sz="43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2590547" indent="-437979" algn="l" rtl="0" fontAlgn="base">
        <a:lnSpc>
          <a:spcPct val="120000"/>
        </a:lnSpc>
        <a:spcBef>
          <a:spcPts val="4700"/>
        </a:spcBef>
        <a:spcAft>
          <a:spcPct val="0"/>
        </a:spcAft>
        <a:buSzPct val="9300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3041113" indent="-437979" algn="l" rtl="0" fontAlgn="base">
        <a:lnSpc>
          <a:spcPct val="120000"/>
        </a:lnSpc>
        <a:spcBef>
          <a:spcPts val="4700"/>
        </a:spcBef>
        <a:spcAft>
          <a:spcPct val="0"/>
        </a:spcAft>
        <a:buSzPct val="9300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3491629" indent="-437979" algn="l" rtl="0" fontAlgn="base">
        <a:lnSpc>
          <a:spcPct val="120000"/>
        </a:lnSpc>
        <a:spcBef>
          <a:spcPts val="4700"/>
        </a:spcBef>
        <a:spcAft>
          <a:spcPct val="0"/>
        </a:spcAft>
        <a:buSzPct val="9300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942183" indent="-437979" algn="l" rtl="0" fontAlgn="base">
        <a:lnSpc>
          <a:spcPct val="120000"/>
        </a:lnSpc>
        <a:spcBef>
          <a:spcPts val="4700"/>
        </a:spcBef>
        <a:spcAft>
          <a:spcPct val="0"/>
        </a:spcAft>
        <a:buSzPct val="9300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523" r:id="rId1"/>
    <p:sldLayoutId id="2147486524" r:id="rId2"/>
    <p:sldLayoutId id="2147486525" r:id="rId3"/>
    <p:sldLayoutId id="2147486526" r:id="rId4"/>
    <p:sldLayoutId id="2147486527" r:id="rId5"/>
    <p:sldLayoutId id="2147486528" r:id="rId6"/>
    <p:sldLayoutId id="2147486529" r:id="rId7"/>
    <p:sldLayoutId id="2147486530" r:id="rId8"/>
    <p:sldLayoutId id="2147486531" r:id="rId9"/>
    <p:sldLayoutId id="2147486532" r:id="rId10"/>
    <p:sldLayoutId id="2147486533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+mj-lt"/>
          <a:ea typeface="+mj-ea"/>
          <a:cs typeface="+mj-cs"/>
          <a:sym typeface="Palatino" charset="0"/>
        </a:defRPr>
      </a:lvl1pPr>
      <a:lvl2pPr algn="l" rtl="0" fontAlgn="base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2pPr>
      <a:lvl3pPr algn="l" rtl="0" fontAlgn="base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3pPr>
      <a:lvl4pPr algn="l" rtl="0" fontAlgn="base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4pPr>
      <a:lvl5pPr algn="l" rtl="0" fontAlgn="base">
        <a:spcBef>
          <a:spcPct val="0"/>
        </a:spcBef>
        <a:spcAft>
          <a:spcPct val="0"/>
        </a:spcAft>
        <a:defRPr kumimoji="1" sz="80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9pPr>
    </p:titleStyle>
    <p:bodyStyle>
      <a:lvl1pPr marL="301593" indent="-301593" algn="l" rtl="0" fontAlgn="base">
        <a:lnSpc>
          <a:spcPct val="120000"/>
        </a:lnSpc>
        <a:spcBef>
          <a:spcPts val="2300"/>
        </a:spcBef>
        <a:spcAft>
          <a:spcPct val="0"/>
        </a:spcAft>
        <a:buClr>
          <a:srgbClr val="424D43"/>
        </a:buClr>
        <a:buSzPct val="93000"/>
        <a:buFont typeface="Palatino" charset="0"/>
        <a:buChar char="•"/>
        <a:defRPr kumimoji="1"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606362" indent="-301593" algn="l" rtl="0" fontAlgn="base">
        <a:lnSpc>
          <a:spcPct val="120000"/>
        </a:lnSpc>
        <a:spcBef>
          <a:spcPts val="2300"/>
        </a:spcBef>
        <a:spcAft>
          <a:spcPct val="0"/>
        </a:spcAft>
        <a:buClr>
          <a:srgbClr val="424D43"/>
        </a:buClr>
        <a:buSzPct val="93000"/>
        <a:buFont typeface="Palatino" charset="0"/>
        <a:buChar char="•"/>
        <a:defRPr kumimoji="1"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912715" indent="-301593" algn="l" rtl="0" fontAlgn="base">
        <a:lnSpc>
          <a:spcPct val="120000"/>
        </a:lnSpc>
        <a:spcBef>
          <a:spcPts val="2300"/>
        </a:spcBef>
        <a:spcAft>
          <a:spcPct val="0"/>
        </a:spcAft>
        <a:buClr>
          <a:srgbClr val="424D43"/>
        </a:buClr>
        <a:buSzPct val="93000"/>
        <a:buFont typeface="Palatino" charset="0"/>
        <a:buChar char="•"/>
        <a:defRPr kumimoji="1"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220519" indent="-303180" algn="l" rtl="0" fontAlgn="base">
        <a:lnSpc>
          <a:spcPct val="120000"/>
        </a:lnSpc>
        <a:spcBef>
          <a:spcPts val="2300"/>
        </a:spcBef>
        <a:spcAft>
          <a:spcPct val="0"/>
        </a:spcAft>
        <a:buClr>
          <a:srgbClr val="424D43"/>
        </a:buClr>
        <a:buSzPct val="93000"/>
        <a:buFont typeface="Palatino" charset="0"/>
        <a:buChar char="•"/>
        <a:defRPr kumimoji="1"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1525385" indent="-301593" algn="l" rtl="0" fontAlgn="base">
        <a:lnSpc>
          <a:spcPct val="120000"/>
        </a:lnSpc>
        <a:spcBef>
          <a:spcPts val="2300"/>
        </a:spcBef>
        <a:spcAft>
          <a:spcPct val="0"/>
        </a:spcAft>
        <a:buClr>
          <a:srgbClr val="424D43"/>
        </a:buClr>
        <a:buSzPct val="93000"/>
        <a:buFont typeface="Palatino" charset="0"/>
        <a:buChar char="•"/>
        <a:defRPr kumimoji="1"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1977408" indent="-303485" algn="l" rtl="0" fontAlgn="base">
        <a:lnSpc>
          <a:spcPct val="120000"/>
        </a:lnSpc>
        <a:spcBef>
          <a:spcPts val="2300"/>
        </a:spcBef>
        <a:spcAft>
          <a:spcPct val="0"/>
        </a:spcAft>
        <a:buClr>
          <a:srgbClr val="424D43"/>
        </a:buClr>
        <a:buSzPct val="93000"/>
        <a:buFont typeface="Palatino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2427883" indent="-303485" algn="l" rtl="0" fontAlgn="base">
        <a:lnSpc>
          <a:spcPct val="120000"/>
        </a:lnSpc>
        <a:spcBef>
          <a:spcPts val="2300"/>
        </a:spcBef>
        <a:spcAft>
          <a:spcPct val="0"/>
        </a:spcAft>
        <a:buClr>
          <a:srgbClr val="424D43"/>
        </a:buClr>
        <a:buSzPct val="93000"/>
        <a:buFont typeface="Palatino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2878410" indent="-303485" algn="l" rtl="0" fontAlgn="base">
        <a:lnSpc>
          <a:spcPct val="120000"/>
        </a:lnSpc>
        <a:spcBef>
          <a:spcPts val="2300"/>
        </a:spcBef>
        <a:spcAft>
          <a:spcPct val="0"/>
        </a:spcAft>
        <a:buClr>
          <a:srgbClr val="424D43"/>
        </a:buClr>
        <a:buSzPct val="93000"/>
        <a:buFont typeface="Palatino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328942" indent="-303485" algn="l" rtl="0" fontAlgn="base">
        <a:lnSpc>
          <a:spcPct val="120000"/>
        </a:lnSpc>
        <a:spcBef>
          <a:spcPts val="2300"/>
        </a:spcBef>
        <a:spcAft>
          <a:spcPct val="0"/>
        </a:spcAft>
        <a:buClr>
          <a:srgbClr val="424D43"/>
        </a:buClr>
        <a:buSzPct val="93000"/>
        <a:buFont typeface="Palatino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876" y="390816"/>
            <a:ext cx="11703050" cy="188595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title style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6" y="2276476"/>
            <a:ext cx="11703050" cy="747712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 Bold" charset="0"/>
              </a:rPr>
              <a:t>Second level</a:t>
            </a:r>
          </a:p>
          <a:p>
            <a:pPr lvl="2"/>
            <a:r>
              <a:rPr lang="en-US" altLang="ja-JP">
                <a:sym typeface="Arial Bold" charset="0"/>
              </a:rPr>
              <a:t>Third level</a:t>
            </a:r>
          </a:p>
          <a:p>
            <a:pPr lvl="3"/>
            <a:r>
              <a:rPr lang="en-US" altLang="ja-JP">
                <a:sym typeface="Arial Bold" charset="0"/>
              </a:rPr>
              <a:t>Fourth level</a:t>
            </a:r>
          </a:p>
          <a:p>
            <a:pPr lvl="4"/>
            <a:r>
              <a:rPr lang="en-US" altLang="ja-JP">
                <a:sym typeface="Arial Bold" charset="0"/>
              </a:rPr>
              <a:t>Fifth level</a:t>
            </a:r>
          </a:p>
        </p:txBody>
      </p:sp>
      <p:sp>
        <p:nvSpPr>
          <p:cNvPr id="5017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34840" y="9249066"/>
            <a:ext cx="319087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 algn="r"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67CA7D9C-7989-F642-91A5-E581E56951D3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34" r:id="rId1"/>
    <p:sldLayoutId id="2147486535" r:id="rId2"/>
    <p:sldLayoutId id="2147486536" r:id="rId3"/>
    <p:sldLayoutId id="2147486537" r:id="rId4"/>
    <p:sldLayoutId id="2147486538" r:id="rId5"/>
    <p:sldLayoutId id="2147486539" r:id="rId6"/>
    <p:sldLayoutId id="2147486540" r:id="rId7"/>
    <p:sldLayoutId id="2147486541" r:id="rId8"/>
    <p:sldLayoutId id="2147486542" r:id="rId9"/>
    <p:sldLayoutId id="2147486543" r:id="rId10"/>
    <p:sldLayoutId id="2147486544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230893" indent="-230893" algn="l" rtl="0" fontAlgn="base">
        <a:spcBef>
          <a:spcPts val="1000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kumimoji="1" sz="4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480728" indent="-191634" algn="l" rtl="0" fontAlgn="base">
        <a:spcBef>
          <a:spcPts val="10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kumimoji="1" sz="3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757158" indent="-152470" algn="l" rtl="0" fontAlgn="base">
        <a:spcBef>
          <a:spcPts val="700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kumimoji="1" sz="3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071385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1387158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1839702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2290201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2740749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3191262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FDFDFD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942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ctr" anchorCtr="0" compatLnSpc="1">
            <a:prstTxWarp prst="textNoShape">
              <a:avLst/>
            </a:prstTxWarp>
          </a:bodyPr>
          <a:lstStyle>
            <a:lvl1pPr algn="r">
              <a:defRPr kumimoji="0" sz="1600">
                <a:solidFill>
                  <a:srgbClr val="878787"/>
                </a:solidFill>
                <a:latin typeface="Calibri" charset="0"/>
                <a:ea typeface="ヒラギノ明朝 ProN W3" charset="0"/>
                <a:cs typeface="Calibri" charset="0"/>
                <a:sym typeface="Calibri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20DB2EAF-BCCB-7843-9546-E0F01C9AECB1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45" r:id="rId1"/>
    <p:sldLayoutId id="2147486546" r:id="rId2"/>
    <p:sldLayoutId id="2147486547" r:id="rId3"/>
    <p:sldLayoutId id="2147486548" r:id="rId4"/>
    <p:sldLayoutId id="2147486549" r:id="rId5"/>
    <p:sldLayoutId id="2147486550" r:id="rId6"/>
    <p:sldLayoutId id="2147486551" r:id="rId7"/>
    <p:sldLayoutId id="2147486552" r:id="rId8"/>
    <p:sldLayoutId id="2147486553" r:id="rId9"/>
    <p:sldLayoutId id="2147486554" r:id="rId10"/>
    <p:sldLayoutId id="2147486555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0506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1004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160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211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34639" indent="-334639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27418" indent="-27807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20129" indent="-221505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9322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8647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70019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2064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71172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21706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866900" y="1408114"/>
            <a:ext cx="9271000" cy="17160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Stone Sans ITC TT-Semi" charset="0"/>
              </a:rPr>
              <a:t>Click to edit Master title style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291" y="3124443"/>
            <a:ext cx="10464801" cy="566420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Bradley Hand ITC TT-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Bradley Hand ITC TT-Bold" charset="0"/>
              </a:rPr>
              <a:t>Second level</a:t>
            </a:r>
          </a:p>
          <a:p>
            <a:pPr lvl="2"/>
            <a:r>
              <a:rPr lang="en-US" altLang="ja-JP">
                <a:sym typeface="Bradley Hand ITC TT-Bold" charset="0"/>
              </a:rPr>
              <a:t>Third level</a:t>
            </a:r>
          </a:p>
          <a:p>
            <a:pPr lvl="3"/>
            <a:r>
              <a:rPr lang="en-US" altLang="ja-JP">
                <a:sym typeface="Bradley Hand ITC TT-Bold" charset="0"/>
              </a:rPr>
              <a:t>Fourth level</a:t>
            </a:r>
          </a:p>
          <a:p>
            <a:pPr lvl="4"/>
            <a:r>
              <a:rPr lang="en-US" altLang="ja-JP">
                <a:sym typeface="Bradley Hand ITC TT-Bold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56" r:id="rId1"/>
    <p:sldLayoutId id="2147486557" r:id="rId2"/>
    <p:sldLayoutId id="2147486558" r:id="rId3"/>
    <p:sldLayoutId id="2147486559" r:id="rId4"/>
    <p:sldLayoutId id="2147486560" r:id="rId5"/>
    <p:sldLayoutId id="2147486561" r:id="rId6"/>
    <p:sldLayoutId id="2147486562" r:id="rId7"/>
    <p:sldLayoutId id="2147486563" r:id="rId8"/>
    <p:sldLayoutId id="2147486564" r:id="rId9"/>
    <p:sldLayoutId id="2147486565" r:id="rId10"/>
    <p:sldLayoutId id="2147486566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400">
          <a:solidFill>
            <a:srgbClr val="3B3B3E"/>
          </a:solidFill>
          <a:latin typeface="+mj-lt"/>
          <a:ea typeface="+mj-ea"/>
          <a:cs typeface="+mj-cs"/>
          <a:sym typeface="Stone Sans ITC TT-Semi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9pPr>
    </p:titleStyle>
    <p:bodyStyle>
      <a:lvl1pPr marL="529442" indent="-441422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kumimoji="1"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1pPr>
      <a:lvl2pPr marL="962962" indent="-439837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kumimoji="1"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2pPr>
      <a:lvl3pPr marL="1383997" indent="-439837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kumimoji="1"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3pPr>
      <a:lvl4pPr marL="1814390" indent="-441422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kumimoji="1"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4pPr>
      <a:lvl5pPr marL="2233872" indent="-439837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kumimoji="1"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5pPr>
      <a:lvl6pPr marL="2686020" indent="-442729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6pPr>
      <a:lvl7pPr marL="3136531" indent="-442729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7pPr>
      <a:lvl8pPr marL="3587060" indent="-442729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8pPr>
      <a:lvl9pPr marL="4037587" indent="-442729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876" y="390816"/>
            <a:ext cx="11703050" cy="188595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Stone Sans ITC TT-Semi" charset="0"/>
              </a:rPr>
              <a:t>Click to edit Master title style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6" y="2276476"/>
            <a:ext cx="11703050" cy="747712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Bradley Hand ITC TT-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Bradley Hand ITC TT-Bold" charset="0"/>
              </a:rPr>
              <a:t>Second level</a:t>
            </a:r>
          </a:p>
          <a:p>
            <a:pPr lvl="2"/>
            <a:r>
              <a:rPr lang="en-US" altLang="ja-JP">
                <a:sym typeface="Bradley Hand ITC TT-Bold" charset="0"/>
              </a:rPr>
              <a:t>Third level</a:t>
            </a:r>
          </a:p>
          <a:p>
            <a:pPr lvl="3"/>
            <a:r>
              <a:rPr lang="en-US" altLang="ja-JP">
                <a:sym typeface="Bradley Hand ITC TT-Bold" charset="0"/>
              </a:rPr>
              <a:t>Fourth level</a:t>
            </a:r>
          </a:p>
          <a:p>
            <a:pPr lvl="4"/>
            <a:r>
              <a:rPr lang="en-US" altLang="ja-JP">
                <a:sym typeface="Bradley Hand ITC TT-Bold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67" r:id="rId1"/>
    <p:sldLayoutId id="2147486568" r:id="rId2"/>
    <p:sldLayoutId id="2147486569" r:id="rId3"/>
    <p:sldLayoutId id="2147486570" r:id="rId4"/>
    <p:sldLayoutId id="2147486571" r:id="rId5"/>
    <p:sldLayoutId id="2147486572" r:id="rId6"/>
    <p:sldLayoutId id="2147486573" r:id="rId7"/>
    <p:sldLayoutId id="2147486574" r:id="rId8"/>
    <p:sldLayoutId id="2147486575" r:id="rId9"/>
    <p:sldLayoutId id="2147486576" r:id="rId10"/>
    <p:sldLayoutId id="2147486577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6400">
          <a:solidFill>
            <a:srgbClr val="3B3B3E"/>
          </a:solidFill>
          <a:latin typeface="+mj-lt"/>
          <a:ea typeface="+mj-ea"/>
          <a:cs typeface="+mj-cs"/>
          <a:sym typeface="Stone Sans ITC TT-Semi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5pPr>
      <a:lvl6pPr marL="450506" algn="ctr" rtl="0" fontAlgn="base">
        <a:spcBef>
          <a:spcPct val="0"/>
        </a:spcBef>
        <a:spcAft>
          <a:spcPct val="0"/>
        </a:spcAft>
        <a:defRPr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6pPr>
      <a:lvl7pPr marL="901004" algn="ctr" rtl="0" fontAlgn="base">
        <a:spcBef>
          <a:spcPct val="0"/>
        </a:spcBef>
        <a:spcAft>
          <a:spcPct val="0"/>
        </a:spcAft>
        <a:defRPr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7pPr>
      <a:lvl8pPr marL="1351601" algn="ctr" rtl="0" fontAlgn="base">
        <a:spcBef>
          <a:spcPct val="0"/>
        </a:spcBef>
        <a:spcAft>
          <a:spcPct val="0"/>
        </a:spcAft>
        <a:defRPr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8pPr>
      <a:lvl9pPr marL="1802111" algn="ctr" rtl="0" fontAlgn="base">
        <a:spcBef>
          <a:spcPct val="0"/>
        </a:spcBef>
        <a:spcAft>
          <a:spcPct val="0"/>
        </a:spcAft>
        <a:defRPr sz="6400">
          <a:solidFill>
            <a:srgbClr val="3B3B3E"/>
          </a:solidFill>
          <a:latin typeface="Stone Sans ITC TT-Semi" charset="0"/>
          <a:ea typeface="ヒラギノ角ゴ ProN W3" charset="0"/>
          <a:cs typeface="ヒラギノ角ゴ ProN W3" charset="0"/>
          <a:sym typeface="Stone Sans ITC TT-Semi" charset="0"/>
        </a:defRPr>
      </a:lvl9pPr>
    </p:titleStyle>
    <p:bodyStyle>
      <a:lvl1pPr marL="563921" indent="-439837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kumimoji="1"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1pPr>
      <a:lvl2pPr marL="999132" indent="-441422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kumimoji="1"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2pPr>
      <a:lvl3pPr marL="1418529" indent="-441422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kumimoji="1"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3pPr>
      <a:lvl4pPr marL="1848994" indent="-439837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kumimoji="1"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4pPr>
      <a:lvl5pPr marL="2269961" indent="-441422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kumimoji="1"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5pPr>
      <a:lvl6pPr marL="2721959" indent="-444310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6pPr>
      <a:lvl7pPr marL="3172467" indent="-444310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7pPr>
      <a:lvl8pPr marL="3623053" indent="-444310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8pPr>
      <a:lvl9pPr marL="4073565" indent="-444310" algn="l" rtl="0" fontAlgn="base">
        <a:spcBef>
          <a:spcPts val="2000"/>
        </a:spcBef>
        <a:spcAft>
          <a:spcPct val="0"/>
        </a:spcAft>
        <a:buClr>
          <a:srgbClr val="000000"/>
        </a:buClr>
        <a:buSzPct val="76000"/>
        <a:buFont typeface="Bradley Hand ITC TT-Bold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Bradley Hand ITC TT-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876" y="128880"/>
            <a:ext cx="11703050" cy="21478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6" y="2276476"/>
            <a:ext cx="11703050" cy="747712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Calibri" charset="0"/>
              </a:rPr>
              <a:t>Second level</a:t>
            </a:r>
          </a:p>
          <a:p>
            <a:pPr lvl="2"/>
            <a:r>
              <a:rPr lang="en-US" altLang="ja-JP">
                <a:sym typeface="Calibri" charset="0"/>
              </a:rPr>
              <a:t>Third level</a:t>
            </a:r>
          </a:p>
          <a:p>
            <a:pPr lvl="3"/>
            <a:r>
              <a:rPr lang="en-US" altLang="ja-JP">
                <a:sym typeface="Calibri" charset="0"/>
              </a:rPr>
              <a:t>Fourth level</a:t>
            </a:r>
          </a:p>
          <a:p>
            <a:pPr lvl="4"/>
            <a:r>
              <a:rPr lang="en-US" altLang="ja-JP">
                <a:sym typeface="Calibri" charset="0"/>
              </a:rPr>
              <a:t>Fifth level</a:t>
            </a:r>
          </a:p>
        </p:txBody>
      </p:sp>
      <p:sp>
        <p:nvSpPr>
          <p:cNvPr id="542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942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ctr" anchorCtr="0" compatLnSpc="1">
            <a:prstTxWarp prst="textNoShape">
              <a:avLst/>
            </a:prstTxWarp>
          </a:bodyPr>
          <a:lstStyle>
            <a:lvl1pPr algn="r">
              <a:defRPr kumimoji="0" sz="1600">
                <a:solidFill>
                  <a:srgbClr val="878787"/>
                </a:solidFill>
                <a:latin typeface="Calibri" charset="0"/>
                <a:ea typeface="ヒラギノ明朝 ProN W3" charset="0"/>
                <a:cs typeface="Calibri" charset="0"/>
                <a:sym typeface="Calibri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0C28C381-70AA-054B-B033-E28E95954E05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78" r:id="rId1"/>
    <p:sldLayoutId id="2147486579" r:id="rId2"/>
    <p:sldLayoutId id="2147486580" r:id="rId3"/>
    <p:sldLayoutId id="2147486581" r:id="rId4"/>
    <p:sldLayoutId id="2147486582" r:id="rId5"/>
    <p:sldLayoutId id="2147486583" r:id="rId6"/>
    <p:sldLayoutId id="2147486584" r:id="rId7"/>
    <p:sldLayoutId id="2147486585" r:id="rId8"/>
    <p:sldLayoutId id="2147486586" r:id="rId9"/>
    <p:sldLayoutId id="2147486587" r:id="rId10"/>
    <p:sldLayoutId id="2147486588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0506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1004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160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211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34639" indent="-334639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689625" indent="-27807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082397" indent="-221505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31680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1980998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32585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883127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33635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784167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876" y="130467"/>
            <a:ext cx="1170305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5529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942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ctr" anchorCtr="0" compatLnSpc="1">
            <a:prstTxWarp prst="textNoShape">
              <a:avLst/>
            </a:prstTxWarp>
          </a:bodyPr>
          <a:lstStyle>
            <a:lvl1pPr algn="r">
              <a:defRPr kumimoji="0" sz="1600">
                <a:solidFill>
                  <a:srgbClr val="878787"/>
                </a:solidFill>
                <a:latin typeface="Calibri" charset="0"/>
                <a:ea typeface="ヒラギノ明朝 ProN W3" charset="0"/>
                <a:cs typeface="Calibri" charset="0"/>
                <a:sym typeface="Calibri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D5DCDE85-C210-F345-B57F-39FABA974DB6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89" r:id="rId1"/>
    <p:sldLayoutId id="2147486590" r:id="rId2"/>
    <p:sldLayoutId id="2147486591" r:id="rId3"/>
    <p:sldLayoutId id="2147486592" r:id="rId4"/>
    <p:sldLayoutId id="2147486593" r:id="rId5"/>
    <p:sldLayoutId id="2147486594" r:id="rId6"/>
    <p:sldLayoutId id="2147486595" r:id="rId7"/>
    <p:sldLayoutId id="2147486596" r:id="rId8"/>
    <p:sldLayoutId id="2147486597" r:id="rId9"/>
    <p:sldLayoutId id="2147486598" r:id="rId10"/>
    <p:sldLayoutId id="2147486599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0506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1004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160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211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34639" indent="-334639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27418" indent="-27807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20129" indent="-221505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9322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8647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70019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2064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71172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21706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942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ctr" anchorCtr="0" compatLnSpc="1">
            <a:prstTxWarp prst="textNoShape">
              <a:avLst/>
            </a:prstTxWarp>
          </a:bodyPr>
          <a:lstStyle>
            <a:lvl1pPr algn="r">
              <a:defRPr kumimoji="0" sz="1600">
                <a:solidFill>
                  <a:srgbClr val="878787"/>
                </a:solidFill>
                <a:latin typeface="Calibri" charset="0"/>
                <a:ea typeface="ヒラギノ明朝 ProN W3" charset="0"/>
                <a:cs typeface="Calibri" charset="0"/>
                <a:sym typeface="Calibri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5CCA3D85-5246-9545-A7E4-AFCA661D345A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00" r:id="rId1"/>
    <p:sldLayoutId id="2147486601" r:id="rId2"/>
    <p:sldLayoutId id="2147486602" r:id="rId3"/>
    <p:sldLayoutId id="2147486603" r:id="rId4"/>
    <p:sldLayoutId id="2147486604" r:id="rId5"/>
    <p:sldLayoutId id="2147486605" r:id="rId6"/>
    <p:sldLayoutId id="2147486606" r:id="rId7"/>
    <p:sldLayoutId id="2147486607" r:id="rId8"/>
    <p:sldLayoutId id="2147486608" r:id="rId9"/>
    <p:sldLayoutId id="2147486609" r:id="rId10"/>
    <p:sldLayoutId id="2147486610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0506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1004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160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211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34639" indent="-334639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27418" indent="-27807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20129" indent="-221505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9322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8647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70019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2064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71172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21706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876" y="128880"/>
            <a:ext cx="11703050" cy="21478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6" y="2276476"/>
            <a:ext cx="11703050" cy="747712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Calibri" charset="0"/>
              </a:rPr>
              <a:t>Second level</a:t>
            </a:r>
          </a:p>
          <a:p>
            <a:pPr lvl="2"/>
            <a:r>
              <a:rPr lang="en-US" altLang="ja-JP">
                <a:sym typeface="Calibri" charset="0"/>
              </a:rPr>
              <a:t>Third level</a:t>
            </a:r>
          </a:p>
          <a:p>
            <a:pPr lvl="3"/>
            <a:r>
              <a:rPr lang="en-US" altLang="ja-JP">
                <a:sym typeface="Calibri" charset="0"/>
              </a:rPr>
              <a:t>Fourth level</a:t>
            </a:r>
          </a:p>
          <a:p>
            <a:pPr lvl="4"/>
            <a:r>
              <a:rPr lang="en-US" altLang="ja-JP">
                <a:sym typeface="Calibri" charset="0"/>
              </a:rPr>
              <a:t>Fifth level</a:t>
            </a:r>
          </a:p>
        </p:txBody>
      </p:sp>
      <p:sp>
        <p:nvSpPr>
          <p:cNvPr id="5734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942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ctr" anchorCtr="0" compatLnSpc="1">
            <a:prstTxWarp prst="textNoShape">
              <a:avLst/>
            </a:prstTxWarp>
          </a:bodyPr>
          <a:lstStyle>
            <a:lvl1pPr algn="r">
              <a:defRPr kumimoji="0" sz="1600">
                <a:solidFill>
                  <a:srgbClr val="878787"/>
                </a:solidFill>
                <a:latin typeface="Calibri" charset="0"/>
                <a:ea typeface="ヒラギノ明朝 ProN W3" charset="0"/>
                <a:cs typeface="Calibri" charset="0"/>
                <a:sym typeface="Calibri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080A0E21-1A3D-A64B-8B63-BD0285402941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11" r:id="rId1"/>
    <p:sldLayoutId id="2147486612" r:id="rId2"/>
    <p:sldLayoutId id="2147486613" r:id="rId3"/>
    <p:sldLayoutId id="2147486614" r:id="rId4"/>
    <p:sldLayoutId id="2147486615" r:id="rId5"/>
    <p:sldLayoutId id="2147486616" r:id="rId6"/>
    <p:sldLayoutId id="2147486617" r:id="rId7"/>
    <p:sldLayoutId id="2147486618" r:id="rId8"/>
    <p:sldLayoutId id="2147486619" r:id="rId9"/>
    <p:sldLayoutId id="2147486620" r:id="rId10"/>
    <p:sldLayoutId id="2147486621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0506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1004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160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211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34639" indent="-334639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689625" indent="-27807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082397" indent="-221505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31680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1980998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32585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883127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33635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784167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876" y="130467"/>
            <a:ext cx="1170305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58370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942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ctr" anchorCtr="0" compatLnSpc="1">
            <a:prstTxWarp prst="textNoShape">
              <a:avLst/>
            </a:prstTxWarp>
          </a:bodyPr>
          <a:lstStyle>
            <a:lvl1pPr algn="r">
              <a:defRPr kumimoji="0" sz="1600">
                <a:solidFill>
                  <a:srgbClr val="878787"/>
                </a:solidFill>
                <a:latin typeface="Calibri" charset="0"/>
                <a:ea typeface="ヒラギノ明朝 ProN W3" charset="0"/>
                <a:cs typeface="Calibri" charset="0"/>
                <a:sym typeface="Calibri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20C0C460-DD23-DC45-8B5F-9FEB475A04A0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22" r:id="rId1"/>
    <p:sldLayoutId id="2147486623" r:id="rId2"/>
    <p:sldLayoutId id="2147486624" r:id="rId3"/>
    <p:sldLayoutId id="2147486625" r:id="rId4"/>
    <p:sldLayoutId id="2147486626" r:id="rId5"/>
    <p:sldLayoutId id="2147486627" r:id="rId6"/>
    <p:sldLayoutId id="2147486628" r:id="rId7"/>
    <p:sldLayoutId id="2147486629" r:id="rId8"/>
    <p:sldLayoutId id="2147486630" r:id="rId9"/>
    <p:sldLayoutId id="2147486631" r:id="rId10"/>
    <p:sldLayoutId id="2147486632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0506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1004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160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211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33051" indent="-333051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25830" indent="-276484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20129" indent="-221505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9322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8647" indent="-219918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70019" indent="-222159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20641" indent="-222159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71172" indent="-222159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21706" indent="-222159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6578600"/>
            <a:ext cx="11709400" cy="2692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50020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38" r:id="rId1"/>
    <p:sldLayoutId id="2147486139" r:id="rId2"/>
    <p:sldLayoutId id="2147486140" r:id="rId3"/>
    <p:sldLayoutId id="2147486141" r:id="rId4"/>
    <p:sldLayoutId id="2147486142" r:id="rId5"/>
    <p:sldLayoutId id="2147486143" r:id="rId6"/>
    <p:sldLayoutId id="2147486144" r:id="rId7"/>
    <p:sldLayoutId id="2147486145" r:id="rId8"/>
    <p:sldLayoutId id="2147486146" r:id="rId9"/>
    <p:sldLayoutId id="2147486147" r:id="rId10"/>
    <p:sldLayoutId id="2147486148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7500">
          <a:solidFill>
            <a:schemeClr val="tx1"/>
          </a:solidFill>
          <a:latin typeface="+mj-lt"/>
          <a:ea typeface="+mj-ea"/>
          <a:cs typeface="+mj-cs"/>
          <a:sym typeface="Palatino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5pPr>
      <a:lvl6pPr marL="450506"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6pPr>
      <a:lvl7pPr marL="901004"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7pPr>
      <a:lvl8pPr marL="1351601"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8pPr>
      <a:lvl9pPr marL="1802111"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9pPr>
    </p:titleStyle>
    <p:bodyStyle>
      <a:lvl1pPr marL="337791" indent="-337791" algn="ctr" rtl="0" fontAlgn="base">
        <a:lnSpc>
          <a:spcPct val="120000"/>
        </a:lnSpc>
        <a:spcBef>
          <a:spcPct val="0"/>
        </a:spcBef>
        <a:spcAft>
          <a:spcPct val="0"/>
        </a:spcAft>
        <a:defRPr sz="31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1pPr>
      <a:lvl2pPr marL="732170" indent="-281237" algn="ctr" rtl="0" fontAlgn="base">
        <a:lnSpc>
          <a:spcPct val="120000"/>
        </a:lnSpc>
        <a:spcBef>
          <a:spcPct val="0"/>
        </a:spcBef>
        <a:spcAft>
          <a:spcPct val="0"/>
        </a:spcAft>
        <a:defRPr sz="31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2pPr>
      <a:lvl3pPr marL="1126371" indent="-224679" algn="ctr" rtl="0" fontAlgn="base">
        <a:lnSpc>
          <a:spcPct val="120000"/>
        </a:lnSpc>
        <a:spcBef>
          <a:spcPct val="0"/>
        </a:spcBef>
        <a:spcAft>
          <a:spcPct val="0"/>
        </a:spcAft>
        <a:defRPr sz="31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3pPr>
      <a:lvl4pPr marL="1577227" indent="-224679" algn="ctr" rtl="0" fontAlgn="base">
        <a:lnSpc>
          <a:spcPct val="120000"/>
        </a:lnSpc>
        <a:spcBef>
          <a:spcPct val="0"/>
        </a:spcBef>
        <a:spcAft>
          <a:spcPct val="0"/>
        </a:spcAft>
        <a:defRPr sz="31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4pPr>
      <a:lvl5pPr marL="2028087" indent="-224679" algn="ctr" rtl="0" fontAlgn="base">
        <a:lnSpc>
          <a:spcPct val="120000"/>
        </a:lnSpc>
        <a:spcBef>
          <a:spcPct val="0"/>
        </a:spcBef>
        <a:spcAft>
          <a:spcPct val="0"/>
        </a:spcAft>
        <a:defRPr sz="31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5pPr>
      <a:lvl6pPr marL="450506" algn="ctr" rtl="0" fontAlgn="base">
        <a:lnSpc>
          <a:spcPct val="120000"/>
        </a:lnSpc>
        <a:spcBef>
          <a:spcPct val="0"/>
        </a:spcBef>
        <a:spcAft>
          <a:spcPct val="0"/>
        </a:spcAft>
        <a:defRPr sz="31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6pPr>
      <a:lvl7pPr marL="901004" algn="ctr" rtl="0" fontAlgn="base">
        <a:lnSpc>
          <a:spcPct val="120000"/>
        </a:lnSpc>
        <a:spcBef>
          <a:spcPct val="0"/>
        </a:spcBef>
        <a:spcAft>
          <a:spcPct val="0"/>
        </a:spcAft>
        <a:defRPr sz="31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7pPr>
      <a:lvl8pPr marL="1351601" algn="ctr" rtl="0" fontAlgn="base">
        <a:lnSpc>
          <a:spcPct val="120000"/>
        </a:lnSpc>
        <a:spcBef>
          <a:spcPct val="0"/>
        </a:spcBef>
        <a:spcAft>
          <a:spcPct val="0"/>
        </a:spcAft>
        <a:defRPr sz="31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8pPr>
      <a:lvl9pPr marL="1802111" algn="ctr" rtl="0" fontAlgn="base">
        <a:lnSpc>
          <a:spcPct val="120000"/>
        </a:lnSpc>
        <a:spcBef>
          <a:spcPct val="0"/>
        </a:spcBef>
        <a:spcAft>
          <a:spcPct val="0"/>
        </a:spcAft>
        <a:defRPr sz="31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330200"/>
            <a:ext cx="12145963" cy="83486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Tahoma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Tahoma" charset="0"/>
              </a:rPr>
              <a:t>Second level</a:t>
            </a:r>
          </a:p>
          <a:p>
            <a:pPr lvl="2"/>
            <a:r>
              <a:rPr lang="en-US" altLang="ja-JP">
                <a:sym typeface="Tahoma" charset="0"/>
              </a:rPr>
              <a:t>Third level</a:t>
            </a:r>
          </a:p>
          <a:p>
            <a:pPr lvl="3"/>
            <a:r>
              <a:rPr lang="en-US" altLang="ja-JP">
                <a:sym typeface="Tahoma" charset="0"/>
              </a:rPr>
              <a:t>Fourth level</a:t>
            </a:r>
          </a:p>
          <a:p>
            <a:pPr lvl="4"/>
            <a:r>
              <a:rPr lang="en-US" altLang="ja-JP">
                <a:sym typeface="Tahoma" charset="0"/>
              </a:rPr>
              <a:t>Fifth level</a:t>
            </a:r>
          </a:p>
        </p:txBody>
      </p:sp>
      <p:sp>
        <p:nvSpPr>
          <p:cNvPr id="59394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292305" y="9272588"/>
            <a:ext cx="284161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chemeClr val="tx1"/>
                </a:solidFill>
                <a:latin typeface="Tahoma" charset="0"/>
                <a:ea typeface="ヒラギノ明朝 ProN W3" charset="0"/>
                <a:cs typeface="Tahoma" charset="0"/>
                <a:sym typeface="Tahoma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779D5014-3FE3-C84D-9144-80143E0250B4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633" r:id="rId1"/>
    <p:sldLayoutId id="2147486634" r:id="rId2"/>
    <p:sldLayoutId id="2147486635" r:id="rId3"/>
    <p:sldLayoutId id="2147486636" r:id="rId4"/>
    <p:sldLayoutId id="2147486637" r:id="rId5"/>
    <p:sldLayoutId id="2147486638" r:id="rId6"/>
    <p:sldLayoutId id="2147486639" r:id="rId7"/>
    <p:sldLayoutId id="2147486640" r:id="rId8"/>
    <p:sldLayoutId id="2147486641" r:id="rId9"/>
    <p:sldLayoutId id="2147486642" r:id="rId10"/>
    <p:sldLayoutId id="2147486643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63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  <a:sym typeface="Tahoma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63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ヒラギノ角ゴ ProN W3" charset="0"/>
          <a:cs typeface="ヒラギノ角ゴ ProN W3" charset="0"/>
          <a:sym typeface="Tahoma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63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ヒラギノ角ゴ ProN W3" charset="0"/>
          <a:cs typeface="ヒラギノ角ゴ ProN W3" charset="0"/>
          <a:sym typeface="Tahoma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63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ヒラギノ角ゴ ProN W3" charset="0"/>
          <a:cs typeface="ヒラギノ角ゴ ProN W3" charset="0"/>
          <a:sym typeface="Tahoma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63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ヒラギノ角ゴ ProN W3" charset="0"/>
          <a:cs typeface="ヒラギノ角ゴ ProN W3" charset="0"/>
          <a:sym typeface="Tahoma" charset="0"/>
        </a:defRPr>
      </a:lvl5pPr>
      <a:lvl6pPr marL="450506" algn="ctr" rtl="0" fontAlgn="base">
        <a:spcBef>
          <a:spcPct val="0"/>
        </a:spcBef>
        <a:spcAft>
          <a:spcPct val="0"/>
        </a:spcAft>
        <a:defRPr sz="63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ヒラギノ角ゴ ProN W3" charset="0"/>
          <a:cs typeface="ヒラギノ角ゴ ProN W3" charset="0"/>
          <a:sym typeface="Tahoma" charset="0"/>
        </a:defRPr>
      </a:lvl6pPr>
      <a:lvl7pPr marL="901004" algn="ctr" rtl="0" fontAlgn="base">
        <a:spcBef>
          <a:spcPct val="0"/>
        </a:spcBef>
        <a:spcAft>
          <a:spcPct val="0"/>
        </a:spcAft>
        <a:defRPr sz="63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ヒラギノ角ゴ ProN W3" charset="0"/>
          <a:cs typeface="ヒラギノ角ゴ ProN W3" charset="0"/>
          <a:sym typeface="Tahoma" charset="0"/>
        </a:defRPr>
      </a:lvl7pPr>
      <a:lvl8pPr marL="1351601" algn="ctr" rtl="0" fontAlgn="base">
        <a:spcBef>
          <a:spcPct val="0"/>
        </a:spcBef>
        <a:spcAft>
          <a:spcPct val="0"/>
        </a:spcAft>
        <a:defRPr sz="63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ヒラギノ角ゴ ProN W3" charset="0"/>
          <a:cs typeface="ヒラギノ角ゴ ProN W3" charset="0"/>
          <a:sym typeface="Tahoma" charset="0"/>
        </a:defRPr>
      </a:lvl8pPr>
      <a:lvl9pPr marL="1802111" algn="ctr" rtl="0" fontAlgn="base">
        <a:spcBef>
          <a:spcPct val="0"/>
        </a:spcBef>
        <a:spcAft>
          <a:spcPct val="0"/>
        </a:spcAft>
        <a:defRPr sz="6300">
          <a:solidFill>
            <a:srgbClr val="FFFFCC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ヒラギノ角ゴ ProN W3" charset="0"/>
          <a:cs typeface="ヒラギノ角ゴ ProN W3" charset="0"/>
          <a:sym typeface="Tahoma" charset="0"/>
        </a:defRPr>
      </a:lvl9pPr>
    </p:titleStyle>
    <p:bodyStyle>
      <a:lvl1pPr marL="334639" indent="-334639" algn="l" rtl="0" fontAlgn="base">
        <a:spcBef>
          <a:spcPts val="1099"/>
        </a:spcBef>
        <a:spcAft>
          <a:spcPct val="0"/>
        </a:spcAft>
        <a:buClr>
          <a:srgbClr val="A3C145"/>
        </a:buClr>
        <a:buSzPct val="80000"/>
        <a:buFont typeface="Arial" charset="0"/>
        <a:buChar char="►"/>
        <a:defRPr kumimoji="1" sz="4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Tahoma" charset="0"/>
        </a:defRPr>
      </a:lvl1pPr>
      <a:lvl2pPr marL="689625" indent="-278073" algn="l" rtl="0" fontAlgn="base">
        <a:spcBef>
          <a:spcPts val="1000"/>
        </a:spcBef>
        <a:spcAft>
          <a:spcPct val="0"/>
        </a:spcAft>
        <a:buClr>
          <a:srgbClr val="6FA9B7"/>
        </a:buClr>
        <a:buSzPct val="100000"/>
        <a:buFont typeface="Wingdings" charset="0"/>
        <a:buChar char="§"/>
        <a:defRPr kumimoji="1" sz="3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Tahoma" charset="0"/>
        </a:defRPr>
      </a:lvl2pPr>
      <a:lvl3pPr marL="1082397" indent="-221505" algn="l" rtl="0" fontAlgn="base">
        <a:spcBef>
          <a:spcPts val="799"/>
        </a:spcBef>
        <a:spcAft>
          <a:spcPct val="0"/>
        </a:spcAft>
        <a:buClr>
          <a:srgbClr val="A3C145"/>
        </a:buClr>
        <a:buSzPct val="80000"/>
        <a:buFont typeface="Arial" charset="0"/>
        <a:buChar char="►"/>
        <a:defRPr kumimoji="1" sz="3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Tahoma" charset="0"/>
        </a:defRPr>
      </a:lvl3pPr>
      <a:lvl4pPr marL="1531680" indent="-221505" algn="l" rtl="0" fontAlgn="base">
        <a:spcBef>
          <a:spcPts val="700"/>
        </a:spcBef>
        <a:spcAft>
          <a:spcPct val="0"/>
        </a:spcAft>
        <a:buClr>
          <a:srgbClr val="6FA9B7"/>
        </a:buClr>
        <a:buSzPct val="100000"/>
        <a:buFont typeface="Wingdings" charset="0"/>
        <a:buChar char="§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Tahoma" charset="0"/>
        </a:defRPr>
      </a:lvl4pPr>
      <a:lvl5pPr marL="1980998" indent="-221505" algn="l" rtl="0" fontAlgn="base">
        <a:spcBef>
          <a:spcPts val="700"/>
        </a:spcBef>
        <a:spcAft>
          <a:spcPct val="0"/>
        </a:spcAft>
        <a:buClr>
          <a:srgbClr val="A3C145"/>
        </a:buClr>
        <a:buSzPct val="80000"/>
        <a:buFont typeface="Arial" charset="0"/>
        <a:buChar char="►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Tahoma" charset="0"/>
        </a:defRPr>
      </a:lvl5pPr>
      <a:lvl6pPr marL="2432585" indent="-223746" algn="l" rtl="0" fontAlgn="base">
        <a:spcBef>
          <a:spcPts val="700"/>
        </a:spcBef>
        <a:spcAft>
          <a:spcPct val="0"/>
        </a:spcAft>
        <a:buClr>
          <a:srgbClr val="A3C145"/>
        </a:buClr>
        <a:buSzPct val="80000"/>
        <a:buFont typeface="Arial" charset="0"/>
        <a:buChar char="►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Tahoma" charset="0"/>
        </a:defRPr>
      </a:lvl6pPr>
      <a:lvl7pPr marL="2883127" indent="-223746" algn="l" rtl="0" fontAlgn="base">
        <a:spcBef>
          <a:spcPts val="700"/>
        </a:spcBef>
        <a:spcAft>
          <a:spcPct val="0"/>
        </a:spcAft>
        <a:buClr>
          <a:srgbClr val="A3C145"/>
        </a:buClr>
        <a:buSzPct val="80000"/>
        <a:buFont typeface="Arial" charset="0"/>
        <a:buChar char="►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Tahoma" charset="0"/>
        </a:defRPr>
      </a:lvl7pPr>
      <a:lvl8pPr marL="3333635" indent="-223746" algn="l" rtl="0" fontAlgn="base">
        <a:spcBef>
          <a:spcPts val="700"/>
        </a:spcBef>
        <a:spcAft>
          <a:spcPct val="0"/>
        </a:spcAft>
        <a:buClr>
          <a:srgbClr val="A3C145"/>
        </a:buClr>
        <a:buSzPct val="80000"/>
        <a:buFont typeface="Arial" charset="0"/>
        <a:buChar char="►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Tahoma" charset="0"/>
        </a:defRPr>
      </a:lvl8pPr>
      <a:lvl9pPr marL="3784167" indent="-223746" algn="l" rtl="0" fontAlgn="base">
        <a:spcBef>
          <a:spcPts val="700"/>
        </a:spcBef>
        <a:spcAft>
          <a:spcPct val="0"/>
        </a:spcAft>
        <a:buClr>
          <a:srgbClr val="A3C145"/>
        </a:buClr>
        <a:buSzPct val="80000"/>
        <a:buFont typeface="Arial" charset="0"/>
        <a:buChar char="►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2622551"/>
            <a:ext cx="11049000" cy="29035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title style</a:t>
            </a: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55800" y="5524500"/>
            <a:ext cx="9105900" cy="42291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 Bold" charset="0"/>
              </a:rPr>
              <a:t>Second level</a:t>
            </a:r>
          </a:p>
          <a:p>
            <a:pPr lvl="2"/>
            <a:r>
              <a:rPr lang="en-US" altLang="ja-JP">
                <a:sym typeface="Arial Bold" charset="0"/>
              </a:rPr>
              <a:t>Third level</a:t>
            </a:r>
          </a:p>
          <a:p>
            <a:pPr lvl="3"/>
            <a:r>
              <a:rPr lang="en-US" altLang="ja-JP">
                <a:sym typeface="Arial Bold" charset="0"/>
              </a:rPr>
              <a:t>Fourth level</a:t>
            </a:r>
          </a:p>
          <a:p>
            <a:pPr lvl="4"/>
            <a:r>
              <a:rPr lang="en-US" altLang="ja-JP">
                <a:sym typeface="Arial Bold" charset="0"/>
              </a:rPr>
              <a:t>Fifth level</a:t>
            </a:r>
          </a:p>
        </p:txBody>
      </p:sp>
      <p:sp>
        <p:nvSpPr>
          <p:cNvPr id="6041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09440" y="9224963"/>
            <a:ext cx="344486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 algn="r"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517694F8-C5BC-4B41-BB92-A067D766C098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44" r:id="rId1"/>
    <p:sldLayoutId id="2147486645" r:id="rId2"/>
    <p:sldLayoutId id="2147486646" r:id="rId3"/>
    <p:sldLayoutId id="2147486647" r:id="rId4"/>
    <p:sldLayoutId id="2147486648" r:id="rId5"/>
    <p:sldLayoutId id="2147486649" r:id="rId6"/>
    <p:sldLayoutId id="2147486650" r:id="rId7"/>
    <p:sldLayoutId id="2147486651" r:id="rId8"/>
    <p:sldLayoutId id="2147486652" r:id="rId9"/>
    <p:sldLayoutId id="2147486653" r:id="rId10"/>
    <p:sldLayoutId id="2147486654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37791" indent="-337791" algn="ctr" rtl="0" fontAlgn="base">
        <a:spcBef>
          <a:spcPts val="1099"/>
        </a:spcBef>
        <a:spcAft>
          <a:spcPct val="0"/>
        </a:spcAft>
        <a:defRPr kumimoji="1" sz="4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597021" indent="-146124" algn="ctr" rtl="0" fontAlgn="base">
        <a:spcBef>
          <a:spcPts val="1000"/>
        </a:spcBef>
        <a:spcAft>
          <a:spcPct val="0"/>
        </a:spcAft>
        <a:defRPr kumimoji="1" sz="3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1234657" indent="-333051" algn="ctr" rtl="0" fontAlgn="base">
        <a:spcBef>
          <a:spcPts val="799"/>
        </a:spcBef>
        <a:spcAft>
          <a:spcPct val="0"/>
        </a:spcAft>
        <a:defRPr kumimoji="1" sz="3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870989" indent="-518352" algn="ctr" rtl="0" fontAlgn="base">
        <a:spcBef>
          <a:spcPts val="700"/>
        </a:spcBef>
        <a:spcAft>
          <a:spcPct val="0"/>
        </a:spcAft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2507299" indent="-705260" algn="ctr" rtl="0" fontAlgn="base">
        <a:spcBef>
          <a:spcPts val="700"/>
        </a:spcBef>
        <a:spcAft>
          <a:spcPct val="0"/>
        </a:spcAft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2959759" algn="ctr" rtl="0" fontAlgn="base">
        <a:spcBef>
          <a:spcPts val="7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3410300" algn="ctr" rtl="0" fontAlgn="base">
        <a:spcBef>
          <a:spcPts val="7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3860821" algn="ctr" rtl="0" fontAlgn="base">
        <a:spcBef>
          <a:spcPts val="7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4311348" algn="ctr" rtl="0" fontAlgn="base">
        <a:spcBef>
          <a:spcPts val="7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876" y="128880"/>
            <a:ext cx="11703050" cy="21478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title style</a:t>
            </a: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6" y="2276476"/>
            <a:ext cx="11703050" cy="747712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 Bold" charset="0"/>
              </a:rPr>
              <a:t>Second level</a:t>
            </a:r>
          </a:p>
          <a:p>
            <a:pPr lvl="2"/>
            <a:r>
              <a:rPr lang="en-US" altLang="ja-JP">
                <a:sym typeface="Arial Bold" charset="0"/>
              </a:rPr>
              <a:t>Third level</a:t>
            </a:r>
          </a:p>
          <a:p>
            <a:pPr lvl="3"/>
            <a:r>
              <a:rPr lang="en-US" altLang="ja-JP">
                <a:sym typeface="Arial Bold" charset="0"/>
              </a:rPr>
              <a:t>Fourth level</a:t>
            </a:r>
          </a:p>
          <a:p>
            <a:pPr lvl="4"/>
            <a:r>
              <a:rPr lang="en-US" altLang="ja-JP">
                <a:sym typeface="Arial Bold" charset="0"/>
              </a:rPr>
              <a:t>Fifth level</a:t>
            </a:r>
          </a:p>
        </p:txBody>
      </p:sp>
      <p:sp>
        <p:nvSpPr>
          <p:cNvPr id="6144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09440" y="9224963"/>
            <a:ext cx="344486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 algn="r"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DD1A4412-D229-3046-854C-AE7E7D53F1F4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55" r:id="rId1"/>
    <p:sldLayoutId id="2147486656" r:id="rId2"/>
    <p:sldLayoutId id="2147486657" r:id="rId3"/>
    <p:sldLayoutId id="2147486658" r:id="rId4"/>
    <p:sldLayoutId id="2147486659" r:id="rId5"/>
    <p:sldLayoutId id="2147486660" r:id="rId6"/>
    <p:sldLayoutId id="2147486661" r:id="rId7"/>
    <p:sldLayoutId id="2147486662" r:id="rId8"/>
    <p:sldLayoutId id="2147486663" r:id="rId9"/>
    <p:sldLayoutId id="2147486664" r:id="rId10"/>
    <p:sldLayoutId id="2147486665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31464" indent="-331464" algn="l" rtl="0" fontAlgn="base">
        <a:spcBef>
          <a:spcPts val="1099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kumimoji="1" sz="4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686467" indent="-276484" algn="l" rtl="0" fontAlgn="base">
        <a:spcBef>
          <a:spcPts val="10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kumimoji="1" sz="3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1079236" indent="-221505" algn="l" rtl="0" fontAlgn="base">
        <a:spcBef>
          <a:spcPts val="799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kumimoji="1" sz="3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526956" indent="-221505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1974736" indent="-221505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2426310" indent="-223746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2876840" indent="-223746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3327379" indent="-223746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3777912" indent="-223746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876" y="130467"/>
            <a:ext cx="1170305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513" tIns="37513" rIns="37513" bIns="375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title style</a:t>
            </a:r>
          </a:p>
        </p:txBody>
      </p:sp>
      <p:sp>
        <p:nvSpPr>
          <p:cNvPr id="6246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09440" y="9224963"/>
            <a:ext cx="344486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 algn="r"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0A3D3D2C-F7FD-7141-BEE4-F02AE4748C19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66" r:id="rId1"/>
    <p:sldLayoutId id="2147486667" r:id="rId2"/>
    <p:sldLayoutId id="2147486668" r:id="rId3"/>
    <p:sldLayoutId id="2147486669" r:id="rId4"/>
    <p:sldLayoutId id="2147486670" r:id="rId5"/>
    <p:sldLayoutId id="2147486671" r:id="rId6"/>
    <p:sldLayoutId id="2147486672" r:id="rId7"/>
    <p:sldLayoutId id="2147486673" r:id="rId8"/>
    <p:sldLayoutId id="2147486674" r:id="rId9"/>
    <p:sldLayoutId id="2147486675" r:id="rId10"/>
    <p:sldLayoutId id="2147486676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31464" indent="-331464" algn="l" rtl="0" fontAlgn="base">
        <a:spcBef>
          <a:spcPts val="1099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kumimoji="1" sz="4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724247" indent="-276484" algn="l" rtl="0" fontAlgn="base">
        <a:spcBef>
          <a:spcPts val="10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kumimoji="1" sz="3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1116976" indent="-221505" algn="l" rtl="0" fontAlgn="base">
        <a:spcBef>
          <a:spcPts val="799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kumimoji="1" sz="3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564589" indent="-221505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2012346" indent="-221505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2463764" indent="-223746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2914391" indent="-223746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3364921" indent="-223746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3815468" indent="-223746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46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title style</a:t>
            </a: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 Bold" charset="0"/>
              </a:rPr>
              <a:t>Second level</a:t>
            </a:r>
          </a:p>
          <a:p>
            <a:pPr lvl="2"/>
            <a:r>
              <a:rPr lang="en-US" altLang="ja-JP">
                <a:sym typeface="Arial Bold" charset="0"/>
              </a:rPr>
              <a:t>Third level</a:t>
            </a:r>
          </a:p>
          <a:p>
            <a:pPr lvl="3"/>
            <a:r>
              <a:rPr lang="en-US" altLang="ja-JP">
                <a:sym typeface="Arial Bold" charset="0"/>
              </a:rPr>
              <a:t>Fourth level</a:t>
            </a:r>
          </a:p>
          <a:p>
            <a:pPr lvl="4"/>
            <a:r>
              <a:rPr lang="en-US" altLang="ja-JP">
                <a:sym typeface="Arial Bold" charset="0"/>
              </a:rPr>
              <a:t>Fifth level</a:t>
            </a:r>
          </a:p>
        </p:txBody>
      </p:sp>
      <p:sp>
        <p:nvSpPr>
          <p:cNvPr id="6349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34840" y="9249066"/>
            <a:ext cx="319087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 algn="r"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F3DE8430-CF10-294C-8982-0C484323EFAF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77" r:id="rId1"/>
    <p:sldLayoutId id="2147486678" r:id="rId2"/>
    <p:sldLayoutId id="2147486679" r:id="rId3"/>
    <p:sldLayoutId id="2147486680" r:id="rId4"/>
    <p:sldLayoutId id="2147486681" r:id="rId5"/>
    <p:sldLayoutId id="2147486682" r:id="rId6"/>
    <p:sldLayoutId id="2147486683" r:id="rId7"/>
    <p:sldLayoutId id="2147486684" r:id="rId8"/>
    <p:sldLayoutId id="2147486685" r:id="rId9"/>
    <p:sldLayoutId id="2147486686" r:id="rId10"/>
    <p:sldLayoutId id="2147486687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229368" indent="-229368" algn="l" rtl="0" fontAlgn="base">
        <a:spcBef>
          <a:spcPts val="1000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kumimoji="1" sz="4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452380" indent="-191634" algn="l" rtl="0" fontAlgn="base">
        <a:spcBef>
          <a:spcPts val="10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kumimoji="1" sz="3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729004" indent="-152470" algn="l" rtl="0" fontAlgn="base">
        <a:spcBef>
          <a:spcPts val="700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kumimoji="1" sz="3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044627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1358851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1811490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2262025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2712578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3163109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46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title style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 Bold" charset="0"/>
              </a:rPr>
              <a:t>Second level</a:t>
            </a:r>
          </a:p>
          <a:p>
            <a:pPr lvl="2"/>
            <a:r>
              <a:rPr lang="en-US" altLang="ja-JP">
                <a:sym typeface="Arial Bold" charset="0"/>
              </a:rPr>
              <a:t>Third level</a:t>
            </a:r>
          </a:p>
          <a:p>
            <a:pPr lvl="3"/>
            <a:r>
              <a:rPr lang="en-US" altLang="ja-JP">
                <a:sym typeface="Arial Bold" charset="0"/>
              </a:rPr>
              <a:t>Fourth level</a:t>
            </a:r>
          </a:p>
          <a:p>
            <a:pPr lvl="4"/>
            <a:r>
              <a:rPr lang="en-US" altLang="ja-JP">
                <a:sym typeface="Arial Bold" charset="0"/>
              </a:rPr>
              <a:t>Fifth level</a:t>
            </a:r>
          </a:p>
        </p:txBody>
      </p:sp>
      <p:sp>
        <p:nvSpPr>
          <p:cNvPr id="6451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75938" y="8931565"/>
            <a:ext cx="319087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10677F76-7081-EE41-855A-08CCAA6486C1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88" r:id="rId1"/>
    <p:sldLayoutId id="2147486689" r:id="rId2"/>
    <p:sldLayoutId id="2147486690" r:id="rId3"/>
    <p:sldLayoutId id="2147486691" r:id="rId4"/>
    <p:sldLayoutId id="2147486692" r:id="rId5"/>
    <p:sldLayoutId id="2147486693" r:id="rId6"/>
    <p:sldLayoutId id="2147486694" r:id="rId7"/>
    <p:sldLayoutId id="2147486695" r:id="rId8"/>
    <p:sldLayoutId id="2147486696" r:id="rId9"/>
    <p:sldLayoutId id="2147486697" r:id="rId10"/>
    <p:sldLayoutId id="2147486698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232439" indent="-230893" algn="l" rtl="0" fontAlgn="base">
        <a:spcBef>
          <a:spcPts val="1000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kumimoji="1" sz="4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472877" indent="-191634" algn="l" rtl="0" fontAlgn="base">
        <a:spcBef>
          <a:spcPts val="9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kumimoji="1" sz="3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749363" indent="-152470" algn="l" rtl="0" fontAlgn="base">
        <a:spcBef>
          <a:spcPts val="700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kumimoji="1" sz="3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063579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1379271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1831882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2282359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2732919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3183417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2627313"/>
            <a:ext cx="11709400" cy="4508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title style</a:t>
            </a: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6" y="2276766"/>
            <a:ext cx="11703050" cy="64357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Hoefler Text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Hoefler Text" charset="0"/>
              </a:rPr>
              <a:t>Second level</a:t>
            </a:r>
          </a:p>
          <a:p>
            <a:pPr lvl="2"/>
            <a:r>
              <a:rPr lang="en-US" altLang="ja-JP">
                <a:sym typeface="Hoefler Text" charset="0"/>
              </a:rPr>
              <a:t>Third level</a:t>
            </a:r>
          </a:p>
          <a:p>
            <a:pPr lvl="3"/>
            <a:r>
              <a:rPr lang="en-US" altLang="ja-JP">
                <a:sym typeface="Hoefler Text" charset="0"/>
              </a:rPr>
              <a:t>Fourth level</a:t>
            </a:r>
          </a:p>
          <a:p>
            <a:pPr lvl="4"/>
            <a:r>
              <a:rPr lang="en-US" altLang="ja-JP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99" r:id="rId1"/>
    <p:sldLayoutId id="2147486700" r:id="rId2"/>
    <p:sldLayoutId id="2147486701" r:id="rId3"/>
    <p:sldLayoutId id="2147486702" r:id="rId4"/>
    <p:sldLayoutId id="2147486703" r:id="rId5"/>
    <p:sldLayoutId id="2147486704" r:id="rId6"/>
    <p:sldLayoutId id="2147486705" r:id="rId7"/>
    <p:sldLayoutId id="2147486706" r:id="rId8"/>
    <p:sldLayoutId id="2147486707" r:id="rId9"/>
    <p:sldLayoutId id="2147486708" r:id="rId10"/>
    <p:sldLayoutId id="2147486709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7400">
          <a:solidFill>
            <a:schemeClr val="tx1"/>
          </a:solidFill>
          <a:latin typeface="+mj-lt"/>
          <a:ea typeface="+mj-ea"/>
          <a:cs typeface="+mj-cs"/>
          <a:sym typeface="Palatino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74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74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74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74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5pPr>
      <a:lvl6pPr marL="450506" algn="ctr" rtl="0" fontAlgn="base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6pPr>
      <a:lvl7pPr marL="901004" algn="ctr" rtl="0" fontAlgn="base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7pPr>
      <a:lvl8pPr marL="1351601" algn="ctr" rtl="0" fontAlgn="base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8pPr>
      <a:lvl9pPr marL="1802111" algn="ctr" rtl="0" fontAlgn="base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9pPr>
    </p:titleStyle>
    <p:bodyStyle>
      <a:lvl1pPr marL="337791" indent="-337791" algn="ctr" rtl="0" fontAlgn="base">
        <a:lnSpc>
          <a:spcPct val="120000"/>
        </a:lnSpc>
        <a:spcBef>
          <a:spcPct val="0"/>
        </a:spcBef>
        <a:spcAft>
          <a:spcPct val="0"/>
        </a:spcAft>
        <a:defRPr sz="30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1pPr>
      <a:lvl2pPr marL="421074" indent="28283" algn="ctr" rtl="0" fontAlgn="base">
        <a:lnSpc>
          <a:spcPct val="120000"/>
        </a:lnSpc>
        <a:spcBef>
          <a:spcPct val="0"/>
        </a:spcBef>
        <a:spcAft>
          <a:spcPct val="0"/>
        </a:spcAft>
        <a:defRPr sz="30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2pPr>
      <a:lvl3pPr marL="867218" indent="31458" algn="ctr" rtl="0" fontAlgn="base">
        <a:lnSpc>
          <a:spcPct val="120000"/>
        </a:lnSpc>
        <a:spcBef>
          <a:spcPct val="0"/>
        </a:spcBef>
        <a:spcAft>
          <a:spcPct val="0"/>
        </a:spcAft>
        <a:defRPr sz="30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3pPr>
      <a:lvl4pPr marL="1314895" indent="34588" algn="ctr" rtl="0" fontAlgn="base">
        <a:lnSpc>
          <a:spcPct val="120000"/>
        </a:lnSpc>
        <a:spcBef>
          <a:spcPct val="0"/>
        </a:spcBef>
        <a:spcAft>
          <a:spcPct val="0"/>
        </a:spcAft>
        <a:defRPr sz="30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4pPr>
      <a:lvl5pPr marL="1764111" indent="36134" algn="ctr" rtl="0" fontAlgn="base">
        <a:lnSpc>
          <a:spcPct val="120000"/>
        </a:lnSpc>
        <a:spcBef>
          <a:spcPct val="0"/>
        </a:spcBef>
        <a:spcAft>
          <a:spcPct val="0"/>
        </a:spcAft>
        <a:defRPr sz="30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5pPr>
      <a:lvl6pPr marL="2216669" algn="ctr" rtl="0" fontAlgn="base">
        <a:lnSpc>
          <a:spcPct val="120000"/>
        </a:lnSpc>
        <a:spcBef>
          <a:spcPct val="0"/>
        </a:spcBef>
        <a:spcAft>
          <a:spcPct val="0"/>
        </a:spcAft>
        <a:defRPr sz="30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6pPr>
      <a:lvl7pPr marL="2667205" algn="ctr" rtl="0" fontAlgn="base">
        <a:lnSpc>
          <a:spcPct val="120000"/>
        </a:lnSpc>
        <a:spcBef>
          <a:spcPct val="0"/>
        </a:spcBef>
        <a:spcAft>
          <a:spcPct val="0"/>
        </a:spcAft>
        <a:defRPr sz="30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7pPr>
      <a:lvl8pPr marL="3117735" algn="ctr" rtl="0" fontAlgn="base">
        <a:lnSpc>
          <a:spcPct val="120000"/>
        </a:lnSpc>
        <a:spcBef>
          <a:spcPct val="0"/>
        </a:spcBef>
        <a:spcAft>
          <a:spcPct val="0"/>
        </a:spcAft>
        <a:defRPr sz="30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8pPr>
      <a:lvl9pPr marL="3568283" algn="ctr" rtl="0" fontAlgn="base">
        <a:lnSpc>
          <a:spcPct val="120000"/>
        </a:lnSpc>
        <a:spcBef>
          <a:spcPct val="0"/>
        </a:spcBef>
        <a:spcAft>
          <a:spcPct val="0"/>
        </a:spcAft>
        <a:defRPr sz="3000" i="1">
          <a:solidFill>
            <a:schemeClr val="tx1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46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title style</a:t>
            </a:r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 Bold" charset="0"/>
              </a:rPr>
              <a:t>Second level</a:t>
            </a:r>
          </a:p>
          <a:p>
            <a:pPr lvl="2"/>
            <a:r>
              <a:rPr lang="en-US" altLang="ja-JP">
                <a:sym typeface="Arial Bold" charset="0"/>
              </a:rPr>
              <a:t>Third level</a:t>
            </a:r>
          </a:p>
          <a:p>
            <a:pPr lvl="3"/>
            <a:r>
              <a:rPr lang="en-US" altLang="ja-JP">
                <a:sym typeface="Arial Bold" charset="0"/>
              </a:rPr>
              <a:t>Fourth level</a:t>
            </a:r>
          </a:p>
          <a:p>
            <a:pPr lvl="4"/>
            <a:r>
              <a:rPr lang="en-US" altLang="ja-JP">
                <a:sym typeface="Arial Bold" charset="0"/>
              </a:rPr>
              <a:t>Fifth level</a:t>
            </a:r>
          </a:p>
        </p:txBody>
      </p:sp>
      <p:sp>
        <p:nvSpPr>
          <p:cNvPr id="6656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75938" y="8931565"/>
            <a:ext cx="319087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9E44B612-6F13-DE48-B91E-2930D5EDDC97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0" r:id="rId1"/>
    <p:sldLayoutId id="2147486711" r:id="rId2"/>
    <p:sldLayoutId id="2147486712" r:id="rId3"/>
    <p:sldLayoutId id="2147486713" r:id="rId4"/>
    <p:sldLayoutId id="2147486714" r:id="rId5"/>
    <p:sldLayoutId id="2147486715" r:id="rId6"/>
    <p:sldLayoutId id="2147486716" r:id="rId7"/>
    <p:sldLayoutId id="2147486717" r:id="rId8"/>
    <p:sldLayoutId id="2147486718" r:id="rId9"/>
    <p:sldLayoutId id="2147486719" r:id="rId10"/>
    <p:sldLayoutId id="2147486720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232439" indent="-230893" algn="l" rtl="0" fontAlgn="base">
        <a:spcBef>
          <a:spcPts val="1000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kumimoji="1" sz="4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471293" indent="-190047" algn="l" rtl="0" fontAlgn="base">
        <a:spcBef>
          <a:spcPts val="9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kumimoji="1" sz="3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747779" indent="-150885" algn="l" rtl="0" fontAlgn="base">
        <a:spcBef>
          <a:spcPts val="700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kumimoji="1" sz="3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063579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1377691" indent="-150885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1830316" indent="-153389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2280791" indent="-153389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2731354" indent="-153389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3181854" indent="-153389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46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title style</a:t>
            </a: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 Bold" charset="0"/>
              </a:rPr>
              <a:t>Second level</a:t>
            </a:r>
          </a:p>
          <a:p>
            <a:pPr lvl="2"/>
            <a:r>
              <a:rPr lang="en-US" altLang="ja-JP">
                <a:sym typeface="Arial Bold" charset="0"/>
              </a:rPr>
              <a:t>Third level</a:t>
            </a:r>
          </a:p>
          <a:p>
            <a:pPr lvl="3"/>
            <a:r>
              <a:rPr lang="en-US" altLang="ja-JP">
                <a:sym typeface="Arial Bold" charset="0"/>
              </a:rPr>
              <a:t>Fourth level</a:t>
            </a:r>
          </a:p>
          <a:p>
            <a:pPr lvl="4"/>
            <a:r>
              <a:rPr lang="en-US" altLang="ja-JP">
                <a:sym typeface="Arial Bold" charset="0"/>
              </a:rPr>
              <a:t>Fifth level</a:t>
            </a:r>
          </a:p>
        </p:txBody>
      </p:sp>
      <p:sp>
        <p:nvSpPr>
          <p:cNvPr id="6758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34840" y="9249066"/>
            <a:ext cx="319087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 algn="r"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0E249460-5B7E-AB4E-AD43-A00C8BCFF68E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21" r:id="rId1"/>
    <p:sldLayoutId id="2147486722" r:id="rId2"/>
    <p:sldLayoutId id="2147486723" r:id="rId3"/>
    <p:sldLayoutId id="2147486724" r:id="rId4"/>
    <p:sldLayoutId id="2147486725" r:id="rId5"/>
    <p:sldLayoutId id="2147486726" r:id="rId6"/>
    <p:sldLayoutId id="2147486727" r:id="rId7"/>
    <p:sldLayoutId id="2147486728" r:id="rId8"/>
    <p:sldLayoutId id="2147486729" r:id="rId9"/>
    <p:sldLayoutId id="2147486730" r:id="rId10"/>
    <p:sldLayoutId id="2147486731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229368" indent="-229368" algn="l" rtl="0" fontAlgn="base">
        <a:spcBef>
          <a:spcPts val="1000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kumimoji="1" sz="4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452380" indent="-191634" algn="l" rtl="0" fontAlgn="base">
        <a:spcBef>
          <a:spcPts val="10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kumimoji="1" sz="3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729004" indent="-152470" algn="l" rtl="0" fontAlgn="base">
        <a:spcBef>
          <a:spcPts val="700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kumimoji="1" sz="3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044627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1358851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1811490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2262025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2712578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3163109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46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title style</a:t>
            </a: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 Bold" charset="0"/>
              </a:rPr>
              <a:t>Second level</a:t>
            </a:r>
          </a:p>
          <a:p>
            <a:pPr lvl="2"/>
            <a:r>
              <a:rPr lang="en-US" altLang="ja-JP">
                <a:sym typeface="Arial Bold" charset="0"/>
              </a:rPr>
              <a:t>Third level</a:t>
            </a:r>
          </a:p>
          <a:p>
            <a:pPr lvl="3"/>
            <a:r>
              <a:rPr lang="en-US" altLang="ja-JP">
                <a:sym typeface="Arial Bold" charset="0"/>
              </a:rPr>
              <a:t>Fourth level</a:t>
            </a:r>
          </a:p>
          <a:p>
            <a:pPr lvl="4"/>
            <a:r>
              <a:rPr lang="en-US" altLang="ja-JP">
                <a:sym typeface="Arial Bold" charset="0"/>
              </a:rPr>
              <a:t>Fifth level</a:t>
            </a:r>
          </a:p>
        </p:txBody>
      </p:sp>
      <p:sp>
        <p:nvSpPr>
          <p:cNvPr id="6861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75938" y="8931565"/>
            <a:ext cx="319087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A53B920F-9787-934A-8083-6AFED82658C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32" r:id="rId1"/>
    <p:sldLayoutId id="2147486733" r:id="rId2"/>
    <p:sldLayoutId id="2147486734" r:id="rId3"/>
    <p:sldLayoutId id="2147486735" r:id="rId4"/>
    <p:sldLayoutId id="2147486736" r:id="rId5"/>
    <p:sldLayoutId id="2147486737" r:id="rId6"/>
    <p:sldLayoutId id="2147486738" r:id="rId7"/>
    <p:sldLayoutId id="2147486739" r:id="rId8"/>
    <p:sldLayoutId id="2147486740" r:id="rId9"/>
    <p:sldLayoutId id="2147486741" r:id="rId10"/>
    <p:sldLayoutId id="2147486742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232439" indent="-230893" algn="l" rtl="0" fontAlgn="base">
        <a:spcBef>
          <a:spcPts val="1000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kumimoji="1" sz="4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472877" indent="-191634" algn="l" rtl="0" fontAlgn="base">
        <a:spcBef>
          <a:spcPts val="9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kumimoji="1" sz="3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749363" indent="-152470" algn="l" rtl="0" fontAlgn="base">
        <a:spcBef>
          <a:spcPts val="700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kumimoji="1" sz="3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063579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1379271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1831882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2282359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2732919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3183417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3"/>
          <p:cNvGrpSpPr>
            <a:grpSpLocks/>
          </p:cNvGrpSpPr>
          <p:nvPr/>
        </p:nvGrpSpPr>
        <p:grpSpPr bwMode="auto">
          <a:xfrm>
            <a:off x="862013" y="2227554"/>
            <a:ext cx="11318875" cy="155575"/>
            <a:chOff x="0" y="0"/>
            <a:chExt cx="7129" cy="98"/>
          </a:xfrm>
        </p:grpSpPr>
        <p:sp>
          <p:nvSpPr>
            <p:cNvPr id="44039" name="Freeform 1"/>
            <p:cNvSpPr>
              <a:spLocks/>
            </p:cNvSpPr>
            <p:nvPr/>
          </p:nvSpPr>
          <p:spPr bwMode="auto">
            <a:xfrm>
              <a:off x="0" y="0"/>
              <a:ext cx="4170" cy="98"/>
            </a:xfrm>
            <a:custGeom>
              <a:avLst/>
              <a:gdLst>
                <a:gd name="T0" fmla="*/ 0 w 21600"/>
                <a:gd name="T1" fmla="*/ 0 h 21600"/>
                <a:gd name="T2" fmla="*/ 805 w 21600"/>
                <a:gd name="T3" fmla="*/ 0 h 21600"/>
                <a:gd name="T4" fmla="*/ 805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CC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44040" name="Line 2"/>
            <p:cNvSpPr>
              <a:spLocks noChangeShapeType="1"/>
            </p:cNvSpPr>
            <p:nvPr/>
          </p:nvSpPr>
          <p:spPr bwMode="auto">
            <a:xfrm>
              <a:off x="0" y="0"/>
              <a:ext cx="7129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/>
            </a:p>
          </p:txBody>
        </p:sp>
      </p:grpSp>
      <p:sp>
        <p:nvSpPr>
          <p:cNvPr id="44035" name="Line 4"/>
          <p:cNvSpPr>
            <a:spLocks noChangeShapeType="1"/>
          </p:cNvSpPr>
          <p:nvPr/>
        </p:nvSpPr>
        <p:spPr bwMode="auto">
          <a:xfrm rot="10800000" flipH="1">
            <a:off x="863601" y="8775991"/>
            <a:ext cx="11264900" cy="1589"/>
          </a:xfrm>
          <a:prstGeom prst="line">
            <a:avLst/>
          </a:prstGeom>
          <a:noFill/>
          <a:ln w="31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15974" y="292"/>
            <a:ext cx="11379200" cy="21621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Verdana" charset="0"/>
              </a:rPr>
              <a:t>Click to edit Master title style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4863" y="2489202"/>
            <a:ext cx="11379200" cy="726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Verdana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Verdana" charset="0"/>
              </a:rPr>
              <a:t>Second level</a:t>
            </a:r>
          </a:p>
          <a:p>
            <a:pPr lvl="2"/>
            <a:r>
              <a:rPr lang="en-US" altLang="ja-JP">
                <a:sym typeface="Verdana" charset="0"/>
              </a:rPr>
              <a:t>Third level</a:t>
            </a:r>
          </a:p>
          <a:p>
            <a:pPr lvl="3"/>
            <a:r>
              <a:rPr lang="en-US" altLang="ja-JP">
                <a:sym typeface="Verdana" charset="0"/>
              </a:rPr>
              <a:t>Fourth level</a:t>
            </a:r>
          </a:p>
          <a:p>
            <a:pPr lvl="4"/>
            <a:r>
              <a:rPr lang="en-US" altLang="ja-JP">
                <a:sym typeface="Verdana" charset="0"/>
              </a:rPr>
              <a:t>Fifth level</a:t>
            </a:r>
          </a:p>
        </p:txBody>
      </p:sp>
      <p:sp>
        <p:nvSpPr>
          <p:cNvPr id="14343" name="Text Box 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542590" y="8882062"/>
            <a:ext cx="371474" cy="34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1600">
                <a:solidFill>
                  <a:schemeClr val="tx1"/>
                </a:solidFill>
                <a:latin typeface="Verdana" charset="0"/>
                <a:ea typeface="ヒラギノ明朝 ProN W3" charset="0"/>
                <a:cs typeface="Verdana" charset="0"/>
                <a:sym typeface="Verdana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93F4CB90-1CEF-8E41-9C59-3C2D0E1F005A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49" r:id="rId1"/>
    <p:sldLayoutId id="2147486150" r:id="rId2"/>
    <p:sldLayoutId id="2147486151" r:id="rId3"/>
    <p:sldLayoutId id="2147486152" r:id="rId4"/>
    <p:sldLayoutId id="2147486153" r:id="rId5"/>
    <p:sldLayoutId id="2147486154" r:id="rId6"/>
    <p:sldLayoutId id="2147486155" r:id="rId7"/>
    <p:sldLayoutId id="2147486156" r:id="rId8"/>
    <p:sldLayoutId id="2147486157" r:id="rId9"/>
    <p:sldLayoutId id="2147486158" r:id="rId10"/>
    <p:sldLayoutId id="2147486159" r:id="rId11"/>
  </p:sldLayoutIdLst>
  <p:transition/>
  <p:hf sldNum="0" hdr="0" ftr="0" dt="0"/>
  <p:txStyles>
    <p:titleStyle>
      <a:lvl1pPr marL="6350" indent="-6350" algn="l" rtl="0" fontAlgn="base">
        <a:spcBef>
          <a:spcPct val="0"/>
        </a:spcBef>
        <a:spcAft>
          <a:spcPct val="0"/>
        </a:spcAft>
        <a:defRPr kumimoji="1" sz="5400">
          <a:solidFill>
            <a:schemeClr val="tx1"/>
          </a:solidFill>
          <a:latin typeface="+mj-lt"/>
          <a:ea typeface="+mj-ea"/>
          <a:cs typeface="+mj-cs"/>
          <a:sym typeface="Verdana" charset="0"/>
        </a:defRPr>
      </a:lvl1pPr>
      <a:lvl2pPr marL="6350" indent="-6350" algn="l" rtl="0" fontAlgn="base">
        <a:spcBef>
          <a:spcPct val="0"/>
        </a:spcBef>
        <a:spcAft>
          <a:spcPct val="0"/>
        </a:spcAft>
        <a:defRPr kumimoji="1" sz="5400">
          <a:solidFill>
            <a:schemeClr val="tx1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2pPr>
      <a:lvl3pPr marL="6350" indent="-6350" algn="l" rtl="0" fontAlgn="base">
        <a:spcBef>
          <a:spcPct val="0"/>
        </a:spcBef>
        <a:spcAft>
          <a:spcPct val="0"/>
        </a:spcAft>
        <a:defRPr kumimoji="1" sz="5400">
          <a:solidFill>
            <a:schemeClr val="tx1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3pPr>
      <a:lvl4pPr marL="6350" indent="-6350" algn="l" rtl="0" fontAlgn="base">
        <a:spcBef>
          <a:spcPct val="0"/>
        </a:spcBef>
        <a:spcAft>
          <a:spcPct val="0"/>
        </a:spcAft>
        <a:defRPr kumimoji="1" sz="5400">
          <a:solidFill>
            <a:schemeClr val="tx1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4pPr>
      <a:lvl5pPr marL="6350" indent="-6350" algn="l" rtl="0" fontAlgn="base">
        <a:spcBef>
          <a:spcPct val="0"/>
        </a:spcBef>
        <a:spcAft>
          <a:spcPct val="0"/>
        </a:spcAft>
        <a:defRPr kumimoji="1" sz="5400">
          <a:solidFill>
            <a:schemeClr val="tx1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5pPr>
      <a:lvl6pPr marL="456782" algn="l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6pPr>
      <a:lvl7pPr marL="907295" algn="l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7pPr>
      <a:lvl8pPr marL="1357831" algn="l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8pPr>
      <a:lvl9pPr marL="1808367" algn="l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9pPr>
    </p:titleStyle>
    <p:bodyStyle>
      <a:lvl1pPr marL="497990" indent="-458715" algn="l" rtl="0" fontAlgn="base">
        <a:spcBef>
          <a:spcPts val="1000"/>
        </a:spcBef>
        <a:spcAft>
          <a:spcPct val="0"/>
        </a:spcAft>
        <a:buClr>
          <a:srgbClr val="CC0000"/>
        </a:buClr>
        <a:buSzPct val="100000"/>
        <a:buFont typeface="Wingdings" charset="0"/>
        <a:buChar char="o"/>
        <a:defRPr kumimoji="1" sz="4300">
          <a:solidFill>
            <a:schemeClr val="tx1"/>
          </a:solidFill>
          <a:latin typeface="+mn-lt"/>
          <a:ea typeface="+mn-ea"/>
          <a:cs typeface="+mn-cs"/>
          <a:sym typeface="Verdana" charset="0"/>
        </a:defRPr>
      </a:lvl1pPr>
      <a:lvl2pPr marL="879682" indent="-425724" algn="l" rtl="0" fontAlgn="base">
        <a:spcBef>
          <a:spcPts val="900"/>
        </a:spcBef>
        <a:spcAft>
          <a:spcPct val="0"/>
        </a:spcAft>
        <a:buClr>
          <a:srgbClr val="CC0000"/>
        </a:buClr>
        <a:buSzPct val="100000"/>
        <a:buFont typeface="Wingdings" charset="0"/>
        <a:buChar char="n"/>
        <a:defRPr kumimoji="1" sz="3600">
          <a:solidFill>
            <a:schemeClr val="tx1"/>
          </a:solidFill>
          <a:latin typeface="+mn-lt"/>
          <a:ea typeface="+mn-ea"/>
          <a:cs typeface="+mn-cs"/>
          <a:sym typeface="Verdana" charset="0"/>
        </a:defRPr>
      </a:lvl2pPr>
      <a:lvl3pPr marL="1270931" indent="-386443" algn="l" rtl="0" fontAlgn="base">
        <a:spcBef>
          <a:spcPts val="799"/>
        </a:spcBef>
        <a:spcAft>
          <a:spcPct val="0"/>
        </a:spcAft>
        <a:buClr>
          <a:srgbClr val="CC0000"/>
        </a:buClr>
        <a:buSzPct val="100000"/>
        <a:buFont typeface="Wingdings" charset="0"/>
        <a:buChar char="o"/>
        <a:defRPr kumimoji="1" sz="3100">
          <a:solidFill>
            <a:schemeClr val="tx1"/>
          </a:solidFill>
          <a:latin typeface="+mn-lt"/>
          <a:ea typeface="+mn-ea"/>
          <a:cs typeface="+mn-cs"/>
          <a:sym typeface="Verdana" charset="0"/>
        </a:defRPr>
      </a:lvl3pPr>
      <a:lvl4pPr marL="1654185" indent="-378551" algn="l" rtl="0" fontAlgn="base">
        <a:spcBef>
          <a:spcPts val="700"/>
        </a:spcBef>
        <a:spcAft>
          <a:spcPct val="0"/>
        </a:spcAft>
        <a:buClr>
          <a:srgbClr val="CC0000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Verdana" charset="0"/>
        </a:defRPr>
      </a:lvl4pPr>
      <a:lvl5pPr marL="2048489" indent="-389617" algn="l" rtl="0" fontAlgn="base">
        <a:spcBef>
          <a:spcPts val="900"/>
        </a:spcBef>
        <a:spcAft>
          <a:spcPct val="0"/>
        </a:spcAft>
        <a:buClr>
          <a:srgbClr val="CC0000"/>
        </a:buClr>
        <a:buSzPct val="100000"/>
        <a:buFont typeface="Wingdings" charset="0"/>
        <a:buChar char="§"/>
        <a:defRPr kumimoji="1" sz="2800">
          <a:solidFill>
            <a:schemeClr val="tx1"/>
          </a:solidFill>
          <a:latin typeface="+mn-lt"/>
          <a:ea typeface="+mn-ea"/>
          <a:cs typeface="+mn-cs"/>
          <a:sym typeface="Verdana" charset="0"/>
        </a:defRPr>
      </a:lvl5pPr>
      <a:lvl6pPr marL="2499939" indent="-391122" algn="l" rtl="0" fontAlgn="base">
        <a:spcBef>
          <a:spcPts val="900"/>
        </a:spcBef>
        <a:spcAft>
          <a:spcPct val="0"/>
        </a:spcAft>
        <a:buClr>
          <a:srgbClr val="CC0000"/>
        </a:buClr>
        <a:buSzPct val="100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Verdana" charset="0"/>
        </a:defRPr>
      </a:lvl6pPr>
      <a:lvl7pPr marL="2950374" indent="-391122" algn="l" rtl="0" fontAlgn="base">
        <a:spcBef>
          <a:spcPts val="900"/>
        </a:spcBef>
        <a:spcAft>
          <a:spcPct val="0"/>
        </a:spcAft>
        <a:buClr>
          <a:srgbClr val="CC0000"/>
        </a:buClr>
        <a:buSzPct val="100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Verdana" charset="0"/>
        </a:defRPr>
      </a:lvl7pPr>
      <a:lvl8pPr marL="3400904" indent="-391122" algn="l" rtl="0" fontAlgn="base">
        <a:spcBef>
          <a:spcPts val="900"/>
        </a:spcBef>
        <a:spcAft>
          <a:spcPct val="0"/>
        </a:spcAft>
        <a:buClr>
          <a:srgbClr val="CC0000"/>
        </a:buClr>
        <a:buSzPct val="100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Verdana" charset="0"/>
        </a:defRPr>
      </a:lvl8pPr>
      <a:lvl9pPr marL="3851436" indent="-391122" algn="l" rtl="0" fontAlgn="base">
        <a:spcBef>
          <a:spcPts val="900"/>
        </a:spcBef>
        <a:spcAft>
          <a:spcPct val="0"/>
        </a:spcAft>
        <a:buClr>
          <a:srgbClr val="CC0000"/>
        </a:buClr>
        <a:buSzPct val="100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Verdana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46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title style</a:t>
            </a:r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 Bold" charset="0"/>
              </a:rPr>
              <a:t>Second level</a:t>
            </a:r>
          </a:p>
          <a:p>
            <a:pPr lvl="2"/>
            <a:r>
              <a:rPr lang="en-US" altLang="ja-JP">
                <a:sym typeface="Arial Bold" charset="0"/>
              </a:rPr>
              <a:t>Third level</a:t>
            </a:r>
          </a:p>
          <a:p>
            <a:pPr lvl="3"/>
            <a:r>
              <a:rPr lang="en-US" altLang="ja-JP">
                <a:sym typeface="Arial Bold" charset="0"/>
              </a:rPr>
              <a:t>Fourth level</a:t>
            </a:r>
          </a:p>
          <a:p>
            <a:pPr lvl="4"/>
            <a:r>
              <a:rPr lang="en-US" altLang="ja-JP">
                <a:sym typeface="Arial Bold" charset="0"/>
              </a:rPr>
              <a:t>Fifth level</a:t>
            </a:r>
          </a:p>
        </p:txBody>
      </p:sp>
      <p:sp>
        <p:nvSpPr>
          <p:cNvPr id="6963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75938" y="8931565"/>
            <a:ext cx="319087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F3441F72-7ECA-0041-8219-73CA294DC20E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43" r:id="rId1"/>
    <p:sldLayoutId id="2147486744" r:id="rId2"/>
    <p:sldLayoutId id="2147486745" r:id="rId3"/>
    <p:sldLayoutId id="2147486746" r:id="rId4"/>
    <p:sldLayoutId id="2147486747" r:id="rId5"/>
    <p:sldLayoutId id="2147486748" r:id="rId6"/>
    <p:sldLayoutId id="2147486749" r:id="rId7"/>
    <p:sldLayoutId id="2147486750" r:id="rId8"/>
    <p:sldLayoutId id="2147486751" r:id="rId9"/>
    <p:sldLayoutId id="2147486752" r:id="rId10"/>
    <p:sldLayoutId id="2147486753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232439" indent="-230893" algn="l" rtl="0" fontAlgn="base">
        <a:spcBef>
          <a:spcPts val="1000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kumimoji="1" sz="4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472877" indent="-191634" algn="l" rtl="0" fontAlgn="base">
        <a:spcBef>
          <a:spcPts val="9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kumimoji="1" sz="3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749363" indent="-152470" algn="l" rtl="0" fontAlgn="base">
        <a:spcBef>
          <a:spcPts val="700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kumimoji="1" sz="3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063579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1379271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1831882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2282359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2732919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3183417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46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title style</a:t>
            </a:r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 Bold" charset="0"/>
              </a:rPr>
              <a:t>Second level</a:t>
            </a:r>
          </a:p>
          <a:p>
            <a:pPr lvl="2"/>
            <a:r>
              <a:rPr lang="en-US" altLang="ja-JP">
                <a:sym typeface="Arial Bold" charset="0"/>
              </a:rPr>
              <a:t>Third level</a:t>
            </a:r>
          </a:p>
          <a:p>
            <a:pPr lvl="3"/>
            <a:r>
              <a:rPr lang="en-US" altLang="ja-JP">
                <a:sym typeface="Arial Bold" charset="0"/>
              </a:rPr>
              <a:t>Fourth level</a:t>
            </a:r>
          </a:p>
          <a:p>
            <a:pPr lvl="4"/>
            <a:r>
              <a:rPr lang="en-US" altLang="ja-JP">
                <a:sym typeface="Arial Bold" charset="0"/>
              </a:rPr>
              <a:t>Fifth level</a:t>
            </a:r>
          </a:p>
        </p:txBody>
      </p:sp>
      <p:sp>
        <p:nvSpPr>
          <p:cNvPr id="7065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75938" y="8931565"/>
            <a:ext cx="319087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E31B748C-139C-9E40-820E-FE14AD9348F1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54" r:id="rId1"/>
    <p:sldLayoutId id="2147486755" r:id="rId2"/>
    <p:sldLayoutId id="2147486756" r:id="rId3"/>
    <p:sldLayoutId id="2147486757" r:id="rId4"/>
    <p:sldLayoutId id="2147486758" r:id="rId5"/>
    <p:sldLayoutId id="2147486759" r:id="rId6"/>
    <p:sldLayoutId id="2147486760" r:id="rId7"/>
    <p:sldLayoutId id="2147486761" r:id="rId8"/>
    <p:sldLayoutId id="2147486762" r:id="rId9"/>
    <p:sldLayoutId id="2147486763" r:id="rId10"/>
    <p:sldLayoutId id="2147486764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232439" indent="-230893" algn="l" rtl="0" fontAlgn="base">
        <a:spcBef>
          <a:spcPts val="1000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kumimoji="1" sz="4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472877" indent="-191634" algn="l" rtl="0" fontAlgn="base">
        <a:spcBef>
          <a:spcPts val="9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kumimoji="1" sz="3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749363" indent="-152470" algn="l" rtl="0" fontAlgn="base">
        <a:spcBef>
          <a:spcPts val="700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kumimoji="1" sz="3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063579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1379271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1831882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2282359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2732919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3183417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9E2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0"/>
            <a:ext cx="11709400" cy="11731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omic Sans MS Bold" charset="0"/>
              </a:rPr>
              <a:t>Click to edit Master title style</a:t>
            </a: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4515" y="1193828"/>
            <a:ext cx="5741988" cy="85597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omic Sans MS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Comic Sans MS" charset="0"/>
              </a:rPr>
              <a:t>Second level</a:t>
            </a:r>
          </a:p>
          <a:p>
            <a:pPr lvl="2"/>
            <a:r>
              <a:rPr lang="en-US" altLang="ja-JP">
                <a:sym typeface="Comic Sans MS" charset="0"/>
              </a:rPr>
              <a:t>Third level</a:t>
            </a:r>
          </a:p>
          <a:p>
            <a:pPr lvl="3"/>
            <a:r>
              <a:rPr lang="en-US" altLang="ja-JP">
                <a:sym typeface="Comic Sans MS" charset="0"/>
              </a:rPr>
              <a:t>Fourth level</a:t>
            </a:r>
          </a:p>
          <a:p>
            <a:pPr lvl="4"/>
            <a:r>
              <a:rPr lang="en-US" altLang="ja-JP">
                <a:sym typeface="Comic Sans MS" charset="0"/>
              </a:rPr>
              <a:t>Fifth level</a:t>
            </a:r>
          </a:p>
        </p:txBody>
      </p:sp>
      <p:sp>
        <p:nvSpPr>
          <p:cNvPr id="7168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698414" y="9385302"/>
            <a:ext cx="306386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 algn="r">
              <a:defRPr kumimoji="0" sz="1800">
                <a:solidFill>
                  <a:srgbClr val="000000"/>
                </a:solidFill>
                <a:latin typeface="Comic Sans MS" charset="0"/>
                <a:ea typeface="ヒラギノ明朝 ProN W3" charset="0"/>
                <a:cs typeface="Comic Sans MS" charset="0"/>
                <a:sym typeface="Comic Sans MS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67362E34-9E4C-034E-A33A-44AA97A14626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765" r:id="rId1"/>
    <p:sldLayoutId id="2147486766" r:id="rId2"/>
    <p:sldLayoutId id="2147486767" r:id="rId3"/>
    <p:sldLayoutId id="2147486768" r:id="rId4"/>
    <p:sldLayoutId id="2147486769" r:id="rId5"/>
    <p:sldLayoutId id="2147486770" r:id="rId6"/>
    <p:sldLayoutId id="2147486771" r:id="rId7"/>
    <p:sldLayoutId id="2147486772" r:id="rId8"/>
    <p:sldLayoutId id="2147486773" r:id="rId9"/>
    <p:sldLayoutId id="2147486774" r:id="rId10"/>
    <p:sldLayoutId id="2147486775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3800">
          <a:solidFill>
            <a:srgbClr val="000000"/>
          </a:solidFill>
          <a:latin typeface="+mj-lt"/>
          <a:ea typeface="+mj-ea"/>
          <a:cs typeface="+mj-cs"/>
          <a:sym typeface="Comic Sans MS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3800">
          <a:solidFill>
            <a:srgbClr val="000000"/>
          </a:solidFill>
          <a:latin typeface="Comic Sans MS Bold" charset="0"/>
          <a:ea typeface="ヒラギノ明朝 ProN W6" charset="0"/>
          <a:cs typeface="ヒラギノ明朝 ProN W6" charset="0"/>
          <a:sym typeface="Comic Sans MS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3800">
          <a:solidFill>
            <a:srgbClr val="000000"/>
          </a:solidFill>
          <a:latin typeface="Comic Sans MS Bold" charset="0"/>
          <a:ea typeface="ヒラギノ明朝 ProN W6" charset="0"/>
          <a:cs typeface="ヒラギノ明朝 ProN W6" charset="0"/>
          <a:sym typeface="Comic Sans MS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3800">
          <a:solidFill>
            <a:srgbClr val="000000"/>
          </a:solidFill>
          <a:latin typeface="Comic Sans MS Bold" charset="0"/>
          <a:ea typeface="ヒラギノ明朝 ProN W6" charset="0"/>
          <a:cs typeface="ヒラギノ明朝 ProN W6" charset="0"/>
          <a:sym typeface="Comic Sans MS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3800">
          <a:solidFill>
            <a:srgbClr val="000000"/>
          </a:solidFill>
          <a:latin typeface="Comic Sans MS Bold" charset="0"/>
          <a:ea typeface="ヒラギノ明朝 ProN W6" charset="0"/>
          <a:cs typeface="ヒラギノ明朝 ProN W6" charset="0"/>
          <a:sym typeface="Comic Sans MS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3800">
          <a:solidFill>
            <a:srgbClr val="000000"/>
          </a:solidFill>
          <a:latin typeface="Comic Sans MS Bold" charset="0"/>
          <a:ea typeface="ヒラギノ明朝 ProN W6" charset="0"/>
          <a:cs typeface="ヒラギノ明朝 ProN W6" charset="0"/>
          <a:sym typeface="Comic Sans MS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3800">
          <a:solidFill>
            <a:srgbClr val="000000"/>
          </a:solidFill>
          <a:latin typeface="Comic Sans MS Bold" charset="0"/>
          <a:ea typeface="ヒラギノ明朝 ProN W6" charset="0"/>
          <a:cs typeface="ヒラギノ明朝 ProN W6" charset="0"/>
          <a:sym typeface="Comic Sans MS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3800">
          <a:solidFill>
            <a:srgbClr val="000000"/>
          </a:solidFill>
          <a:latin typeface="Comic Sans MS Bold" charset="0"/>
          <a:ea typeface="ヒラギノ明朝 ProN W6" charset="0"/>
          <a:cs typeface="ヒラギノ明朝 ProN W6" charset="0"/>
          <a:sym typeface="Comic Sans MS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3800">
          <a:solidFill>
            <a:srgbClr val="000000"/>
          </a:solidFill>
          <a:latin typeface="Comic Sans MS Bold" charset="0"/>
          <a:ea typeface="ヒラギノ明朝 ProN W6" charset="0"/>
          <a:cs typeface="ヒラギノ明朝 ProN W6" charset="0"/>
          <a:sym typeface="Comic Sans MS Bold" charset="0"/>
        </a:defRPr>
      </a:lvl9pPr>
    </p:titleStyle>
    <p:bodyStyle>
      <a:lvl1pPr marL="230893" indent="-230893" algn="l" rtl="0" fontAlgn="base">
        <a:spcBef>
          <a:spcPts val="1000"/>
        </a:spcBef>
        <a:spcAft>
          <a:spcPct val="0"/>
        </a:spcAft>
        <a:buClr>
          <a:srgbClr val="0000FF"/>
        </a:buClr>
        <a:buSzPct val="100000"/>
        <a:buFont typeface="Comic Sans MS" charset="0"/>
        <a:buChar char="•"/>
        <a:defRPr kumimoji="1" sz="3800">
          <a:solidFill>
            <a:srgbClr val="0000FF"/>
          </a:solidFill>
          <a:latin typeface="+mn-lt"/>
          <a:ea typeface="+mn-ea"/>
          <a:cs typeface="+mn-cs"/>
          <a:sym typeface="Comic Sans MS" charset="0"/>
        </a:defRPr>
      </a:lvl1pPr>
      <a:lvl2pPr marL="453956" indent="-191634" algn="l" rtl="0" fontAlgn="base">
        <a:spcBef>
          <a:spcPts val="700"/>
        </a:spcBef>
        <a:spcAft>
          <a:spcPct val="0"/>
        </a:spcAft>
        <a:buClr>
          <a:srgbClr val="FF0000"/>
        </a:buClr>
        <a:buSzPct val="100000"/>
        <a:buFont typeface="Comic Sans MS" charset="0"/>
        <a:buChar char="–"/>
        <a:defRPr kumimoji="1" sz="3400">
          <a:solidFill>
            <a:srgbClr val="FF0000"/>
          </a:solidFill>
          <a:latin typeface="+mn-lt"/>
          <a:ea typeface="+mn-ea"/>
          <a:cs typeface="+mn-cs"/>
          <a:sym typeface="Comic Sans MS" charset="0"/>
        </a:defRPr>
      </a:lvl2pPr>
      <a:lvl3pPr marL="730591" indent="-152470" algn="l" rtl="0" fontAlgn="base">
        <a:spcBef>
          <a:spcPts val="700"/>
        </a:spcBef>
        <a:spcAft>
          <a:spcPct val="0"/>
        </a:spcAft>
        <a:buClr>
          <a:srgbClr val="396F3D"/>
        </a:buClr>
        <a:buSzPct val="100000"/>
        <a:buFont typeface="Comic Sans MS" charset="0"/>
        <a:buChar char="•"/>
        <a:defRPr kumimoji="1" sz="3400">
          <a:solidFill>
            <a:srgbClr val="396F3D"/>
          </a:solidFill>
          <a:latin typeface="+mn-lt"/>
          <a:ea typeface="+mn-ea"/>
          <a:cs typeface="+mn-cs"/>
          <a:sym typeface="Comic Sans MS" charset="0"/>
        </a:defRPr>
      </a:lvl3pPr>
      <a:lvl4pPr marL="1046210" indent="-152470" algn="l" rtl="0" fontAlgn="base">
        <a:spcBef>
          <a:spcPts val="600"/>
        </a:spcBef>
        <a:spcAft>
          <a:spcPct val="0"/>
        </a:spcAft>
        <a:buClr>
          <a:srgbClr val="800000"/>
        </a:buClr>
        <a:buSzPct val="100000"/>
        <a:buFont typeface="Comic Sans MS" charset="0"/>
        <a:buChar char="–"/>
        <a:defRPr kumimoji="1" sz="2800">
          <a:solidFill>
            <a:srgbClr val="800000"/>
          </a:solidFill>
          <a:latin typeface="+mn-lt"/>
          <a:ea typeface="+mn-ea"/>
          <a:cs typeface="+mn-cs"/>
          <a:sym typeface="Comic Sans MS" charset="0"/>
        </a:defRPr>
      </a:lvl4pPr>
      <a:lvl5pPr marL="1360415" indent="-152470" algn="l" rtl="0" fontAlgn="base">
        <a:spcBef>
          <a:spcPts val="600"/>
        </a:spcBef>
        <a:spcAft>
          <a:spcPct val="0"/>
        </a:spcAft>
        <a:buClr>
          <a:srgbClr val="CCFFFF"/>
        </a:buClr>
        <a:buSzPct val="100000"/>
        <a:buFont typeface="Comic Sans MS" charset="0"/>
        <a:buChar char="»"/>
        <a:defRPr kumimoji="1" sz="2800">
          <a:solidFill>
            <a:srgbClr val="CCFFFF"/>
          </a:solidFill>
          <a:latin typeface="+mn-lt"/>
          <a:ea typeface="+mn-ea"/>
          <a:cs typeface="+mn-cs"/>
          <a:sym typeface="Comic Sans MS" charset="0"/>
        </a:defRPr>
      </a:lvl5pPr>
      <a:lvl6pPr marL="1813058" indent="-154880" algn="l" rtl="0" fontAlgn="base">
        <a:spcBef>
          <a:spcPts val="600"/>
        </a:spcBef>
        <a:spcAft>
          <a:spcPct val="0"/>
        </a:spcAft>
        <a:buClr>
          <a:srgbClr val="CCFFFF"/>
        </a:buClr>
        <a:buSzPct val="100000"/>
        <a:buFont typeface="Comic Sans MS" charset="0"/>
        <a:buChar char="»"/>
        <a:defRPr sz="2800">
          <a:solidFill>
            <a:srgbClr val="CCFFFF"/>
          </a:solidFill>
          <a:latin typeface="+mn-lt"/>
          <a:ea typeface="+mn-ea"/>
          <a:cs typeface="+mn-cs"/>
          <a:sym typeface="Comic Sans MS" charset="0"/>
        </a:defRPr>
      </a:lvl6pPr>
      <a:lvl7pPr marL="2263581" indent="-154880" algn="l" rtl="0" fontAlgn="base">
        <a:spcBef>
          <a:spcPts val="600"/>
        </a:spcBef>
        <a:spcAft>
          <a:spcPct val="0"/>
        </a:spcAft>
        <a:buClr>
          <a:srgbClr val="CCFFFF"/>
        </a:buClr>
        <a:buSzPct val="100000"/>
        <a:buFont typeface="Comic Sans MS" charset="0"/>
        <a:buChar char="»"/>
        <a:defRPr sz="2800">
          <a:solidFill>
            <a:srgbClr val="CCFFFF"/>
          </a:solidFill>
          <a:latin typeface="+mn-lt"/>
          <a:ea typeface="+mn-ea"/>
          <a:cs typeface="+mn-cs"/>
          <a:sym typeface="Comic Sans MS" charset="0"/>
        </a:defRPr>
      </a:lvl7pPr>
      <a:lvl8pPr marL="2714146" indent="-154880" algn="l" rtl="0" fontAlgn="base">
        <a:spcBef>
          <a:spcPts val="600"/>
        </a:spcBef>
        <a:spcAft>
          <a:spcPct val="0"/>
        </a:spcAft>
        <a:buClr>
          <a:srgbClr val="CCFFFF"/>
        </a:buClr>
        <a:buSzPct val="100000"/>
        <a:buFont typeface="Comic Sans MS" charset="0"/>
        <a:buChar char="»"/>
        <a:defRPr sz="2800">
          <a:solidFill>
            <a:srgbClr val="CCFFFF"/>
          </a:solidFill>
          <a:latin typeface="+mn-lt"/>
          <a:ea typeface="+mn-ea"/>
          <a:cs typeface="+mn-cs"/>
          <a:sym typeface="Comic Sans MS" charset="0"/>
        </a:defRPr>
      </a:lvl8pPr>
      <a:lvl9pPr marL="3164667" indent="-154880" algn="l" rtl="0" fontAlgn="base">
        <a:spcBef>
          <a:spcPts val="600"/>
        </a:spcBef>
        <a:spcAft>
          <a:spcPct val="0"/>
        </a:spcAft>
        <a:buClr>
          <a:srgbClr val="CCFFFF"/>
        </a:buClr>
        <a:buSzPct val="100000"/>
        <a:buFont typeface="Comic Sans MS" charset="0"/>
        <a:buChar char="»"/>
        <a:defRPr sz="2800">
          <a:solidFill>
            <a:srgbClr val="CCFFFF"/>
          </a:solidFill>
          <a:latin typeface="+mn-lt"/>
          <a:ea typeface="+mn-ea"/>
          <a:cs typeface="+mn-cs"/>
          <a:sym typeface="Comic Sans MS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46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title style</a:t>
            </a:r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 Bold" charset="0"/>
              </a:rPr>
              <a:t>Second level</a:t>
            </a:r>
          </a:p>
          <a:p>
            <a:pPr lvl="2"/>
            <a:r>
              <a:rPr lang="en-US" altLang="ja-JP">
                <a:sym typeface="Arial Bold" charset="0"/>
              </a:rPr>
              <a:t>Third level</a:t>
            </a:r>
          </a:p>
          <a:p>
            <a:pPr lvl="3"/>
            <a:r>
              <a:rPr lang="en-US" altLang="ja-JP">
                <a:sym typeface="Arial Bold" charset="0"/>
              </a:rPr>
              <a:t>Fourth level</a:t>
            </a:r>
          </a:p>
          <a:p>
            <a:pPr lvl="4"/>
            <a:r>
              <a:rPr lang="en-US" altLang="ja-JP">
                <a:sym typeface="Arial Bold" charset="0"/>
              </a:rPr>
              <a:t>Fifth level</a:t>
            </a:r>
          </a:p>
        </p:txBody>
      </p:sp>
      <p:sp>
        <p:nvSpPr>
          <p:cNvPr id="7270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34840" y="9249066"/>
            <a:ext cx="319087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 algn="r"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A905AEC5-FBFB-B14D-B01C-FAD0F33FC4E9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76" r:id="rId1"/>
    <p:sldLayoutId id="2147486777" r:id="rId2"/>
    <p:sldLayoutId id="2147486778" r:id="rId3"/>
    <p:sldLayoutId id="2147486779" r:id="rId4"/>
    <p:sldLayoutId id="2147486780" r:id="rId5"/>
    <p:sldLayoutId id="2147486781" r:id="rId6"/>
    <p:sldLayoutId id="2147486782" r:id="rId7"/>
    <p:sldLayoutId id="2147486783" r:id="rId8"/>
    <p:sldLayoutId id="2147486784" r:id="rId9"/>
    <p:sldLayoutId id="2147486785" r:id="rId10"/>
    <p:sldLayoutId id="2147486786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230893" indent="-230893" algn="l" rtl="0" fontAlgn="base">
        <a:spcBef>
          <a:spcPts val="1000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kumimoji="1" sz="4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453956" indent="-191634" algn="l" rtl="0" fontAlgn="base">
        <a:spcBef>
          <a:spcPts val="10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kumimoji="1" sz="3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730591" indent="-152470" algn="l" rtl="0" fontAlgn="base">
        <a:spcBef>
          <a:spcPts val="700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kumimoji="1" sz="3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046210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1360415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1813058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2263581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2714146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3164667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46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title style</a:t>
            </a:r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 Bold" charset="0"/>
              </a:rPr>
              <a:t>Second level</a:t>
            </a:r>
          </a:p>
          <a:p>
            <a:pPr lvl="2"/>
            <a:r>
              <a:rPr lang="en-US" altLang="ja-JP">
                <a:sym typeface="Arial Bold" charset="0"/>
              </a:rPr>
              <a:t>Third level</a:t>
            </a:r>
          </a:p>
          <a:p>
            <a:pPr lvl="3"/>
            <a:r>
              <a:rPr lang="en-US" altLang="ja-JP">
                <a:sym typeface="Arial Bold" charset="0"/>
              </a:rPr>
              <a:t>Fourth level</a:t>
            </a:r>
          </a:p>
          <a:p>
            <a:pPr lvl="4"/>
            <a:r>
              <a:rPr lang="en-US" altLang="ja-JP">
                <a:sym typeface="Arial Bold" charset="0"/>
              </a:rPr>
              <a:t>Fifth level</a:t>
            </a:r>
          </a:p>
        </p:txBody>
      </p:sp>
      <p:sp>
        <p:nvSpPr>
          <p:cNvPr id="7373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34840" y="9249066"/>
            <a:ext cx="319087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 algn="r"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F4DCB33C-EF92-444F-846E-E438F79AE939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87" r:id="rId1"/>
    <p:sldLayoutId id="2147486788" r:id="rId2"/>
    <p:sldLayoutId id="2147486789" r:id="rId3"/>
    <p:sldLayoutId id="2147486790" r:id="rId4"/>
    <p:sldLayoutId id="2147486791" r:id="rId5"/>
    <p:sldLayoutId id="2147486792" r:id="rId6"/>
    <p:sldLayoutId id="2147486793" r:id="rId7"/>
    <p:sldLayoutId id="2147486794" r:id="rId8"/>
    <p:sldLayoutId id="2147486795" r:id="rId9"/>
    <p:sldLayoutId id="2147486796" r:id="rId10"/>
    <p:sldLayoutId id="2147486797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230893" indent="-230893" algn="l" rtl="0" fontAlgn="base">
        <a:spcBef>
          <a:spcPts val="1000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kumimoji="1" sz="4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453956" indent="-191634" algn="l" rtl="0" fontAlgn="base">
        <a:spcBef>
          <a:spcPts val="10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kumimoji="1" sz="3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730591" indent="-152470" algn="l" rtl="0" fontAlgn="base">
        <a:spcBef>
          <a:spcPts val="700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kumimoji="1" sz="3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046210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1360415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1813058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2263581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2714146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3164667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876" y="128880"/>
            <a:ext cx="11703050" cy="21478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50020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title style</a:t>
            </a:r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6" y="2276476"/>
            <a:ext cx="11703050" cy="747712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50020" bIns="50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 Bold" charset="0"/>
              </a:rPr>
              <a:t>Second level</a:t>
            </a:r>
          </a:p>
          <a:p>
            <a:pPr lvl="2"/>
            <a:r>
              <a:rPr lang="en-US" altLang="ja-JP">
                <a:sym typeface="Arial Bold" charset="0"/>
              </a:rPr>
              <a:t>Third level</a:t>
            </a:r>
          </a:p>
          <a:p>
            <a:pPr lvl="3"/>
            <a:r>
              <a:rPr lang="en-US" altLang="ja-JP">
                <a:sym typeface="Arial Bold" charset="0"/>
              </a:rPr>
              <a:t>Fourth level</a:t>
            </a:r>
          </a:p>
          <a:p>
            <a:pPr lvl="4"/>
            <a:r>
              <a:rPr lang="en-US" altLang="ja-JP">
                <a:sym typeface="Arial Bold" charset="0"/>
              </a:rPr>
              <a:t>Fifth level</a:t>
            </a:r>
          </a:p>
        </p:txBody>
      </p:sp>
      <p:sp>
        <p:nvSpPr>
          <p:cNvPr id="7475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77525" y="8980489"/>
            <a:ext cx="315913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16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599990BF-B1AD-C444-AC63-EABF74121ED6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98" r:id="rId1"/>
    <p:sldLayoutId id="2147486799" r:id="rId2"/>
    <p:sldLayoutId id="2147486800" r:id="rId3"/>
    <p:sldLayoutId id="2147486801" r:id="rId4"/>
    <p:sldLayoutId id="2147486802" r:id="rId5"/>
    <p:sldLayoutId id="2147486803" r:id="rId6"/>
    <p:sldLayoutId id="2147486804" r:id="rId7"/>
    <p:sldLayoutId id="2147486805" r:id="rId8"/>
    <p:sldLayoutId id="2147486806" r:id="rId9"/>
    <p:sldLayoutId id="2147486807" r:id="rId10"/>
    <p:sldLayoutId id="2147486808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5800">
          <a:solidFill>
            <a:schemeClr val="tx1"/>
          </a:solidFill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58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58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58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58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69203" indent="-333051" algn="l" rtl="0" fontAlgn="base">
        <a:spcBef>
          <a:spcPts val="1000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kumimoji="1" sz="43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661343" indent="-274897" algn="l" rtl="0" fontAlgn="base">
        <a:spcBef>
          <a:spcPts val="7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kumimoji="1" sz="36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1052540" indent="-219918" algn="l" rtl="0" fontAlgn="base">
        <a:spcBef>
          <a:spcPts val="700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kumimoji="1" sz="30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500246" indent="-219918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1949445" indent="-219918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2401265" indent="-222159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2851795" indent="-222159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3302331" indent="-222159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3752920" indent="-222159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876" y="128880"/>
            <a:ext cx="11703050" cy="21478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50020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title style</a:t>
            </a:r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6" y="2276476"/>
            <a:ext cx="11703050" cy="747712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50020" bIns="50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 Bold" charset="0"/>
              </a:rPr>
              <a:t>Second level</a:t>
            </a:r>
          </a:p>
          <a:p>
            <a:pPr lvl="2"/>
            <a:r>
              <a:rPr lang="en-US" altLang="ja-JP">
                <a:sym typeface="Arial Bold" charset="0"/>
              </a:rPr>
              <a:t>Third level</a:t>
            </a:r>
          </a:p>
          <a:p>
            <a:pPr lvl="3"/>
            <a:r>
              <a:rPr lang="en-US" altLang="ja-JP">
                <a:sym typeface="Arial Bold" charset="0"/>
              </a:rPr>
              <a:t>Fourth level</a:t>
            </a:r>
          </a:p>
          <a:p>
            <a:pPr lvl="4"/>
            <a:r>
              <a:rPr lang="en-US" altLang="ja-JP">
                <a:sym typeface="Arial Bold" charset="0"/>
              </a:rPr>
              <a:t>Fifth level</a:t>
            </a:r>
          </a:p>
        </p:txBody>
      </p:sp>
      <p:sp>
        <p:nvSpPr>
          <p:cNvPr id="7577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63240" y="8980489"/>
            <a:ext cx="344486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9861161A-3D20-7B41-847C-A4102FBD3D86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09" r:id="rId1"/>
    <p:sldLayoutId id="2147486810" r:id="rId2"/>
    <p:sldLayoutId id="2147486811" r:id="rId3"/>
    <p:sldLayoutId id="2147486812" r:id="rId4"/>
    <p:sldLayoutId id="2147486813" r:id="rId5"/>
    <p:sldLayoutId id="2147486814" r:id="rId6"/>
    <p:sldLayoutId id="2147486815" r:id="rId7"/>
    <p:sldLayoutId id="2147486816" r:id="rId8"/>
    <p:sldLayoutId id="2147486817" r:id="rId9"/>
    <p:sldLayoutId id="2147486818" r:id="rId10"/>
    <p:sldLayoutId id="2147486819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67649" indent="-329876" algn="l" rtl="0" fontAlgn="base">
        <a:spcBef>
          <a:spcPts val="1000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kumimoji="1" sz="4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661343" indent="-274897" algn="l" rtl="0" fontAlgn="base">
        <a:spcBef>
          <a:spcPts val="7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kumimoji="1" sz="3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1050959" indent="-218330" algn="l" rtl="0" fontAlgn="base">
        <a:spcBef>
          <a:spcPts val="700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kumimoji="1" sz="3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500246" indent="-218330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1947881" indent="-218330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2399697" indent="-220572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2850222" indent="-220572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3300767" indent="-220572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3751357" indent="-220572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46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title style</a:t>
            </a:r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 Bold" charset="0"/>
              </a:rPr>
              <a:t>Second level</a:t>
            </a:r>
          </a:p>
          <a:p>
            <a:pPr lvl="2"/>
            <a:r>
              <a:rPr lang="en-US" altLang="ja-JP">
                <a:sym typeface="Arial Bold" charset="0"/>
              </a:rPr>
              <a:t>Third level</a:t>
            </a:r>
          </a:p>
          <a:p>
            <a:pPr lvl="3"/>
            <a:r>
              <a:rPr lang="en-US" altLang="ja-JP">
                <a:sym typeface="Arial Bold" charset="0"/>
              </a:rPr>
              <a:t>Fourth level</a:t>
            </a:r>
          </a:p>
          <a:p>
            <a:pPr lvl="4"/>
            <a:r>
              <a:rPr lang="en-US" altLang="ja-JP">
                <a:sym typeface="Arial Bold" charset="0"/>
              </a:rPr>
              <a:t>Fifth level</a:t>
            </a:r>
          </a:p>
        </p:txBody>
      </p:sp>
      <p:sp>
        <p:nvSpPr>
          <p:cNvPr id="7680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75938" y="8931565"/>
            <a:ext cx="319087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451905CD-AF49-8C47-906E-36533658D120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20" r:id="rId1"/>
    <p:sldLayoutId id="2147486821" r:id="rId2"/>
    <p:sldLayoutId id="2147486822" r:id="rId3"/>
    <p:sldLayoutId id="2147486823" r:id="rId4"/>
    <p:sldLayoutId id="2147486824" r:id="rId5"/>
    <p:sldLayoutId id="2147486825" r:id="rId6"/>
    <p:sldLayoutId id="2147486826" r:id="rId7"/>
    <p:sldLayoutId id="2147486827" r:id="rId8"/>
    <p:sldLayoutId id="2147486828" r:id="rId9"/>
    <p:sldLayoutId id="2147486829" r:id="rId10"/>
    <p:sldLayoutId id="2147486830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232439" indent="-230893" algn="l" rtl="0" fontAlgn="base">
        <a:spcBef>
          <a:spcPts val="1000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kumimoji="1" sz="4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472877" indent="-191634" algn="l" rtl="0" fontAlgn="base">
        <a:spcBef>
          <a:spcPts val="9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kumimoji="1" sz="3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749363" indent="-152470" algn="l" rtl="0" fontAlgn="base">
        <a:spcBef>
          <a:spcPts val="700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kumimoji="1" sz="3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063579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1379271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1831882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2282359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2732919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3183417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46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title style</a:t>
            </a: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 Bold" charset="0"/>
              </a:rPr>
              <a:t>Second level</a:t>
            </a:r>
          </a:p>
          <a:p>
            <a:pPr lvl="2"/>
            <a:r>
              <a:rPr lang="en-US" altLang="ja-JP">
                <a:sym typeface="Arial Bold" charset="0"/>
              </a:rPr>
              <a:t>Third level</a:t>
            </a:r>
          </a:p>
          <a:p>
            <a:pPr lvl="3"/>
            <a:r>
              <a:rPr lang="en-US" altLang="ja-JP">
                <a:sym typeface="Arial Bold" charset="0"/>
              </a:rPr>
              <a:t>Fourth level</a:t>
            </a:r>
          </a:p>
          <a:p>
            <a:pPr lvl="4"/>
            <a:r>
              <a:rPr lang="en-US" altLang="ja-JP">
                <a:sym typeface="Arial Bold" charset="0"/>
              </a:rPr>
              <a:t>Fifth level</a:t>
            </a:r>
          </a:p>
        </p:txBody>
      </p:sp>
      <p:sp>
        <p:nvSpPr>
          <p:cNvPr id="778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75938" y="8931565"/>
            <a:ext cx="319087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89D23394-59EA-D94F-AD0F-3EA129C260C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31" r:id="rId1"/>
    <p:sldLayoutId id="2147486832" r:id="rId2"/>
    <p:sldLayoutId id="2147486833" r:id="rId3"/>
    <p:sldLayoutId id="2147486834" r:id="rId4"/>
    <p:sldLayoutId id="2147486835" r:id="rId5"/>
    <p:sldLayoutId id="2147486836" r:id="rId6"/>
    <p:sldLayoutId id="2147486837" r:id="rId7"/>
    <p:sldLayoutId id="2147486838" r:id="rId8"/>
    <p:sldLayoutId id="2147486839" r:id="rId9"/>
    <p:sldLayoutId id="2147486840" r:id="rId10"/>
    <p:sldLayoutId id="2147486841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232439" indent="-230893" algn="l" rtl="0" fontAlgn="base">
        <a:spcBef>
          <a:spcPts val="1000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kumimoji="1" sz="4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472877" indent="-191634" algn="l" rtl="0" fontAlgn="base">
        <a:spcBef>
          <a:spcPts val="9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kumimoji="1" sz="3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749363" indent="-152470" algn="l" rtl="0" fontAlgn="base">
        <a:spcBef>
          <a:spcPts val="700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kumimoji="1" sz="3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063579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1379271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1831882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2282359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2732919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3183417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46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title style</a:t>
            </a: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 Bold" charset="0"/>
              </a:rPr>
              <a:t>Second level</a:t>
            </a:r>
          </a:p>
          <a:p>
            <a:pPr lvl="2"/>
            <a:r>
              <a:rPr lang="en-US" altLang="ja-JP">
                <a:sym typeface="Arial Bold" charset="0"/>
              </a:rPr>
              <a:t>Third level</a:t>
            </a:r>
          </a:p>
          <a:p>
            <a:pPr lvl="3"/>
            <a:r>
              <a:rPr lang="en-US" altLang="ja-JP">
                <a:sym typeface="Arial Bold" charset="0"/>
              </a:rPr>
              <a:t>Fourth level</a:t>
            </a:r>
          </a:p>
          <a:p>
            <a:pPr lvl="4"/>
            <a:r>
              <a:rPr lang="en-US" altLang="ja-JP">
                <a:sym typeface="Arial Bold" charset="0"/>
              </a:rPr>
              <a:t>Fifth level</a:t>
            </a:r>
          </a:p>
        </p:txBody>
      </p:sp>
      <p:sp>
        <p:nvSpPr>
          <p:cNvPr id="788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75938" y="8931565"/>
            <a:ext cx="319087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ECDD7A14-A4EE-5C40-8201-79667849DAC0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42" r:id="rId1"/>
    <p:sldLayoutId id="2147486843" r:id="rId2"/>
    <p:sldLayoutId id="2147486844" r:id="rId3"/>
    <p:sldLayoutId id="2147486845" r:id="rId4"/>
    <p:sldLayoutId id="2147486846" r:id="rId5"/>
    <p:sldLayoutId id="2147486847" r:id="rId6"/>
    <p:sldLayoutId id="2147486848" r:id="rId7"/>
    <p:sldLayoutId id="2147486849" r:id="rId8"/>
    <p:sldLayoutId id="2147486850" r:id="rId9"/>
    <p:sldLayoutId id="2147486851" r:id="rId10"/>
    <p:sldLayoutId id="2147486852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232439" indent="-230893" algn="l" rtl="0" fontAlgn="base">
        <a:spcBef>
          <a:spcPts val="1000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kumimoji="1" sz="4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472877" indent="-191634" algn="l" rtl="0" fontAlgn="base">
        <a:spcBef>
          <a:spcPts val="9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kumimoji="1" sz="3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749363" indent="-152470" algn="l" rtl="0" fontAlgn="base">
        <a:spcBef>
          <a:spcPts val="700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kumimoji="1" sz="3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065140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1380847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1833443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2283917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2734475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3184980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46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Calibri" charset="0"/>
              </a:rPr>
              <a:t>Second level</a:t>
            </a:r>
          </a:p>
          <a:p>
            <a:pPr lvl="2"/>
            <a:r>
              <a:rPr lang="en-US" altLang="ja-JP">
                <a:sym typeface="Calibri" charset="0"/>
              </a:rPr>
              <a:t>Third level</a:t>
            </a:r>
          </a:p>
          <a:p>
            <a:pPr lvl="3"/>
            <a:r>
              <a:rPr lang="en-US" altLang="ja-JP">
                <a:sym typeface="Calibri" charset="0"/>
              </a:rPr>
              <a:t>Fourth level</a:t>
            </a:r>
          </a:p>
          <a:p>
            <a:pPr lvl="4"/>
            <a:r>
              <a:rPr lang="en-US" altLang="ja-JP">
                <a:sym typeface="Calibri" charset="0"/>
              </a:rPr>
              <a:t>Fifth level</a:t>
            </a:r>
          </a:p>
        </p:txBody>
      </p:sp>
      <p:sp>
        <p:nvSpPr>
          <p:cNvPr id="1536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66704" y="9137650"/>
            <a:ext cx="3397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ctr" anchorCtr="0" compatLnSpc="1">
            <a:prstTxWarp prst="textNoShape">
              <a:avLst/>
            </a:prstTxWarp>
          </a:bodyPr>
          <a:lstStyle>
            <a:lvl1pPr>
              <a:defRPr kumimoji="0" sz="1600">
                <a:solidFill>
                  <a:srgbClr val="898989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566F09C6-0BC4-E649-8BD0-AD1897F4F1BB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60" r:id="rId1"/>
    <p:sldLayoutId id="2147486161" r:id="rId2"/>
    <p:sldLayoutId id="2147486162" r:id="rId3"/>
    <p:sldLayoutId id="2147486163" r:id="rId4"/>
    <p:sldLayoutId id="2147486164" r:id="rId5"/>
    <p:sldLayoutId id="2147486165" r:id="rId6"/>
    <p:sldLayoutId id="2147486166" r:id="rId7"/>
    <p:sldLayoutId id="2147486167" r:id="rId8"/>
    <p:sldLayoutId id="2147486168" r:id="rId9"/>
    <p:sldLayoutId id="2147486169" r:id="rId10"/>
    <p:sldLayoutId id="2147486170" r:id="rId11"/>
  </p:sldLayoutIdLst>
  <p:transition/>
  <p:hf sldNum="0" hdr="0" ftr="0" dt="0"/>
  <p:txStyles>
    <p:titleStyle>
      <a:lvl1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6782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7295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783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8367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73803" indent="-334639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17908" indent="-27807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12241" indent="-221505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1456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2346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63764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1439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6492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15468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75938" y="8931565"/>
            <a:ext cx="319087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34E5BB60-6D97-CB43-AC43-C9543FEF54FD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53" r:id="rId1"/>
    <p:sldLayoutId id="2147486854" r:id="rId2"/>
    <p:sldLayoutId id="2147486855" r:id="rId3"/>
    <p:sldLayoutId id="2147486856" r:id="rId4"/>
    <p:sldLayoutId id="2147486857" r:id="rId5"/>
    <p:sldLayoutId id="2147486858" r:id="rId6"/>
    <p:sldLayoutId id="2147486859" r:id="rId7"/>
    <p:sldLayoutId id="2147486860" r:id="rId8"/>
    <p:sldLayoutId id="2147486861" r:id="rId9"/>
    <p:sldLayoutId id="2147486862" r:id="rId10"/>
    <p:sldLayoutId id="2147486863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257605" indent="-230893" algn="l" rtl="0" fontAlgn="base">
        <a:spcBef>
          <a:spcPts val="1000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kumimoji="1" sz="4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497990" indent="-191634" algn="l" rtl="0" fontAlgn="base">
        <a:spcBef>
          <a:spcPts val="9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kumimoji="1" sz="3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774475" indent="-152470" algn="l" rtl="0" fontAlgn="base">
        <a:spcBef>
          <a:spcPts val="700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kumimoji="1" sz="3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090195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1405968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1858443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2309027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2759527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3210080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46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Calibri" charset="0"/>
              </a:rPr>
              <a:t>Second level</a:t>
            </a:r>
          </a:p>
          <a:p>
            <a:pPr lvl="2"/>
            <a:r>
              <a:rPr lang="en-US" altLang="ja-JP">
                <a:sym typeface="Calibri" charset="0"/>
              </a:rPr>
              <a:t>Third level</a:t>
            </a:r>
          </a:p>
          <a:p>
            <a:pPr lvl="3"/>
            <a:r>
              <a:rPr lang="en-US" altLang="ja-JP">
                <a:sym typeface="Calibri" charset="0"/>
              </a:rPr>
              <a:t>Fourth level</a:t>
            </a:r>
          </a:p>
          <a:p>
            <a:pPr lvl="4"/>
            <a:r>
              <a:rPr lang="en-US" altLang="ja-JP">
                <a:sym typeface="Calibri" charset="0"/>
              </a:rPr>
              <a:t>Fifth level</a:t>
            </a:r>
          </a:p>
        </p:txBody>
      </p:sp>
      <p:sp>
        <p:nvSpPr>
          <p:cNvPr id="8089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714038" y="9198266"/>
            <a:ext cx="242887" cy="26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898989"/>
                </a:solidFill>
                <a:latin typeface="Calibri" charset="0"/>
                <a:ea typeface="ヒラギノ明朝 ProN W3" charset="0"/>
                <a:cs typeface="Calibri" charset="0"/>
                <a:sym typeface="Calibri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A49BAF83-1DC7-D24B-9385-D2265F31914E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64" r:id="rId1"/>
    <p:sldLayoutId id="2147486865" r:id="rId2"/>
    <p:sldLayoutId id="2147486866" r:id="rId3"/>
    <p:sldLayoutId id="2147486867" r:id="rId4"/>
    <p:sldLayoutId id="2147486868" r:id="rId5"/>
    <p:sldLayoutId id="2147486869" r:id="rId6"/>
    <p:sldLayoutId id="2147486870" r:id="rId7"/>
    <p:sldLayoutId id="2147486871" r:id="rId8"/>
    <p:sldLayoutId id="2147486872" r:id="rId9"/>
    <p:sldLayoutId id="2147486873" r:id="rId10"/>
    <p:sldLayoutId id="2147486874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0506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1004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160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2111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232439" indent="-23089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472877" indent="-191634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749363" indent="-15247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065140" indent="-15247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1380847" indent="-15247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1833443" indent="-15488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283917" indent="-15488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2734475" indent="-15488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184980" indent="-154880" algn="l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6578600"/>
            <a:ext cx="11709400" cy="2692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title style</a:t>
            </a:r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6" y="2276766"/>
            <a:ext cx="11703050" cy="64357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Hoefler Text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Hoefler Text" charset="0"/>
              </a:rPr>
              <a:t>Second level</a:t>
            </a:r>
          </a:p>
          <a:p>
            <a:pPr lvl="2"/>
            <a:r>
              <a:rPr lang="en-US" altLang="ja-JP">
                <a:sym typeface="Hoefler Text" charset="0"/>
              </a:rPr>
              <a:t>Third level</a:t>
            </a:r>
          </a:p>
          <a:p>
            <a:pPr lvl="3"/>
            <a:r>
              <a:rPr lang="en-US" altLang="ja-JP">
                <a:sym typeface="Hoefler Text" charset="0"/>
              </a:rPr>
              <a:t>Fourth level</a:t>
            </a:r>
          </a:p>
          <a:p>
            <a:pPr lvl="4"/>
            <a:r>
              <a:rPr lang="en-US" altLang="ja-JP">
                <a:sym typeface="Hoefler Tex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75" r:id="rId1"/>
    <p:sldLayoutId id="2147486876" r:id="rId2"/>
    <p:sldLayoutId id="2147486877" r:id="rId3"/>
    <p:sldLayoutId id="2147486878" r:id="rId4"/>
    <p:sldLayoutId id="2147486879" r:id="rId5"/>
    <p:sldLayoutId id="2147486880" r:id="rId6"/>
    <p:sldLayoutId id="2147486881" r:id="rId7"/>
    <p:sldLayoutId id="2147486882" r:id="rId8"/>
    <p:sldLayoutId id="2147486883" r:id="rId9"/>
    <p:sldLayoutId id="2147486884" r:id="rId10"/>
    <p:sldLayoutId id="2147486885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7400">
          <a:solidFill>
            <a:schemeClr val="tx1"/>
          </a:solidFill>
          <a:latin typeface="+mj-lt"/>
          <a:ea typeface="+mj-ea"/>
          <a:cs typeface="+mj-cs"/>
          <a:sym typeface="Palatino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74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74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74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74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5pPr>
      <a:lvl6pPr marL="450506" algn="ctr" rtl="0" fontAlgn="base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6pPr>
      <a:lvl7pPr marL="901004" algn="ctr" rtl="0" fontAlgn="base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7pPr>
      <a:lvl8pPr marL="1351601" algn="ctr" rtl="0" fontAlgn="base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8pPr>
      <a:lvl9pPr marL="1802111" algn="ctr" rtl="0" fontAlgn="base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9pPr>
    </p:titleStyle>
    <p:bodyStyle>
      <a:lvl1pPr marL="337791" indent="-337791" algn="ctr" rtl="0" fontAlgn="base">
        <a:lnSpc>
          <a:spcPct val="120000"/>
        </a:lnSpc>
        <a:spcBef>
          <a:spcPct val="0"/>
        </a:spcBef>
        <a:spcAft>
          <a:spcPct val="0"/>
        </a:spcAft>
        <a:defRPr sz="30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1pPr>
      <a:lvl2pPr marL="421074" indent="28283" algn="ctr" rtl="0" fontAlgn="base">
        <a:lnSpc>
          <a:spcPct val="120000"/>
        </a:lnSpc>
        <a:spcBef>
          <a:spcPct val="0"/>
        </a:spcBef>
        <a:spcAft>
          <a:spcPct val="0"/>
        </a:spcAft>
        <a:defRPr sz="30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2pPr>
      <a:lvl3pPr marL="867218" indent="31458" algn="ctr" rtl="0" fontAlgn="base">
        <a:lnSpc>
          <a:spcPct val="120000"/>
        </a:lnSpc>
        <a:spcBef>
          <a:spcPct val="0"/>
        </a:spcBef>
        <a:spcAft>
          <a:spcPct val="0"/>
        </a:spcAft>
        <a:defRPr sz="30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3pPr>
      <a:lvl4pPr marL="1316462" indent="33029" algn="ctr" rtl="0" fontAlgn="base">
        <a:lnSpc>
          <a:spcPct val="120000"/>
        </a:lnSpc>
        <a:spcBef>
          <a:spcPct val="0"/>
        </a:spcBef>
        <a:spcAft>
          <a:spcPct val="0"/>
        </a:spcAft>
        <a:defRPr sz="30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4pPr>
      <a:lvl5pPr marL="1765698" indent="34588" algn="ctr" rtl="0" fontAlgn="base">
        <a:lnSpc>
          <a:spcPct val="120000"/>
        </a:lnSpc>
        <a:spcBef>
          <a:spcPct val="0"/>
        </a:spcBef>
        <a:spcAft>
          <a:spcPct val="0"/>
        </a:spcAft>
        <a:defRPr sz="30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5pPr>
      <a:lvl6pPr marL="2218241" algn="ctr" rtl="0" fontAlgn="base">
        <a:lnSpc>
          <a:spcPct val="120000"/>
        </a:lnSpc>
        <a:spcBef>
          <a:spcPct val="0"/>
        </a:spcBef>
        <a:spcAft>
          <a:spcPct val="0"/>
        </a:spcAft>
        <a:defRPr sz="30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6pPr>
      <a:lvl7pPr marL="2668771" algn="ctr" rtl="0" fontAlgn="base">
        <a:lnSpc>
          <a:spcPct val="120000"/>
        </a:lnSpc>
        <a:spcBef>
          <a:spcPct val="0"/>
        </a:spcBef>
        <a:spcAft>
          <a:spcPct val="0"/>
        </a:spcAft>
        <a:defRPr sz="30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7pPr>
      <a:lvl8pPr marL="3119303" algn="ctr" rtl="0" fontAlgn="base">
        <a:lnSpc>
          <a:spcPct val="120000"/>
        </a:lnSpc>
        <a:spcBef>
          <a:spcPct val="0"/>
        </a:spcBef>
        <a:spcAft>
          <a:spcPct val="0"/>
        </a:spcAft>
        <a:defRPr sz="30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8pPr>
      <a:lvl9pPr marL="3569853" algn="ctr" rtl="0" fontAlgn="base">
        <a:lnSpc>
          <a:spcPct val="120000"/>
        </a:lnSpc>
        <a:spcBef>
          <a:spcPct val="0"/>
        </a:spcBef>
        <a:spcAft>
          <a:spcPct val="0"/>
        </a:spcAft>
        <a:defRPr sz="30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46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title style</a:t>
            </a: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 Bold" charset="0"/>
              </a:rPr>
              <a:t>Second level</a:t>
            </a:r>
          </a:p>
          <a:p>
            <a:pPr lvl="2"/>
            <a:r>
              <a:rPr lang="en-US" altLang="ja-JP">
                <a:sym typeface="Arial Bold" charset="0"/>
              </a:rPr>
              <a:t>Third level</a:t>
            </a:r>
          </a:p>
          <a:p>
            <a:pPr lvl="3"/>
            <a:r>
              <a:rPr lang="en-US" altLang="ja-JP">
                <a:sym typeface="Arial Bold" charset="0"/>
              </a:rPr>
              <a:t>Fourth level</a:t>
            </a:r>
          </a:p>
          <a:p>
            <a:pPr lvl="4"/>
            <a:r>
              <a:rPr lang="en-US" altLang="ja-JP">
                <a:sym typeface="Arial Bold" charset="0"/>
              </a:rPr>
              <a:t>Fifth level</a:t>
            </a:r>
          </a:p>
        </p:txBody>
      </p:sp>
      <p:sp>
        <p:nvSpPr>
          <p:cNvPr id="8294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75938" y="8931565"/>
            <a:ext cx="319087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8EA57833-7486-FE40-A42E-977053A2D18A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86" r:id="rId1"/>
    <p:sldLayoutId id="2147486887" r:id="rId2"/>
    <p:sldLayoutId id="2147486888" r:id="rId3"/>
    <p:sldLayoutId id="2147486889" r:id="rId4"/>
    <p:sldLayoutId id="2147486890" r:id="rId5"/>
    <p:sldLayoutId id="2147486891" r:id="rId6"/>
    <p:sldLayoutId id="2147486892" r:id="rId7"/>
    <p:sldLayoutId id="2147486893" r:id="rId8"/>
    <p:sldLayoutId id="2147486894" r:id="rId9"/>
    <p:sldLayoutId id="2147486895" r:id="rId10"/>
    <p:sldLayoutId id="2147486896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234014" indent="-232439" algn="l" rtl="0" fontAlgn="base">
        <a:spcBef>
          <a:spcPts val="1000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kumimoji="1" sz="4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474452" indent="-193222" algn="l" rtl="0" fontAlgn="base">
        <a:spcBef>
          <a:spcPts val="9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kumimoji="1" sz="3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750937" indent="-153999" algn="l" rtl="0" fontAlgn="base">
        <a:spcBef>
          <a:spcPts val="700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kumimoji="1" sz="3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065140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1380847" indent="-15247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1833443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2283917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2734475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3184980" indent="-154880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46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title style</a:t>
            </a: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 Bold" charset="0"/>
              </a:rPr>
              <a:t>Second level</a:t>
            </a:r>
          </a:p>
          <a:p>
            <a:pPr lvl="2"/>
            <a:r>
              <a:rPr lang="en-US" altLang="ja-JP">
                <a:sym typeface="Arial Bold" charset="0"/>
              </a:rPr>
              <a:t>Third level</a:t>
            </a:r>
          </a:p>
          <a:p>
            <a:pPr lvl="3"/>
            <a:r>
              <a:rPr lang="en-US" altLang="ja-JP">
                <a:sym typeface="Arial Bold" charset="0"/>
              </a:rPr>
              <a:t>Fourth level</a:t>
            </a:r>
          </a:p>
          <a:p>
            <a:pPr lvl="4"/>
            <a:r>
              <a:rPr lang="en-US" altLang="ja-JP">
                <a:sym typeface="Arial Bold" charset="0"/>
              </a:rPr>
              <a:t>Fifth level</a:t>
            </a:r>
          </a:p>
        </p:txBody>
      </p:sp>
      <p:sp>
        <p:nvSpPr>
          <p:cNvPr id="839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75938" y="8931565"/>
            <a:ext cx="319087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F9C2EE85-88E2-F546-806B-F7D53C1A0D25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97" r:id="rId1"/>
    <p:sldLayoutId id="2147486898" r:id="rId2"/>
    <p:sldLayoutId id="2147486899" r:id="rId3"/>
    <p:sldLayoutId id="2147486900" r:id="rId4"/>
    <p:sldLayoutId id="2147486901" r:id="rId5"/>
    <p:sldLayoutId id="2147486902" r:id="rId6"/>
    <p:sldLayoutId id="2147486903" r:id="rId7"/>
    <p:sldLayoutId id="2147486904" r:id="rId8"/>
    <p:sldLayoutId id="2147486905" r:id="rId9"/>
    <p:sldLayoutId id="2147486906" r:id="rId10"/>
    <p:sldLayoutId id="2147486907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232439" indent="-230893" algn="l" rtl="0" fontAlgn="base">
        <a:spcBef>
          <a:spcPts val="1000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kumimoji="1" sz="4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472877" indent="-191634" algn="l" rtl="0" fontAlgn="base">
        <a:spcBef>
          <a:spcPts val="9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kumimoji="1" sz="3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749363" indent="-152470" algn="l" rtl="0" fontAlgn="base">
        <a:spcBef>
          <a:spcPts val="700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kumimoji="1" sz="3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063579" indent="-150885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1379271" indent="-150885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1831882" indent="-153389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2282359" indent="-153389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2732919" indent="-153389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3183417" indent="-153389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46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title style</a:t>
            </a: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4992" tIns="24992" rIns="24992" bIns="2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 Bold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 Bold" charset="0"/>
              </a:rPr>
              <a:t>Second level</a:t>
            </a:r>
          </a:p>
          <a:p>
            <a:pPr lvl="2"/>
            <a:r>
              <a:rPr lang="en-US" altLang="ja-JP">
                <a:sym typeface="Arial Bold" charset="0"/>
              </a:rPr>
              <a:t>Third level</a:t>
            </a:r>
          </a:p>
          <a:p>
            <a:pPr lvl="3"/>
            <a:r>
              <a:rPr lang="en-US" altLang="ja-JP">
                <a:sym typeface="Arial Bold" charset="0"/>
              </a:rPr>
              <a:t>Fourth level</a:t>
            </a:r>
          </a:p>
          <a:p>
            <a:pPr lvl="4"/>
            <a:r>
              <a:rPr lang="en-US" altLang="ja-JP">
                <a:sym typeface="Arial Bold" charset="0"/>
              </a:rPr>
              <a:t>Fifth level</a:t>
            </a:r>
          </a:p>
        </p:txBody>
      </p:sp>
      <p:sp>
        <p:nvSpPr>
          <p:cNvPr id="8499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75938" y="8931565"/>
            <a:ext cx="319087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8EB79852-6AEC-9040-9F16-673D7797FA2A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08" r:id="rId1"/>
    <p:sldLayoutId id="2147486909" r:id="rId2"/>
    <p:sldLayoutId id="2147486910" r:id="rId3"/>
    <p:sldLayoutId id="2147486911" r:id="rId4"/>
    <p:sldLayoutId id="2147486912" r:id="rId5"/>
    <p:sldLayoutId id="2147486913" r:id="rId6"/>
    <p:sldLayoutId id="2147486914" r:id="rId7"/>
    <p:sldLayoutId id="2147486915" r:id="rId8"/>
    <p:sldLayoutId id="2147486916" r:id="rId9"/>
    <p:sldLayoutId id="2147486917" r:id="rId10"/>
    <p:sldLayoutId id="2147486918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Arial Bold" charset="0"/>
        </a:defRPr>
      </a:lvl1pPr>
      <a:lvl2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232439" indent="-230893" algn="l" rtl="0" fontAlgn="base">
        <a:spcBef>
          <a:spcPts val="1000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kumimoji="1" sz="4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1pPr>
      <a:lvl2pPr marL="472877" indent="-191634" algn="l" rtl="0" fontAlgn="base">
        <a:spcBef>
          <a:spcPts val="9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kumimoji="1" sz="3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2pPr>
      <a:lvl3pPr marL="749363" indent="-152470" algn="l" rtl="0" fontAlgn="base">
        <a:spcBef>
          <a:spcPts val="700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kumimoji="1" sz="3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3pPr>
      <a:lvl4pPr marL="1063579" indent="-150885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4pPr>
      <a:lvl5pPr marL="1379271" indent="-150885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5pPr>
      <a:lvl6pPr marL="1831882" indent="-153389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2282359" indent="-153389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2732919" indent="-153389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3183417" indent="-153389" algn="l" rtl="0" fontAlgn="base">
        <a:spcBef>
          <a:spcPts val="6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919" r:id="rId1"/>
    <p:sldLayoutId id="2147486920" r:id="rId2"/>
    <p:sldLayoutId id="2147486921" r:id="rId3"/>
    <p:sldLayoutId id="2147486922" r:id="rId4"/>
    <p:sldLayoutId id="2147486923" r:id="rId5"/>
    <p:sldLayoutId id="2147486924" r:id="rId6"/>
    <p:sldLayoutId id="2147486925" r:id="rId7"/>
    <p:sldLayoutId id="2147486926" r:id="rId8"/>
    <p:sldLayoutId id="2147486927" r:id="rId9"/>
    <p:sldLayoutId id="2147486928" r:id="rId10"/>
    <p:sldLayoutId id="2147486929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8100">
          <a:solidFill>
            <a:schemeClr val="tx1"/>
          </a:solidFill>
          <a:latin typeface="+mj-lt"/>
          <a:ea typeface="+mj-ea"/>
          <a:cs typeface="+mj-cs"/>
          <a:sym typeface="Palatino" charset="0"/>
        </a:defRPr>
      </a:lvl1pPr>
      <a:lvl2pPr algn="l" rtl="0" fontAlgn="base">
        <a:spcBef>
          <a:spcPct val="0"/>
        </a:spcBef>
        <a:spcAft>
          <a:spcPct val="0"/>
        </a:spcAft>
        <a:defRPr kumimoji="1"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2pPr>
      <a:lvl3pPr algn="l" rtl="0" fontAlgn="base">
        <a:spcBef>
          <a:spcPct val="0"/>
        </a:spcBef>
        <a:spcAft>
          <a:spcPct val="0"/>
        </a:spcAft>
        <a:defRPr kumimoji="1"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3pPr>
      <a:lvl4pPr algn="l" rtl="0" fontAlgn="base">
        <a:spcBef>
          <a:spcPct val="0"/>
        </a:spcBef>
        <a:spcAft>
          <a:spcPct val="0"/>
        </a:spcAft>
        <a:defRPr kumimoji="1"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4pPr>
      <a:lvl5pPr algn="l" rtl="0" fontAlgn="base">
        <a:spcBef>
          <a:spcPct val="0"/>
        </a:spcBef>
        <a:spcAft>
          <a:spcPct val="0"/>
        </a:spcAft>
        <a:defRPr kumimoji="1"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9pPr>
    </p:titleStyle>
    <p:bodyStyle>
      <a:lvl1pPr marL="435129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873446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1311756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749974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2188299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2640636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3091177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3541696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992241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52400"/>
            <a:ext cx="11709400" cy="203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50020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title style</a:t>
            </a:r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629190"/>
            <a:ext cx="5600700" cy="647700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50020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Palatino" charset="0"/>
              </a:rPr>
              <a:t>Second level</a:t>
            </a:r>
          </a:p>
          <a:p>
            <a:pPr lvl="2"/>
            <a:r>
              <a:rPr lang="en-US" altLang="ja-JP">
                <a:sym typeface="Palatino" charset="0"/>
              </a:rPr>
              <a:t>Third level</a:t>
            </a:r>
          </a:p>
          <a:p>
            <a:pPr lvl="3"/>
            <a:r>
              <a:rPr lang="en-US" altLang="ja-JP">
                <a:sym typeface="Palatino" charset="0"/>
              </a:rPr>
              <a:t>Fourth level</a:t>
            </a:r>
          </a:p>
          <a:p>
            <a:pPr lvl="4"/>
            <a:r>
              <a:rPr lang="en-US" altLang="ja-JP">
                <a:sym typeface="Palatino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30" r:id="rId1"/>
    <p:sldLayoutId id="2147486931" r:id="rId2"/>
    <p:sldLayoutId id="2147486932" r:id="rId3"/>
    <p:sldLayoutId id="2147486933" r:id="rId4"/>
    <p:sldLayoutId id="2147486934" r:id="rId5"/>
    <p:sldLayoutId id="2147486935" r:id="rId6"/>
    <p:sldLayoutId id="2147486936" r:id="rId7"/>
    <p:sldLayoutId id="2147486937" r:id="rId8"/>
    <p:sldLayoutId id="2147486938" r:id="rId9"/>
    <p:sldLayoutId id="2147486939" r:id="rId10"/>
    <p:sldLayoutId id="2147486940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+mj-lt"/>
          <a:ea typeface="+mj-ea"/>
          <a:cs typeface="+mj-cs"/>
          <a:sym typeface="Palatino" charset="0"/>
        </a:defRPr>
      </a:lvl1pPr>
      <a:lvl2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2pPr>
      <a:lvl3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3pPr>
      <a:lvl4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4pPr>
      <a:lvl5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9pPr>
    </p:titleStyle>
    <p:bodyStyle>
      <a:lvl1pPr marL="435129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824691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1261614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699744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2138025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2590547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3041113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3491629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942183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6578603"/>
            <a:ext cx="11709400" cy="1422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71" tIns="50071" rIns="50071" bIns="5007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7988301"/>
            <a:ext cx="11709400" cy="12826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71" tIns="50071" rIns="50071" bIns="500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Hoefler Text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Hoefler Text" charset="0"/>
              </a:rPr>
              <a:t>Second level</a:t>
            </a:r>
          </a:p>
          <a:p>
            <a:pPr lvl="2"/>
            <a:r>
              <a:rPr lang="en-US" altLang="ja-JP">
                <a:sym typeface="Hoefler Text" charset="0"/>
              </a:rPr>
              <a:t>Third level</a:t>
            </a:r>
          </a:p>
          <a:p>
            <a:pPr lvl="3"/>
            <a:r>
              <a:rPr lang="en-US" altLang="ja-JP">
                <a:sym typeface="Hoefler Text" charset="0"/>
              </a:rPr>
              <a:t>Fourth level</a:t>
            </a:r>
          </a:p>
          <a:p>
            <a:pPr lvl="4"/>
            <a:r>
              <a:rPr lang="en-US" altLang="ja-JP">
                <a:sym typeface="Hoefler Text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329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52" r:id="rId1"/>
    <p:sldLayoutId id="2147487053" r:id="rId2"/>
    <p:sldLayoutId id="2147487054" r:id="rId3"/>
    <p:sldLayoutId id="2147487055" r:id="rId4"/>
    <p:sldLayoutId id="2147487056" r:id="rId5"/>
    <p:sldLayoutId id="2147487057" r:id="rId6"/>
    <p:sldLayoutId id="2147487058" r:id="rId7"/>
    <p:sldLayoutId id="2147487059" r:id="rId8"/>
    <p:sldLayoutId id="2147487060" r:id="rId9"/>
    <p:sldLayoutId id="2147487061" r:id="rId10"/>
    <p:sldLayoutId id="2147487062" r:id="rId11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+mj-lt"/>
          <a:ea typeface="+mj-ea"/>
          <a:cs typeface="+mj-cs"/>
          <a:sym typeface="Palatino" charset="0"/>
        </a:defRPr>
      </a:lvl1pPr>
      <a:lvl2pPr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2pPr>
      <a:lvl3pPr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3pPr>
      <a:lvl4pPr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4pPr>
      <a:lvl5pPr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5pPr>
      <a:lvl6pPr marL="450940"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6pPr>
      <a:lvl7pPr marL="901872"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7pPr>
      <a:lvl8pPr marL="1352915"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8pPr>
      <a:lvl9pPr marL="1803867" algn="ctr" rtl="0" fontAlgn="base">
        <a:spcBef>
          <a:spcPct val="0"/>
        </a:spcBef>
        <a:spcAft>
          <a:spcPct val="0"/>
        </a:spcAft>
        <a:defRPr sz="75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9pPr>
    </p:titleStyle>
    <p:bodyStyle>
      <a:lvl1pPr algn="ctr" rtl="0" fontAlgn="base">
        <a:lnSpc>
          <a:spcPct val="110000"/>
        </a:lnSpc>
        <a:spcBef>
          <a:spcPct val="0"/>
        </a:spcBef>
        <a:spcAft>
          <a:spcPct val="0"/>
        </a:spcAft>
        <a:defRPr sz="31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1pPr>
      <a:lvl2pPr algn="ctr" rtl="0" fontAlgn="base">
        <a:lnSpc>
          <a:spcPct val="110000"/>
        </a:lnSpc>
        <a:spcBef>
          <a:spcPct val="0"/>
        </a:spcBef>
        <a:spcAft>
          <a:spcPct val="0"/>
        </a:spcAft>
        <a:defRPr sz="31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2pPr>
      <a:lvl3pPr algn="ctr" rtl="0" fontAlgn="base">
        <a:lnSpc>
          <a:spcPct val="110000"/>
        </a:lnSpc>
        <a:spcBef>
          <a:spcPct val="0"/>
        </a:spcBef>
        <a:spcAft>
          <a:spcPct val="0"/>
        </a:spcAft>
        <a:defRPr sz="31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3pPr>
      <a:lvl4pPr algn="ctr" rtl="0" fontAlgn="base">
        <a:lnSpc>
          <a:spcPct val="110000"/>
        </a:lnSpc>
        <a:spcBef>
          <a:spcPct val="0"/>
        </a:spcBef>
        <a:spcAft>
          <a:spcPct val="0"/>
        </a:spcAft>
        <a:defRPr sz="31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4pPr>
      <a:lvl5pPr algn="ctr" rtl="0" fontAlgn="base">
        <a:lnSpc>
          <a:spcPct val="110000"/>
        </a:lnSpc>
        <a:spcBef>
          <a:spcPct val="0"/>
        </a:spcBef>
        <a:spcAft>
          <a:spcPct val="0"/>
        </a:spcAft>
        <a:defRPr sz="31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5pPr>
      <a:lvl6pPr marL="450940" algn="ctr" rtl="0" fontAlgn="base">
        <a:lnSpc>
          <a:spcPct val="110000"/>
        </a:lnSpc>
        <a:spcBef>
          <a:spcPct val="0"/>
        </a:spcBef>
        <a:spcAft>
          <a:spcPct val="0"/>
        </a:spcAft>
        <a:defRPr sz="31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6pPr>
      <a:lvl7pPr marL="901872" algn="ctr" rtl="0" fontAlgn="base">
        <a:lnSpc>
          <a:spcPct val="110000"/>
        </a:lnSpc>
        <a:spcBef>
          <a:spcPct val="0"/>
        </a:spcBef>
        <a:spcAft>
          <a:spcPct val="0"/>
        </a:spcAft>
        <a:defRPr sz="31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7pPr>
      <a:lvl8pPr marL="1352915" algn="ctr" rtl="0" fontAlgn="base">
        <a:lnSpc>
          <a:spcPct val="110000"/>
        </a:lnSpc>
        <a:spcBef>
          <a:spcPct val="0"/>
        </a:spcBef>
        <a:spcAft>
          <a:spcPct val="0"/>
        </a:spcAft>
        <a:defRPr sz="31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8pPr>
      <a:lvl9pPr marL="1803867" algn="ctr" rtl="0" fontAlgn="base">
        <a:lnSpc>
          <a:spcPct val="110000"/>
        </a:lnSpc>
        <a:spcBef>
          <a:spcPct val="0"/>
        </a:spcBef>
        <a:spcAft>
          <a:spcPct val="0"/>
        </a:spcAft>
        <a:defRPr sz="3100" i="1">
          <a:solidFill>
            <a:srgbClr val="5D6A61"/>
          </a:solidFill>
          <a:latin typeface="+mn-lt"/>
          <a:ea typeface="+mn-ea"/>
          <a:cs typeface="+mn-cs"/>
          <a:sym typeface="Hoefler Text" charset="0"/>
        </a:defRPr>
      </a:lvl9pPr>
    </p:bodyStyle>
    <p:otherStyle>
      <a:defPPr>
        <a:defRPr lang="ja-JP"/>
      </a:defPPr>
      <a:lvl1pPr marL="0" algn="l" defTabSz="4509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940" algn="l" defTabSz="4509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872" algn="l" defTabSz="4509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915" algn="l" defTabSz="4509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3867" algn="l" defTabSz="4509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4877" algn="l" defTabSz="4509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5855" algn="l" defTabSz="4509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6812" algn="l" defTabSz="4509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7786" algn="l" defTabSz="4509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7" y="130555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101" tIns="50101" rIns="107046" bIns="501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7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101" tIns="50101" rIns="107046" bIns="501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Calibri" charset="0"/>
              </a:rPr>
              <a:t>Second level</a:t>
            </a:r>
          </a:p>
          <a:p>
            <a:pPr lvl="2"/>
            <a:r>
              <a:rPr lang="en-US" altLang="ja-JP">
                <a:sym typeface="Calibri" charset="0"/>
              </a:rPr>
              <a:t>Third level</a:t>
            </a:r>
          </a:p>
          <a:p>
            <a:pPr lvl="3"/>
            <a:r>
              <a:rPr lang="en-US" altLang="ja-JP">
                <a:sym typeface="Calibri" charset="0"/>
              </a:rPr>
              <a:t>Fourth level</a:t>
            </a:r>
          </a:p>
          <a:p>
            <a:pPr lvl="4"/>
            <a:r>
              <a:rPr lang="en-US" altLang="ja-JP">
                <a:sym typeface="Calibri" charset="0"/>
              </a:rPr>
              <a:t>Fifth level</a:t>
            </a:r>
          </a:p>
        </p:txBody>
      </p:sp>
      <p:sp>
        <p:nvSpPr>
          <p:cNvPr id="71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75940" y="9124953"/>
            <a:ext cx="320676" cy="34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254" tIns="45087" rIns="90254" bIns="45087" numCol="1" anchor="ctr" anchorCtr="0" compatLnSpc="1">
            <a:prstTxWarp prst="textNoShape">
              <a:avLst/>
            </a:prstTxWarp>
          </a:bodyPr>
          <a:lstStyle>
            <a:lvl1pPr>
              <a:defRPr kumimoji="0" sz="1600">
                <a:solidFill>
                  <a:srgbClr val="898989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 marL="733342" indent="-282034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27991" indent="-225646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79214" indent="-225646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0377" indent="-225646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1521" indent="-225646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32739" indent="-225646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83950" indent="-225646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35143" indent="-225646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 defTabSz="1285461"/>
            <a:fld id="{40671904-0346-B543-825B-19FA18FD5861}" type="slidenum">
              <a:rPr lang="en-US" altLang="ja-JP" smtClean="0"/>
              <a:pPr defTabSz="1285461"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0962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64" r:id="rId1"/>
    <p:sldLayoutId id="2147487065" r:id="rId2"/>
    <p:sldLayoutId id="2147487066" r:id="rId3"/>
    <p:sldLayoutId id="2147487067" r:id="rId4"/>
    <p:sldLayoutId id="2147487068" r:id="rId5"/>
    <p:sldLayoutId id="2147487069" r:id="rId6"/>
    <p:sldLayoutId id="2147487070" r:id="rId7"/>
    <p:sldLayoutId id="2147487071" r:id="rId8"/>
    <p:sldLayoutId id="2147487072" r:id="rId9"/>
    <p:sldLayoutId id="2147487073" r:id="rId10"/>
    <p:sldLayoutId id="2147487074" r:id="rId11"/>
  </p:sldLayoutIdLst>
  <p:transition/>
  <p:hf sldNum="0" hdr="0" ftr="0" dt="0"/>
  <p:txStyles>
    <p:titleStyle>
      <a:lvl1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6350" indent="-6350" algn="ctr" rtl="0" fontAlgn="base">
        <a:spcBef>
          <a:spcPct val="0"/>
        </a:spcBef>
        <a:spcAft>
          <a:spcPct val="0"/>
        </a:spcAft>
        <a:defRPr kumimoji="1"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455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8635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9832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11012" algn="ctr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74327" indent="-335312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19107" indent="-278898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13927" indent="-222486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6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5022" indent="-22248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6269" indent="-22248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67361" indent="-22248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18657" indent="-22248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69852" indent="-22248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21056" indent="-22248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116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60" algn="l" defTabSz="45116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306" algn="l" defTabSz="45116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592" algn="l" defTabSz="45116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755" algn="l" defTabSz="45116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980" algn="l" defTabSz="45116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7175" algn="l" defTabSz="45116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8365" algn="l" defTabSz="45116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9565" algn="l" defTabSz="45116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52400"/>
            <a:ext cx="11709400" cy="203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50020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56400" y="2629190"/>
            <a:ext cx="5600700" cy="647700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50020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Palatino" charset="0"/>
              </a:rPr>
              <a:t>Second level</a:t>
            </a:r>
          </a:p>
          <a:p>
            <a:pPr lvl="2"/>
            <a:r>
              <a:rPr lang="en-US" altLang="ja-JP">
                <a:sym typeface="Palatino" charset="0"/>
              </a:rPr>
              <a:t>Third level</a:t>
            </a:r>
          </a:p>
          <a:p>
            <a:pPr lvl="3"/>
            <a:r>
              <a:rPr lang="en-US" altLang="ja-JP">
                <a:sym typeface="Palatino" charset="0"/>
              </a:rPr>
              <a:t>Fourth level</a:t>
            </a:r>
          </a:p>
          <a:p>
            <a:pPr lvl="4"/>
            <a:r>
              <a:rPr lang="en-US" altLang="ja-JP">
                <a:sym typeface="Palatino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71" r:id="rId1"/>
    <p:sldLayoutId id="2147486172" r:id="rId2"/>
    <p:sldLayoutId id="2147486173" r:id="rId3"/>
    <p:sldLayoutId id="2147486174" r:id="rId4"/>
    <p:sldLayoutId id="2147486175" r:id="rId5"/>
    <p:sldLayoutId id="2147486176" r:id="rId6"/>
    <p:sldLayoutId id="2147486177" r:id="rId7"/>
    <p:sldLayoutId id="2147486178" r:id="rId8"/>
    <p:sldLayoutId id="2147486179" r:id="rId9"/>
    <p:sldLayoutId id="2147486180" r:id="rId10"/>
    <p:sldLayoutId id="2147486181" r:id="rId11"/>
  </p:sldLayoutIdLst>
  <p:transition/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+mj-lt"/>
          <a:ea typeface="+mj-ea"/>
          <a:cs typeface="+mj-cs"/>
          <a:sym typeface="Palatino" charset="0"/>
        </a:defRPr>
      </a:lvl1pPr>
      <a:lvl2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2pPr>
      <a:lvl3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3pPr>
      <a:lvl4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4pPr>
      <a:lvl5pPr algn="l" rtl="0" fontAlgn="base">
        <a:spcBef>
          <a:spcPct val="0"/>
        </a:spcBef>
        <a:spcAft>
          <a:spcPct val="0"/>
        </a:spcAft>
        <a:defRPr kumimoji="1"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5pPr>
      <a:lvl6pPr marL="450506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6pPr>
      <a:lvl7pPr marL="901004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7pPr>
      <a:lvl8pPr marL="1351601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8pPr>
      <a:lvl9pPr marL="1802111" algn="l" rtl="0" fontAlgn="base">
        <a:spcBef>
          <a:spcPct val="0"/>
        </a:spcBef>
        <a:spcAft>
          <a:spcPct val="0"/>
        </a:spcAft>
        <a:defRPr sz="81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9pPr>
    </p:titleStyle>
    <p:bodyStyle>
      <a:lvl1pPr marL="435129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824691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1261614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699744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2138025" indent="-43512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2590547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3041113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3491629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942183" indent="-437979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28591" tIns="64299" rIns="128591" bIns="64299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240" y="2276148"/>
            <a:ext cx="11704320" cy="6436925"/>
          </a:xfrm>
          <a:prstGeom prst="rect">
            <a:avLst/>
          </a:prstGeom>
        </p:spPr>
        <p:txBody>
          <a:bodyPr vert="horz" lIns="128591" tIns="64299" rIns="128591" bIns="64299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50243" y="9040457"/>
            <a:ext cx="3034453" cy="519289"/>
          </a:xfrm>
          <a:prstGeom prst="rect">
            <a:avLst/>
          </a:prstGeom>
        </p:spPr>
        <p:txBody>
          <a:bodyPr vert="horz" lIns="128591" tIns="64299" rIns="128591" bIns="64299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3031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443315" y="9040457"/>
            <a:ext cx="4118187" cy="519289"/>
          </a:xfrm>
          <a:prstGeom prst="rect">
            <a:avLst/>
          </a:prstGeom>
        </p:spPr>
        <p:txBody>
          <a:bodyPr vert="horz" lIns="128591" tIns="64299" rIns="128591" bIns="64299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3031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320107" y="9040457"/>
            <a:ext cx="3034453" cy="519289"/>
          </a:xfrm>
          <a:prstGeom prst="rect">
            <a:avLst/>
          </a:prstGeom>
        </p:spPr>
        <p:txBody>
          <a:bodyPr vert="horz" lIns="128591" tIns="64299" rIns="128591" bIns="64299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3031" fontAlgn="auto">
              <a:spcBef>
                <a:spcPts val="0"/>
              </a:spcBef>
              <a:spcAft>
                <a:spcPts val="0"/>
              </a:spcAft>
            </a:pPr>
            <a:fld id="{52C283E2-66D0-0A49-B473-FE1439F3C5AD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defTabSz="64303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76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76" r:id="rId1"/>
    <p:sldLayoutId id="2147487077" r:id="rId2"/>
    <p:sldLayoutId id="2147487078" r:id="rId3"/>
    <p:sldLayoutId id="2147487079" r:id="rId4"/>
    <p:sldLayoutId id="2147487080" r:id="rId5"/>
    <p:sldLayoutId id="2147487081" r:id="rId6"/>
    <p:sldLayoutId id="2147487082" r:id="rId7"/>
    <p:sldLayoutId id="2147487083" r:id="rId8"/>
    <p:sldLayoutId id="2147487084" r:id="rId9"/>
    <p:sldLayoutId id="2147487085" r:id="rId10"/>
    <p:sldLayoutId id="2147487086" r:id="rId11"/>
  </p:sldLayoutIdLst>
  <p:hf sldNum="0" hdr="0" ftr="0" dt="0"/>
  <p:txStyles>
    <p:titleStyle>
      <a:lvl1pPr algn="ctr" defTabSz="643031" rtl="0" eaLnBrk="1" latinLnBrk="0" hangingPunct="1">
        <a:spcBef>
          <a:spcPct val="0"/>
        </a:spcBef>
        <a:buNone/>
        <a:defRPr kumimoji="1"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2326" indent="-482326" algn="l" defTabSz="643031" rtl="0" eaLnBrk="1" latinLnBrk="0" hangingPunct="1">
        <a:spcBef>
          <a:spcPct val="20000"/>
        </a:spcBef>
        <a:buFont typeface="Arial"/>
        <a:buChar char="•"/>
        <a:defRPr kumimoji="1"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44906" indent="-401999" algn="l" defTabSz="643031" rtl="0" eaLnBrk="1" latinLnBrk="0" hangingPunct="1">
        <a:spcBef>
          <a:spcPct val="20000"/>
        </a:spcBef>
        <a:buFont typeface="Arial"/>
        <a:buChar char="–"/>
        <a:defRPr kumimoji="1"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07626" indent="-321457" algn="l" defTabSz="643031" rtl="0" eaLnBrk="1" latinLnBrk="0" hangingPunct="1">
        <a:spcBef>
          <a:spcPct val="20000"/>
        </a:spcBef>
        <a:buFont typeface="Arial"/>
        <a:buChar char="•"/>
        <a:defRPr kumimoji="1"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50667" indent="-321457" algn="l" defTabSz="643031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93711" indent="-321457" algn="l" defTabSz="643031" rtl="0" eaLnBrk="1" latinLnBrk="0" hangingPunct="1">
        <a:spcBef>
          <a:spcPct val="20000"/>
        </a:spcBef>
        <a:buFont typeface="Arial"/>
        <a:buChar char="»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36733" indent="-321457" algn="l" defTabSz="643031" rtl="0" eaLnBrk="1" latinLnBrk="0" hangingPunct="1">
        <a:spcBef>
          <a:spcPct val="20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79773" indent="-321457" algn="l" defTabSz="643031" rtl="0" eaLnBrk="1" latinLnBrk="0" hangingPunct="1">
        <a:spcBef>
          <a:spcPct val="20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22821" indent="-321457" algn="l" defTabSz="643031" rtl="0" eaLnBrk="1" latinLnBrk="0" hangingPunct="1">
        <a:spcBef>
          <a:spcPct val="20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65846" indent="-321457" algn="l" defTabSz="643031" rtl="0" eaLnBrk="1" latinLnBrk="0" hangingPunct="1">
        <a:spcBef>
          <a:spcPct val="20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43031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3031" algn="l" defTabSz="643031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6051" algn="l" defTabSz="643031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29147" algn="l" defTabSz="643031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72181" algn="l" defTabSz="643031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15257" algn="l" defTabSz="643031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58257" algn="l" defTabSz="643031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01306" algn="l" defTabSz="643031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44351" algn="l" defTabSz="643031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28880" tIns="64441" rIns="128880" bIns="64441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240" y="2276087"/>
            <a:ext cx="11704320" cy="6436925"/>
          </a:xfrm>
          <a:prstGeom prst="rect">
            <a:avLst/>
          </a:prstGeom>
        </p:spPr>
        <p:txBody>
          <a:bodyPr vert="horz" lIns="128880" tIns="64441" rIns="128880" bIns="64441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50240" y="9040389"/>
            <a:ext cx="3034453" cy="519289"/>
          </a:xfrm>
          <a:prstGeom prst="rect">
            <a:avLst/>
          </a:prstGeom>
        </p:spPr>
        <p:txBody>
          <a:bodyPr vert="horz" lIns="128880" tIns="64441" rIns="128880" bIns="6444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4476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443308" y="9040389"/>
            <a:ext cx="4118187" cy="519289"/>
          </a:xfrm>
          <a:prstGeom prst="rect">
            <a:avLst/>
          </a:prstGeom>
        </p:spPr>
        <p:txBody>
          <a:bodyPr vert="horz" lIns="128880" tIns="64441" rIns="128880" bIns="6444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4476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320107" y="9040389"/>
            <a:ext cx="3034453" cy="519289"/>
          </a:xfrm>
          <a:prstGeom prst="rect">
            <a:avLst/>
          </a:prstGeom>
        </p:spPr>
        <p:txBody>
          <a:bodyPr vert="horz" lIns="128880" tIns="64441" rIns="128880" bIns="6444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4476" fontAlgn="auto">
              <a:spcBef>
                <a:spcPts val="0"/>
              </a:spcBef>
              <a:spcAft>
                <a:spcPts val="0"/>
              </a:spcAft>
            </a:pPr>
            <a:fld id="{28999AFB-A2CC-A44C-B2E7-6C3F5E576895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rPr>
              <a:pPr defTabSz="64447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09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00" r:id="rId1"/>
    <p:sldLayoutId id="2147487101" r:id="rId2"/>
    <p:sldLayoutId id="2147487102" r:id="rId3"/>
    <p:sldLayoutId id="2147487103" r:id="rId4"/>
    <p:sldLayoutId id="2147487104" r:id="rId5"/>
    <p:sldLayoutId id="2147487105" r:id="rId6"/>
    <p:sldLayoutId id="2147487106" r:id="rId7"/>
    <p:sldLayoutId id="2147487107" r:id="rId8"/>
    <p:sldLayoutId id="2147487108" r:id="rId9"/>
    <p:sldLayoutId id="2147487109" r:id="rId10"/>
    <p:sldLayoutId id="2147487110" r:id="rId11"/>
  </p:sldLayoutIdLst>
  <p:hf sldNum="0" hdr="0" ftr="0" dt="0"/>
  <p:txStyles>
    <p:titleStyle>
      <a:lvl1pPr algn="ctr" defTabSz="644476" rtl="0" eaLnBrk="1" latinLnBrk="0" hangingPunct="1">
        <a:spcBef>
          <a:spcPct val="0"/>
        </a:spcBef>
        <a:buNone/>
        <a:defRPr kumimoji="1"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3413" indent="-483413" algn="l" defTabSz="644476" rtl="0" eaLnBrk="1" latinLnBrk="0" hangingPunct="1">
        <a:spcBef>
          <a:spcPct val="20000"/>
        </a:spcBef>
        <a:buFont typeface="Arial"/>
        <a:buChar char="•"/>
        <a:defRPr kumimoji="1"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47284" indent="-402891" algn="l" defTabSz="644476" rtl="0" eaLnBrk="1" latinLnBrk="0" hangingPunct="1">
        <a:spcBef>
          <a:spcPct val="20000"/>
        </a:spcBef>
        <a:buFont typeface="Arial"/>
        <a:buChar char="–"/>
        <a:defRPr kumimoji="1"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11264" indent="-322201" algn="l" defTabSz="644476" rtl="0" eaLnBrk="1" latinLnBrk="0" hangingPunct="1">
        <a:spcBef>
          <a:spcPct val="20000"/>
        </a:spcBef>
        <a:buFont typeface="Arial"/>
        <a:buChar char="•"/>
        <a:defRPr kumimoji="1"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55750" indent="-322201" algn="l" defTabSz="644476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0261" indent="-322201" algn="l" defTabSz="644476" rtl="0" eaLnBrk="1" latinLnBrk="0" hangingPunct="1">
        <a:spcBef>
          <a:spcPct val="20000"/>
        </a:spcBef>
        <a:buFont typeface="Arial"/>
        <a:buChar char="»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44748" indent="-322201" algn="l" defTabSz="644476" rtl="0" eaLnBrk="1" latinLnBrk="0" hangingPunct="1">
        <a:spcBef>
          <a:spcPct val="20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89231" indent="-322201" algn="l" defTabSz="644476" rtl="0" eaLnBrk="1" latinLnBrk="0" hangingPunct="1">
        <a:spcBef>
          <a:spcPct val="20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33732" indent="-322201" algn="l" defTabSz="644476" rtl="0" eaLnBrk="1" latinLnBrk="0" hangingPunct="1">
        <a:spcBef>
          <a:spcPct val="20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78212" indent="-322201" algn="l" defTabSz="644476" rtl="0" eaLnBrk="1" latinLnBrk="0" hangingPunct="1">
        <a:spcBef>
          <a:spcPct val="20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44476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4476" algn="l" defTabSz="644476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8961" algn="l" defTabSz="644476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33494" algn="l" defTabSz="644476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77991" algn="l" defTabSz="644476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22536" algn="l" defTabSz="644476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66979" algn="l" defTabSz="644476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11474" algn="l" defTabSz="644476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55960" algn="l" defTabSz="644476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252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12" r:id="rId1"/>
    <p:sldLayoutId id="2147487113" r:id="rId2"/>
    <p:sldLayoutId id="2147487114" r:id="rId3"/>
    <p:sldLayoutId id="2147487115" r:id="rId4"/>
    <p:sldLayoutId id="2147487116" r:id="rId5"/>
    <p:sldLayoutId id="2147487117" r:id="rId6"/>
    <p:sldLayoutId id="2147487118" r:id="rId7"/>
    <p:sldLayoutId id="2147487119" r:id="rId8"/>
    <p:sldLayoutId id="2147487120" r:id="rId9"/>
    <p:sldLayoutId id="2147487121" r:id="rId10"/>
    <p:sldLayoutId id="2147487122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8100">
          <a:solidFill>
            <a:schemeClr val="tx1"/>
          </a:solidFill>
          <a:latin typeface="+mj-lt"/>
          <a:ea typeface="+mj-ea"/>
          <a:cs typeface="+mj-cs"/>
          <a:sym typeface="Palatino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5pPr>
      <a:lvl6pPr marL="450616" algn="l" rtl="0" fontAlgn="base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6pPr>
      <a:lvl7pPr marL="901214" algn="l" rtl="0" fontAlgn="base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7pPr>
      <a:lvl8pPr marL="1351935" algn="l" rtl="0" fontAlgn="base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8pPr>
      <a:lvl9pPr marL="1802557" algn="l" rtl="0" fontAlgn="base">
        <a:spcBef>
          <a:spcPct val="0"/>
        </a:spcBef>
        <a:spcAft>
          <a:spcPct val="0"/>
        </a:spcAft>
        <a:defRPr sz="81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9pPr>
    </p:titleStyle>
    <p:bodyStyle>
      <a:lvl1pPr marL="432552" indent="-432552" algn="l" rtl="0" eaLnBrk="0" fontAlgn="base" hangingPunct="0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871402" indent="-432552" algn="l" rtl="0" eaLnBrk="0" fontAlgn="base" hangingPunct="0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1310226" indent="-432552" algn="l" rtl="0" eaLnBrk="0" fontAlgn="base" hangingPunct="0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748963" indent="-432552" algn="l" rtl="0" eaLnBrk="0" fontAlgn="base" hangingPunct="0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2187830" indent="-432552" algn="l" rtl="0" eaLnBrk="0" fontAlgn="base" hangingPunct="0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2641284" indent="-438087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3091935" indent="-438087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3542565" indent="-438087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3993210" indent="-438087" algn="l" rtl="0" fontAlgn="base">
        <a:lnSpc>
          <a:spcPct val="120000"/>
        </a:lnSpc>
        <a:spcBef>
          <a:spcPts val="2399"/>
        </a:spcBef>
        <a:spcAft>
          <a:spcPct val="0"/>
        </a:spcAft>
        <a:buSzPct val="9300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ja-JP"/>
      </a:defPPr>
      <a:lvl1pPr marL="0" algn="l" defTabSz="45061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616" algn="l" defTabSz="45061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214" algn="l" defTabSz="45061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935" algn="l" defTabSz="45061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557" algn="l" defTabSz="45061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3240" algn="l" defTabSz="45061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888" algn="l" defTabSz="45061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515" algn="l" defTabSz="45061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5166" algn="l" defTabSz="45061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33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801" tIns="37801" rIns="37801" bIns="378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801" tIns="37801" rIns="37801" bIns="378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" charset="0"/>
              </a:rPr>
              <a:t>Second level</a:t>
            </a:r>
          </a:p>
          <a:p>
            <a:pPr lvl="2"/>
            <a:r>
              <a:rPr lang="en-US" altLang="ja-JP">
                <a:sym typeface="Arial" charset="0"/>
              </a:rPr>
              <a:t>Third level</a:t>
            </a:r>
          </a:p>
          <a:p>
            <a:pPr lvl="3"/>
            <a:r>
              <a:rPr lang="en-US" altLang="ja-JP">
                <a:sym typeface="Arial" charset="0"/>
              </a:rPr>
              <a:t>Fourth level</a:t>
            </a:r>
          </a:p>
          <a:p>
            <a:pPr lvl="4"/>
            <a:r>
              <a:rPr lang="en-US" altLang="ja-JP">
                <a:sym typeface="Arial" charset="0"/>
              </a:rPr>
              <a:t>Fifth level</a:t>
            </a:r>
          </a:p>
        </p:txBody>
      </p:sp>
      <p:sp>
        <p:nvSpPr>
          <p:cNvPr id="409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11025" y="9224963"/>
            <a:ext cx="342901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775" tIns="45362" rIns="90775" bIns="45362" numCol="1" anchor="t" anchorCtr="0" compatLnSpc="1">
            <a:prstTxWarp prst="textNoShape">
              <a:avLst/>
            </a:prstTxWarp>
          </a:bodyPr>
          <a:lstStyle>
            <a:lvl1pPr algn="r"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8095" indent="-283863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5419" indent="-22710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9620" indent="-22710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43754" indent="-22710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97959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52079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06260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60420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>
              <a:defRPr/>
            </a:pPr>
            <a:fld id="{71EC1FCB-54A9-A541-85E4-2493807DB18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2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8" r:id="rId1"/>
    <p:sldLayoutId id="2147487259" r:id="rId2"/>
    <p:sldLayoutId id="2147487260" r:id="rId3"/>
    <p:sldLayoutId id="2147487261" r:id="rId4"/>
    <p:sldLayoutId id="2147487262" r:id="rId5"/>
    <p:sldLayoutId id="2147487263" r:id="rId6"/>
    <p:sldLayoutId id="2147487264" r:id="rId7"/>
    <p:sldLayoutId id="2147487265" r:id="rId8"/>
    <p:sldLayoutId id="2147487266" r:id="rId9"/>
    <p:sldLayoutId id="2147487267" r:id="rId10"/>
    <p:sldLayoutId id="214748726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453781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907611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361468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815249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333017" indent="-333017" algn="l" rtl="0" eaLnBrk="0" fontAlgn="base" hangingPunct="0">
        <a:spcBef>
          <a:spcPts val="1099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sz="44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92860" indent="-277778" algn="l" rtl="0" eaLnBrk="0" fontAlgn="base" hangingPunct="0">
        <a:spcBef>
          <a:spcPts val="10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sz="3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90576" indent="-220953" algn="l" rtl="0" eaLnBrk="0" fontAlgn="base" hangingPunct="0">
        <a:spcBef>
          <a:spcPts val="799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sz="34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45109" indent="-220953" algn="l" rtl="0" eaLnBrk="0" fontAlgn="base" hangingPunct="0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999672" indent="-220953" algn="l" rtl="0" eaLnBrk="0" fontAlgn="base" hangingPunct="0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56622" indent="-226935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10428" indent="-226935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364265" indent="-226935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18082" indent="-226935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ja-JP"/>
      </a:defPPr>
      <a:lvl1pPr marL="0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781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611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468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249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095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2911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6747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0554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240" y="390596"/>
            <a:ext cx="1170432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722" tIns="64862" rIns="129722" bIns="6486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240" y="2275909"/>
            <a:ext cx="11704320" cy="64369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722" tIns="64862" rIns="129722" bIns="648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0240" y="8882098"/>
            <a:ext cx="3034453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722" tIns="64862" rIns="129722" bIns="64862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000000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 algn="l" defTabSz="648614">
              <a:defRPr/>
            </a:pPr>
            <a:endParaRPr kumimoji="1" lang="en-US" altLang="ja-JP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308" y="8882098"/>
            <a:ext cx="4118187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722" tIns="64862" rIns="129722" bIns="64862" numCol="1" anchor="t" anchorCtr="0" compatLnSpc="1">
            <a:prstTxWarp prst="textNoShape">
              <a:avLst/>
            </a:prstTxWarp>
          </a:bodyPr>
          <a:lstStyle>
            <a:lvl1pPr algn="ctr">
              <a:defRPr sz="2000">
                <a:solidFill>
                  <a:srgbClr val="000000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 defTabSz="648614">
              <a:defRPr/>
            </a:pPr>
            <a:endParaRPr kumimoji="1" lang="en-US" altLang="ja-JP"/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107" y="8882098"/>
            <a:ext cx="3034453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722" tIns="64862" rIns="129722" bIns="64862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rgbClr val="000000"/>
                </a:solidFill>
              </a:defRPr>
            </a:lvl1pPr>
          </a:lstStyle>
          <a:p>
            <a:pPr defTabSz="648614"/>
            <a:fld id="{49FE1818-8247-9E4D-BA7D-EBEB9BDCF156}" type="slidenum">
              <a:rPr kumimoji="1" lang="en-US" altLang="ja-JP" smtClean="0">
                <a:latin typeface="Arial" charset="0"/>
                <a:ea typeface="ＭＳ Ｐゴシック" charset="0"/>
                <a:cs typeface="ＭＳ Ｐゴシック" charset="0"/>
              </a:rPr>
              <a:pPr defTabSz="648614"/>
              <a:t>‹#›</a:t>
            </a:fld>
            <a:endParaRPr kumimoji="1" lang="en-US" altLang="ja-JP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642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70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6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6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6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6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6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  <a:cs typeface="ＭＳ Ｐゴシック" charset="-128"/>
        </a:defRPr>
      </a:lvl5pPr>
      <a:lvl6pPr marL="648614" algn="l" rtl="0" fontAlgn="base">
        <a:spcBef>
          <a:spcPct val="0"/>
        </a:spcBef>
        <a:spcAft>
          <a:spcPct val="0"/>
        </a:spcAft>
        <a:defRPr kumimoji="1" sz="6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6pPr>
      <a:lvl7pPr marL="1297263" algn="l" rtl="0" fontAlgn="base">
        <a:spcBef>
          <a:spcPct val="0"/>
        </a:spcBef>
        <a:spcAft>
          <a:spcPct val="0"/>
        </a:spcAft>
        <a:defRPr kumimoji="1" sz="6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7pPr>
      <a:lvl8pPr marL="1945911" algn="l" rtl="0" fontAlgn="base">
        <a:spcBef>
          <a:spcPct val="0"/>
        </a:spcBef>
        <a:spcAft>
          <a:spcPct val="0"/>
        </a:spcAft>
        <a:defRPr kumimoji="1" sz="6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8pPr>
      <a:lvl9pPr marL="2594539" algn="l" rtl="0" fontAlgn="base">
        <a:spcBef>
          <a:spcPct val="0"/>
        </a:spcBef>
        <a:spcAft>
          <a:spcPct val="0"/>
        </a:spcAft>
        <a:defRPr kumimoji="1" sz="6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9pPr>
    </p:titleStyle>
    <p:bodyStyle>
      <a:lvl1pPr marL="486491" indent="-486491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Wingdings" charset="0"/>
        <a:buChar char="n"/>
        <a:defRPr kumimoji="1" sz="4600" b="1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1054029" indent="-405417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Font typeface="Wingdings" charset="0"/>
        <a:buChar char="n"/>
        <a:defRPr kumimoji="1" sz="4000" b="1">
          <a:solidFill>
            <a:schemeClr val="tx1"/>
          </a:solidFill>
          <a:latin typeface="+mn-lt"/>
          <a:ea typeface="+mn-ea"/>
        </a:defRPr>
      </a:lvl2pPr>
      <a:lvl3pPr marL="1621581" indent="-324307" algn="l" rtl="0" eaLnBrk="0" fontAlgn="base" hangingPunct="0">
        <a:spcBef>
          <a:spcPct val="20000"/>
        </a:spcBef>
        <a:spcAft>
          <a:spcPct val="0"/>
        </a:spcAft>
        <a:buClr>
          <a:srgbClr val="3366CC"/>
        </a:buClr>
        <a:buFont typeface="Wingdings" charset="0"/>
        <a:buChar char="n"/>
        <a:defRPr kumimoji="1" sz="3400" b="1">
          <a:solidFill>
            <a:schemeClr val="tx1"/>
          </a:solidFill>
          <a:latin typeface="+mn-lt"/>
          <a:ea typeface="+mn-ea"/>
        </a:defRPr>
      </a:lvl3pPr>
      <a:lvl4pPr marL="2270212" indent="-324307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Font typeface="Wingdings" charset="0"/>
        <a:buChar char="n"/>
        <a:defRPr kumimoji="1" sz="2800" b="1">
          <a:solidFill>
            <a:schemeClr val="tx1"/>
          </a:solidFill>
          <a:latin typeface="+mn-lt"/>
          <a:ea typeface="+mn-ea"/>
        </a:defRPr>
      </a:lvl4pPr>
      <a:lvl5pPr marL="2918866" indent="-324307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Font typeface="Wingdings" charset="0"/>
        <a:buChar char="n"/>
        <a:defRPr kumimoji="1" sz="2800" b="1">
          <a:solidFill>
            <a:schemeClr val="tx1"/>
          </a:solidFill>
          <a:latin typeface="+mn-lt"/>
          <a:ea typeface="+mn-ea"/>
        </a:defRPr>
      </a:lvl5pPr>
      <a:lvl6pPr marL="3567501" indent="-324307" algn="l" rtl="0" fontAlgn="base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buChar char="n"/>
        <a:defRPr kumimoji="1" sz="2800" b="1">
          <a:solidFill>
            <a:schemeClr val="tx1"/>
          </a:solidFill>
          <a:latin typeface="+mn-lt"/>
          <a:ea typeface="+mn-ea"/>
        </a:defRPr>
      </a:lvl6pPr>
      <a:lvl7pPr marL="4216122" indent="-324307" algn="l" rtl="0" fontAlgn="base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buChar char="n"/>
        <a:defRPr kumimoji="1" sz="2800" b="1">
          <a:solidFill>
            <a:schemeClr val="tx1"/>
          </a:solidFill>
          <a:latin typeface="+mn-lt"/>
          <a:ea typeface="+mn-ea"/>
        </a:defRPr>
      </a:lvl7pPr>
      <a:lvl8pPr marL="4864766" indent="-324307" algn="l" rtl="0" fontAlgn="base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buChar char="n"/>
        <a:defRPr kumimoji="1" sz="2800" b="1">
          <a:solidFill>
            <a:schemeClr val="tx1"/>
          </a:solidFill>
          <a:latin typeface="+mn-lt"/>
          <a:ea typeface="+mn-ea"/>
        </a:defRPr>
      </a:lvl8pPr>
      <a:lvl9pPr marL="5513374" indent="-324307" algn="l" rtl="0" fontAlgn="base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buChar char="n"/>
        <a:defRPr kumimoji="1" sz="28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297263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8614" algn="l" defTabSz="1297263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7263" algn="l" defTabSz="1297263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5911" algn="l" defTabSz="1297263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4539" algn="l" defTabSz="1297263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3171" algn="l" defTabSz="1297263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1815" algn="l" defTabSz="1297263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0443" algn="l" defTabSz="1297263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9073" algn="l" defTabSz="1297263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33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399" tIns="50399" rIns="107752" bIns="503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399" tIns="50399" rIns="107752" bIns="503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" charset="0"/>
              </a:rPr>
              <a:t>Second level</a:t>
            </a:r>
          </a:p>
          <a:p>
            <a:pPr lvl="2"/>
            <a:r>
              <a:rPr lang="en-US" altLang="ja-JP">
                <a:sym typeface="Arial" charset="0"/>
              </a:rPr>
              <a:t>Third level</a:t>
            </a:r>
          </a:p>
          <a:p>
            <a:pPr lvl="3"/>
            <a:r>
              <a:rPr lang="en-US" altLang="ja-JP">
                <a:sym typeface="Arial" charset="0"/>
              </a:rPr>
              <a:t>Fourth level</a:t>
            </a:r>
          </a:p>
          <a:p>
            <a:pPr lvl="4"/>
            <a:r>
              <a:rPr lang="en-US" altLang="ja-JP">
                <a:sym typeface="Arial" charset="0"/>
              </a:rPr>
              <a:t>Fifth level</a:t>
            </a:r>
          </a:p>
        </p:txBody>
      </p:sp>
      <p:sp>
        <p:nvSpPr>
          <p:cNvPr id="71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52125" y="8882064"/>
            <a:ext cx="3683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775" tIns="45362" rIns="90775" bIns="45362" numCol="1" anchor="t" anchorCtr="0" compatLnSpc="1">
            <a:prstTxWarp prst="textNoShape">
              <a:avLst/>
            </a:prstTxWarp>
          </a:bodyPr>
          <a:lstStyle>
            <a:lvl1pPr algn="ctr"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8095" indent="-283863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5419" indent="-22710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9620" indent="-22710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43754" indent="-22710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97959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52079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06260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60420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>
              <a:defRPr/>
            </a:pPr>
            <a:fld id="{34607307-BA7A-9D4A-BDAB-BC950D04FF0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118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72" r:id="rId1"/>
    <p:sldLayoutId id="2147487273" r:id="rId2"/>
    <p:sldLayoutId id="2147487274" r:id="rId3"/>
    <p:sldLayoutId id="2147487275" r:id="rId4"/>
    <p:sldLayoutId id="2147487276" r:id="rId5"/>
    <p:sldLayoutId id="2147487277" r:id="rId6"/>
    <p:sldLayoutId id="2147487278" r:id="rId7"/>
    <p:sldLayoutId id="2147487279" r:id="rId8"/>
    <p:sldLayoutId id="2147487280" r:id="rId9"/>
    <p:sldLayoutId id="2147487281" r:id="rId10"/>
    <p:sldLayoutId id="2147487282" r:id="rId11"/>
  </p:sldLayoutIdLst>
  <p:transition/>
  <p:hf sldNum="0" hdr="0" ftr="0" dt="0"/>
  <p:txStyles>
    <p:titleStyle>
      <a:lvl1pPr marL="6350" indent="-6350"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6350" indent="-6350"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marL="6350" indent="-6350"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marL="6350" indent="-6350"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marL="6350" indent="-6350"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460130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913944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367731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821562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372457" indent="-333017" algn="l" rtl="0" eaLnBrk="0" fontAlgn="base" hangingPunct="0">
        <a:spcBef>
          <a:spcPts val="1099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sz="44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19684" indent="-276191" algn="l" rtl="0" eaLnBrk="0" fontAlgn="base" hangingPunct="0">
        <a:spcBef>
          <a:spcPts val="9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sz="3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17421" indent="-219366" algn="l" rtl="0" eaLnBrk="0" fontAlgn="base" hangingPunct="0">
        <a:spcBef>
          <a:spcPts val="799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sz="34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71929" indent="-219366" algn="l" rtl="0" eaLnBrk="0" fontAlgn="base" hangingPunct="0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26496" indent="-219366" algn="l" rtl="0" eaLnBrk="0" fontAlgn="base" hangingPunct="0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83340" indent="-225362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37211" indent="-225362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391035" indent="-225362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44861" indent="-225362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ja-JP"/>
      </a:defPPr>
      <a:lvl1pPr marL="0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781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611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468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249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095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2911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6747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0554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33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801" tIns="37801" rIns="37801" bIns="378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7801" tIns="37801" rIns="37801" bIns="378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" charset="0"/>
              </a:rPr>
              <a:t>Second level</a:t>
            </a:r>
          </a:p>
          <a:p>
            <a:pPr lvl="2"/>
            <a:r>
              <a:rPr lang="en-US" altLang="ja-JP">
                <a:sym typeface="Arial" charset="0"/>
              </a:rPr>
              <a:t>Third level</a:t>
            </a:r>
          </a:p>
          <a:p>
            <a:pPr lvl="3"/>
            <a:r>
              <a:rPr lang="en-US" altLang="ja-JP">
                <a:sym typeface="Arial" charset="0"/>
              </a:rPr>
              <a:t>Fourth level</a:t>
            </a:r>
          </a:p>
          <a:p>
            <a:pPr lvl="4"/>
            <a:r>
              <a:rPr lang="en-US" altLang="ja-JP">
                <a:sym typeface="Arial" charset="0"/>
              </a:rPr>
              <a:t>Fifth level</a:t>
            </a:r>
          </a:p>
        </p:txBody>
      </p:sp>
      <p:sp>
        <p:nvSpPr>
          <p:cNvPr id="1331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11025" y="9224963"/>
            <a:ext cx="342901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775" tIns="45362" rIns="90775" bIns="45362" numCol="1" anchor="t" anchorCtr="0" compatLnSpc="1">
            <a:prstTxWarp prst="textNoShape">
              <a:avLst/>
            </a:prstTxWarp>
          </a:bodyPr>
          <a:lstStyle>
            <a:lvl1pPr algn="r"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8095" indent="-283863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5419" indent="-22710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9620" indent="-22710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43754" indent="-22710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97959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52079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06260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60420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>
              <a:defRPr/>
            </a:pPr>
            <a:fld id="{EE8A0704-4D2E-9741-AF19-5B62032C005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4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84" r:id="rId1"/>
    <p:sldLayoutId id="2147487285" r:id="rId2"/>
    <p:sldLayoutId id="2147487286" r:id="rId3"/>
    <p:sldLayoutId id="2147487287" r:id="rId4"/>
    <p:sldLayoutId id="2147487288" r:id="rId5"/>
    <p:sldLayoutId id="2147487289" r:id="rId6"/>
    <p:sldLayoutId id="2147487290" r:id="rId7"/>
    <p:sldLayoutId id="2147487291" r:id="rId8"/>
    <p:sldLayoutId id="2147487292" r:id="rId9"/>
    <p:sldLayoutId id="2147487293" r:id="rId10"/>
    <p:sldLayoutId id="2147487294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453781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907611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361468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815249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333017" indent="-333017" algn="l" rtl="0" eaLnBrk="0" fontAlgn="base" hangingPunct="0">
        <a:spcBef>
          <a:spcPts val="1099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sz="44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92860" indent="-277778" algn="l" rtl="0" eaLnBrk="0" fontAlgn="base" hangingPunct="0">
        <a:spcBef>
          <a:spcPts val="10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sz="3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90576" indent="-220953" algn="l" rtl="0" eaLnBrk="0" fontAlgn="base" hangingPunct="0">
        <a:spcBef>
          <a:spcPts val="799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sz="34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45109" indent="-220953" algn="l" rtl="0" eaLnBrk="0" fontAlgn="base" hangingPunct="0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999672" indent="-220953" algn="l" rtl="0" eaLnBrk="0" fontAlgn="base" hangingPunct="0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56622" indent="-226935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10428" indent="-226935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364265" indent="-226935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18082" indent="-226935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ja-JP"/>
      </a:defPPr>
      <a:lvl1pPr marL="0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781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611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468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249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095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2911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6747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0554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33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399" tIns="50399" rIns="107774" bIns="503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399" tIns="50399" rIns="107774" bIns="503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" charset="0"/>
              </a:rPr>
              <a:t>Second level</a:t>
            </a:r>
          </a:p>
          <a:p>
            <a:pPr lvl="2"/>
            <a:r>
              <a:rPr lang="en-US" altLang="ja-JP">
                <a:sym typeface="Arial" charset="0"/>
              </a:rPr>
              <a:t>Third level</a:t>
            </a:r>
          </a:p>
          <a:p>
            <a:pPr lvl="3"/>
            <a:r>
              <a:rPr lang="en-US" altLang="ja-JP">
                <a:sym typeface="Arial" charset="0"/>
              </a:rPr>
              <a:t>Fourth level</a:t>
            </a:r>
          </a:p>
          <a:p>
            <a:pPr lvl="4"/>
            <a:r>
              <a:rPr lang="en-US" altLang="ja-JP">
                <a:sym typeface="Arial" charset="0"/>
              </a:rPr>
              <a:t>Fifth level</a:t>
            </a:r>
          </a:p>
        </p:txBody>
      </p:sp>
      <p:sp>
        <p:nvSpPr>
          <p:cNvPr id="1126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52125" y="8882064"/>
            <a:ext cx="3683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775" tIns="45362" rIns="90775" bIns="45362" numCol="1" anchor="t" anchorCtr="0" compatLnSpc="1">
            <a:prstTxWarp prst="textNoShape">
              <a:avLst/>
            </a:prstTxWarp>
          </a:bodyPr>
          <a:lstStyle>
            <a:lvl1pPr algn="ctr"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8095" indent="-283863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5419" indent="-22710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9620" indent="-22710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43754" indent="-22710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97959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52079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06260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60420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>
              <a:defRPr/>
            </a:pPr>
            <a:fld id="{BD15AD19-C9C5-9D40-99AF-B5EF565DA29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3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99" r:id="rId1"/>
    <p:sldLayoutId id="2147487300" r:id="rId2"/>
    <p:sldLayoutId id="2147487301" r:id="rId3"/>
    <p:sldLayoutId id="2147487302" r:id="rId4"/>
    <p:sldLayoutId id="2147487303" r:id="rId5"/>
    <p:sldLayoutId id="2147487304" r:id="rId6"/>
    <p:sldLayoutId id="2147487305" r:id="rId7"/>
    <p:sldLayoutId id="2147487306" r:id="rId8"/>
    <p:sldLayoutId id="2147487307" r:id="rId9"/>
    <p:sldLayoutId id="2147487308" r:id="rId10"/>
    <p:sldLayoutId id="2147487309" r:id="rId11"/>
  </p:sldLayoutIdLst>
  <p:transition/>
  <p:hf sldNum="0" hdr="0" ftr="0" dt="0"/>
  <p:txStyles>
    <p:titleStyle>
      <a:lvl1pPr marL="6350" indent="-6350"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6350" indent="-6350"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marL="6350" indent="-6350"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marL="6350" indent="-6350"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marL="6350" indent="-6350"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460130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913944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367731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821562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374003" indent="-334604" algn="l" rtl="0" eaLnBrk="0" fontAlgn="base" hangingPunct="0">
        <a:spcBef>
          <a:spcPts val="1099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sz="44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21273" indent="-277778" algn="l" rtl="0" eaLnBrk="0" fontAlgn="base" hangingPunct="0">
        <a:spcBef>
          <a:spcPts val="9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sz="3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19011" indent="-220953" algn="l" rtl="0" eaLnBrk="0" fontAlgn="base" hangingPunct="0">
        <a:spcBef>
          <a:spcPts val="799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sz="34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73512" indent="-220953" algn="l" rtl="0" eaLnBrk="0" fontAlgn="base" hangingPunct="0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28076" indent="-220953" algn="l" rtl="0" eaLnBrk="0" fontAlgn="base" hangingPunct="0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84930" indent="-226935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38790" indent="-226935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392605" indent="-226935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46437" indent="-226935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ja-JP"/>
      </a:defPPr>
      <a:lvl1pPr marL="0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781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611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468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249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095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2911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6747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0554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-523" y="0"/>
            <a:ext cx="13022188" cy="3530962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365" tIns="64683" rIns="129365" bIns="64683" rtlCol="0" anchor="ctr"/>
          <a:lstStyle/>
          <a:p>
            <a:pPr defTabSz="646848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-523" y="2083068"/>
            <a:ext cx="13022188" cy="1891376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6848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8825" y="45362"/>
            <a:ext cx="12285083" cy="1125575"/>
          </a:xfrm>
          <a:prstGeom prst="rect">
            <a:avLst/>
          </a:prstGeom>
        </p:spPr>
        <p:txBody>
          <a:bodyPr vert="horz" lIns="129365" tIns="64683" rIns="129365" bIns="64683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43889" y="8889266"/>
            <a:ext cx="5385515" cy="519289"/>
          </a:xfrm>
          <a:prstGeom prst="rect">
            <a:avLst/>
          </a:prstGeom>
        </p:spPr>
        <p:txBody>
          <a:bodyPr vert="horz" lIns="129365" tIns="64683" rIns="129365" bIns="64683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defTabSz="646848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397" y="8889266"/>
            <a:ext cx="5385516" cy="519289"/>
          </a:xfrm>
          <a:prstGeom prst="rect">
            <a:avLst/>
          </a:prstGeom>
        </p:spPr>
        <p:txBody>
          <a:bodyPr vert="horz" lIns="129365" tIns="64683" rIns="129365" bIns="64683" rtlCol="0" anchor="ctr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pPr defTabSz="646848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09542" y="9227438"/>
            <a:ext cx="895258" cy="519289"/>
          </a:xfrm>
          <a:prstGeom prst="rect">
            <a:avLst/>
          </a:prstGeom>
        </p:spPr>
        <p:txBody>
          <a:bodyPr vert="horz" lIns="129365" tIns="64683" rIns="129365" bIns="64683" rtlCol="0" anchor="ctr"/>
          <a:lstStyle>
            <a:lvl1pPr algn="ctr">
              <a:defRPr sz="1400">
                <a:solidFill>
                  <a:schemeClr val="tx2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pPr defTabSz="646848" fontAlgn="auto">
              <a:spcBef>
                <a:spcPts val="0"/>
              </a:spcBef>
              <a:spcAft>
                <a:spcPts val="0"/>
              </a:spcAft>
            </a:pPr>
            <a:fld id="{432641BD-2CF0-CF47-BD1D-63E5C917D500}" type="slidenum">
              <a:rPr kumimoji="1" lang="ja-JP" altLang="en-US" smtClean="0">
                <a:solidFill>
                  <a:srgbClr val="073E87"/>
                </a:solidFill>
              </a:rPr>
              <a:pPr defTabSz="64684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1" lang="ja-JP" altLang="en-US" dirty="0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275" y="3805108"/>
            <a:ext cx="10536296" cy="4907657"/>
          </a:xfrm>
          <a:prstGeom prst="rect">
            <a:avLst/>
          </a:prstGeom>
        </p:spPr>
        <p:txBody>
          <a:bodyPr vert="horz" lIns="129365" tIns="64683" rIns="129365" bIns="64683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04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11" r:id="rId1"/>
    <p:sldLayoutId id="2147487312" r:id="rId2"/>
    <p:sldLayoutId id="2147487313" r:id="rId3"/>
    <p:sldLayoutId id="2147487314" r:id="rId4"/>
    <p:sldLayoutId id="2147487315" r:id="rId5"/>
    <p:sldLayoutId id="2147487316" r:id="rId6"/>
    <p:sldLayoutId id="2147487317" r:id="rId7"/>
    <p:sldLayoutId id="2147487318" r:id="rId8"/>
    <p:sldLayoutId id="2147487319" r:id="rId9"/>
    <p:sldLayoutId id="2147487320" r:id="rId10"/>
    <p:sldLayoutId id="2147487321" r:id="rId11"/>
  </p:sldLayoutIdLst>
  <p:hf sldNum="0" hdr="0" ftr="0" dt="0"/>
  <p:txStyles>
    <p:titleStyle>
      <a:lvl1pPr algn="ctr" defTabSz="1293741" rtl="0" eaLnBrk="1" latinLnBrk="0" hangingPunct="1">
        <a:spcBef>
          <a:spcPct val="0"/>
        </a:spcBef>
        <a:buNone/>
        <a:defRPr kumimoji="1" sz="63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88127" indent="-388127" algn="l" defTabSz="1293741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3400" kern="1200">
          <a:solidFill>
            <a:schemeClr val="tx2"/>
          </a:solidFill>
          <a:latin typeface="+mn-lt"/>
          <a:ea typeface="+mn-ea"/>
          <a:cs typeface="+mn-cs"/>
        </a:defRPr>
      </a:lvl1pPr>
      <a:lvl2pPr marL="815334" indent="-388127" algn="l" defTabSz="1293741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3100" kern="1200">
          <a:solidFill>
            <a:schemeClr val="tx2"/>
          </a:solidFill>
          <a:latin typeface="+mn-lt"/>
          <a:ea typeface="+mn-ea"/>
          <a:cs typeface="+mn-cs"/>
        </a:defRPr>
      </a:lvl2pPr>
      <a:lvl3pPr marL="1210648" indent="-323414" algn="l" defTabSz="1293741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17204" indent="-323414" algn="l" defTabSz="1293741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600" kern="1200">
          <a:solidFill>
            <a:schemeClr val="tx2"/>
          </a:solidFill>
          <a:latin typeface="+mn-lt"/>
          <a:ea typeface="+mn-ea"/>
          <a:cs typeface="+mn-cs"/>
        </a:defRPr>
      </a:lvl4pPr>
      <a:lvl5pPr marL="2070004" indent="-323414" algn="l" defTabSz="1293741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300" kern="1200">
          <a:solidFill>
            <a:schemeClr val="tx2"/>
          </a:solidFill>
          <a:latin typeface="+mn-lt"/>
          <a:ea typeface="+mn-ea"/>
          <a:cs typeface="+mn-cs"/>
        </a:defRPr>
      </a:lvl5pPr>
      <a:lvl6pPr marL="2522824" indent="-323414" algn="l" defTabSz="1293741" rtl="0" eaLnBrk="1" latinLnBrk="0" hangingPunct="1">
        <a:spcBef>
          <a:spcPts val="546"/>
        </a:spcBef>
        <a:buClr>
          <a:schemeClr val="accent1"/>
        </a:buClr>
        <a:buFont typeface="Symbol" pitchFamily="18" charset="2"/>
        <a:buChar char="*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2975652" indent="-323414" algn="l" defTabSz="1293741" rtl="0" eaLnBrk="1" latinLnBrk="0" hangingPunct="1">
        <a:spcBef>
          <a:spcPts val="546"/>
        </a:spcBef>
        <a:buClr>
          <a:schemeClr val="accent1"/>
        </a:buClr>
        <a:buFont typeface="Symbol" pitchFamily="18" charset="2"/>
        <a:buChar char="*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7pPr>
      <a:lvl8pPr marL="3428469" indent="-323414" algn="l" defTabSz="1293741" rtl="0" eaLnBrk="1" latinLnBrk="0" hangingPunct="1">
        <a:spcBef>
          <a:spcPts val="546"/>
        </a:spcBef>
        <a:buClr>
          <a:schemeClr val="accent1"/>
        </a:buClr>
        <a:buFont typeface="Symbol" pitchFamily="18" charset="2"/>
        <a:buChar char="*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8pPr>
      <a:lvl9pPr marL="3881268" indent="-323414" algn="l" defTabSz="1293741" rtl="0" eaLnBrk="1" latinLnBrk="0" hangingPunct="1">
        <a:spcBef>
          <a:spcPts val="546"/>
        </a:spcBef>
        <a:buClr>
          <a:schemeClr val="accent1"/>
        </a:buClr>
        <a:buFont typeface="Symbol" pitchFamily="18" charset="2"/>
        <a:buChar char="*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3741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6848" algn="l" defTabSz="1293741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3741" algn="l" defTabSz="1293741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0635" algn="l" defTabSz="1293741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87512" algn="l" defTabSz="1293741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4417" algn="l" defTabSz="1293741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1268" algn="l" defTabSz="1293741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28144" algn="l" defTabSz="1293741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74998" algn="l" defTabSz="1293741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876" y="128750"/>
            <a:ext cx="11703050" cy="21478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71760" tIns="71760" rIns="129069" bIns="71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6" y="2276476"/>
            <a:ext cx="11703050" cy="747712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71760" tIns="71760" rIns="129069" bIns="71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" charset="0"/>
              </a:rPr>
              <a:t>Second level</a:t>
            </a:r>
          </a:p>
          <a:p>
            <a:pPr lvl="2"/>
            <a:r>
              <a:rPr lang="en-US" altLang="ja-JP">
                <a:sym typeface="Arial" charset="0"/>
              </a:rPr>
              <a:t>Third level</a:t>
            </a:r>
          </a:p>
          <a:p>
            <a:pPr lvl="3"/>
            <a:r>
              <a:rPr lang="en-US" altLang="ja-JP">
                <a:sym typeface="Arial" charset="0"/>
              </a:rPr>
              <a:t>Fourth level</a:t>
            </a:r>
          </a:p>
          <a:p>
            <a:pPr lvl="4"/>
            <a:r>
              <a:rPr lang="en-US" altLang="ja-JP">
                <a:sym typeface="Arial" charset="0"/>
              </a:rPr>
              <a:t>Fifth level</a:t>
            </a:r>
          </a:p>
        </p:txBody>
      </p:sp>
      <p:sp>
        <p:nvSpPr>
          <p:cNvPr id="1433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34664" y="8882225"/>
            <a:ext cx="40322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129069" tIns="64535" rIns="129069" bIns="64535" numCol="1" anchor="t" anchorCtr="0" compatLnSpc="1">
            <a:prstTxWarp prst="textNoShape">
              <a:avLst/>
            </a:prstTxWarp>
          </a:bodyPr>
          <a:lstStyle>
            <a:lvl1pPr algn="ctr">
              <a:defRPr kumimoji="0" sz="1700">
                <a:solidFill>
                  <a:srgbClr val="000000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8095" indent="-283863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5419" indent="-22710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9620" indent="-22710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43754" indent="-22710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97959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52079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06260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60420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>
              <a:defRPr/>
            </a:pPr>
            <a:fld id="{CF8F440D-33EA-6A42-968E-20BFC0A1D86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3134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23" r:id="rId1"/>
    <p:sldLayoutId id="2147487324" r:id="rId2"/>
    <p:sldLayoutId id="2147487325" r:id="rId3"/>
    <p:sldLayoutId id="2147487326" r:id="rId4"/>
    <p:sldLayoutId id="2147487327" r:id="rId5"/>
    <p:sldLayoutId id="2147487328" r:id="rId6"/>
    <p:sldLayoutId id="2147487329" r:id="rId7"/>
    <p:sldLayoutId id="2147487330" r:id="rId8"/>
    <p:sldLayoutId id="2147487331" r:id="rId9"/>
    <p:sldLayoutId id="2147487332" r:id="rId10"/>
    <p:sldLayoutId id="2147487333" r:id="rId11"/>
  </p:sldLayoutIdLst>
  <p:transition/>
  <p:hf sldNum="0" hdr="0" ftr="0" dt="0"/>
  <p:txStyles>
    <p:titleStyle>
      <a:lvl1pPr marL="50482" indent="-50482" algn="l" rtl="0" eaLnBrk="0" fontAlgn="base" hangingPunct="0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0482" indent="-50482" algn="l" rtl="0" eaLnBrk="0" fontAlgn="base" hangingPunct="0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marL="50482" indent="-50482" algn="l" rtl="0" eaLnBrk="0" fontAlgn="base" hangingPunct="0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marL="50482" indent="-50482" algn="l" rtl="0" eaLnBrk="0" fontAlgn="base" hangingPunct="0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marL="50482" indent="-50482" algn="l" rtl="0" eaLnBrk="0" fontAlgn="base" hangingPunct="0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701366" algn="l" rtl="0" fontAlgn="base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1346875" algn="l" rtl="0" fontAlgn="base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992295" algn="l" rtl="0" fontAlgn="base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2637743" algn="l" rtl="0" fontAlgn="base"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535076" indent="-479793" algn="l" rtl="0" eaLnBrk="0" fontAlgn="base" hangingPunct="0">
        <a:spcBef>
          <a:spcPts val="1000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sz="43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29048" indent="-397745" algn="l" rtl="0" eaLnBrk="0" fontAlgn="base" hangingPunct="0">
        <a:spcBef>
          <a:spcPts val="85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sz="37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594053" indent="-317169" algn="l" rtl="0" eaLnBrk="0" fontAlgn="base" hangingPunct="0">
        <a:spcBef>
          <a:spcPts val="850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sz="31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39557" indent="-317169" algn="l" rtl="0" eaLnBrk="0" fontAlgn="base" hangingPunct="0">
        <a:spcBef>
          <a:spcPts val="713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886659" indent="-317169" algn="l" rtl="0" eaLnBrk="0" fontAlgn="base" hangingPunct="0">
        <a:spcBef>
          <a:spcPts val="713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534104" indent="-322673" algn="l" rtl="0" fontAlgn="base">
        <a:spcBef>
          <a:spcPts val="711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4179546" indent="-322673" algn="l" rtl="0" fontAlgn="base">
        <a:spcBef>
          <a:spcPts val="711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824969" indent="-322673" algn="l" rtl="0" fontAlgn="base">
        <a:spcBef>
          <a:spcPts val="711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5470410" indent="-322673" algn="l" rtl="0" fontAlgn="base">
        <a:spcBef>
          <a:spcPts val="711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ja-JP"/>
      </a:defPPr>
      <a:lvl1pPr marL="0" algn="l" defTabSz="645394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5394" algn="l" defTabSz="645394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0817" algn="l" defTabSz="645394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36263" algn="l" defTabSz="645394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81693" algn="l" defTabSz="645394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27155" algn="l" defTabSz="645394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72525" algn="l" defTabSz="645394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17953" algn="l" defTabSz="645394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63355" algn="l" defTabSz="645394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68751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2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5" y="-12700"/>
            <a:ext cx="113315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1290638"/>
            <a:ext cx="12357100" cy="84629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Calibri" charset="0"/>
              </a:rPr>
              <a:t>Second level</a:t>
            </a:r>
          </a:p>
          <a:p>
            <a:pPr lvl="2"/>
            <a:r>
              <a:rPr lang="en-US" altLang="ja-JP">
                <a:sym typeface="Calibri" charset="0"/>
              </a:rPr>
              <a:t>Third level</a:t>
            </a:r>
          </a:p>
          <a:p>
            <a:pPr lvl="3"/>
            <a:r>
              <a:rPr lang="en-US" altLang="ja-JP">
                <a:sym typeface="Calibri" charset="0"/>
              </a:rPr>
              <a:t>Fourth level</a:t>
            </a:r>
          </a:p>
          <a:p>
            <a:pPr lvl="4"/>
            <a:r>
              <a:rPr lang="en-US" altLang="ja-JP">
                <a:sym typeface="Calibri" charset="0"/>
              </a:rPr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87513" y="-88897"/>
            <a:ext cx="9991726" cy="10874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020" tIns="50020" rIns="106819" bIns="50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17413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09264" y="9039228"/>
            <a:ext cx="45402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126" tIns="45013" rIns="90126" bIns="45013" numCol="1" anchor="t" anchorCtr="0" compatLnSpc="1">
            <a:prstTxWarp prst="textNoShape">
              <a:avLst/>
            </a:prstTxWarp>
          </a:bodyPr>
          <a:lstStyle>
            <a:lvl1pPr>
              <a:defRPr kumimoji="0" sz="24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5316" indent="-28279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1061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3540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35923" indent="-226251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8835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40771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393208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45629" indent="-226251" algn="ctr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22B6F206-11FA-9E4A-9A73-DF559C56FE21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82" r:id="rId1"/>
    <p:sldLayoutId id="2147486183" r:id="rId2"/>
    <p:sldLayoutId id="2147486184" r:id="rId3"/>
    <p:sldLayoutId id="2147486185" r:id="rId4"/>
    <p:sldLayoutId id="2147486186" r:id="rId5"/>
    <p:sldLayoutId id="2147486187" r:id="rId6"/>
    <p:sldLayoutId id="2147486188" r:id="rId7"/>
    <p:sldLayoutId id="2147486189" r:id="rId8"/>
    <p:sldLayoutId id="2147486190" r:id="rId9"/>
    <p:sldLayoutId id="2147486191" r:id="rId10"/>
    <p:sldLayoutId id="2147486192" r:id="rId11"/>
  </p:sldLayoutIdLst>
  <p:transition/>
  <p:hf sldNum="0" hdr="0" ftr="0" dt="0"/>
  <p:txStyles>
    <p:titleStyle>
      <a:lvl1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+mj-lt"/>
          <a:ea typeface="+mj-ea"/>
          <a:cs typeface="+mj-cs"/>
          <a:sym typeface="Calibri" charset="0"/>
        </a:defRPr>
      </a:lvl1pPr>
      <a:lvl2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6350" indent="-6350" algn="ctr" rtl="0" fontAlgn="base">
        <a:spcBef>
          <a:spcPct val="0"/>
        </a:spcBef>
        <a:spcAft>
          <a:spcPct val="0"/>
        </a:spcAft>
        <a:defRPr kumimoji="1"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6782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07295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57831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08367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73803" indent="-334639" algn="l" rtl="0" fontAlgn="base">
        <a:spcBef>
          <a:spcPts val="10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4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17908" indent="-278073" algn="l" rtl="0" fontAlgn="base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3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12241" indent="-221505" algn="l" rtl="0" fontAlgn="base">
        <a:spcBef>
          <a:spcPts val="799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1456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2346" indent="-221505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63764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1439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64921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15468" indent="-223746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506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004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60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11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2688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231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3740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4277" algn="l" defTabSz="45050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876" y="128750"/>
            <a:ext cx="11703050" cy="21478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71797" tIns="71797" rIns="129082" bIns="717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6" y="2276476"/>
            <a:ext cx="11703050" cy="747712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71797" tIns="71797" rIns="129082" bIns="71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" charset="0"/>
              </a:rPr>
              <a:t>Second level</a:t>
            </a:r>
          </a:p>
          <a:p>
            <a:pPr lvl="2"/>
            <a:r>
              <a:rPr lang="en-US" altLang="ja-JP">
                <a:sym typeface="Arial" charset="0"/>
              </a:rPr>
              <a:t>Third level</a:t>
            </a:r>
          </a:p>
          <a:p>
            <a:pPr lvl="3"/>
            <a:r>
              <a:rPr lang="en-US" altLang="ja-JP">
                <a:sym typeface="Arial" charset="0"/>
              </a:rPr>
              <a:t>Fourth level</a:t>
            </a:r>
          </a:p>
          <a:p>
            <a:pPr lvl="4"/>
            <a:r>
              <a:rPr lang="en-US" altLang="ja-JP">
                <a:sym typeface="Arial" charset="0"/>
              </a:rPr>
              <a:t>Fifth level</a:t>
            </a:r>
          </a:p>
        </p:txBody>
      </p:sp>
      <p:sp>
        <p:nvSpPr>
          <p:cNvPr id="30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14025" y="8882225"/>
            <a:ext cx="44450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129143" tIns="64572" rIns="129143" bIns="64572" numCol="1" anchor="t" anchorCtr="0" compatLnSpc="1">
            <a:prstTxWarp prst="textNoShape">
              <a:avLst/>
            </a:prstTxWarp>
          </a:bodyPr>
          <a:lstStyle>
            <a:lvl1pPr algn="ctr">
              <a:defRPr kumimoji="0" sz="2000">
                <a:solidFill>
                  <a:srgbClr val="000000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8095" indent="-283863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5419" indent="-22710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9620" indent="-22710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43754" indent="-22710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97959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52079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06260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60420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>
              <a:defRPr/>
            </a:pPr>
            <a:fld id="{83EF0131-00CC-144C-9EAB-274216AD255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4340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35" r:id="rId1"/>
    <p:sldLayoutId id="2147487336" r:id="rId2"/>
    <p:sldLayoutId id="2147487337" r:id="rId3"/>
    <p:sldLayoutId id="2147487338" r:id="rId4"/>
    <p:sldLayoutId id="2147487339" r:id="rId5"/>
    <p:sldLayoutId id="2147487340" r:id="rId6"/>
    <p:sldLayoutId id="2147487341" r:id="rId7"/>
    <p:sldLayoutId id="2147487342" r:id="rId8"/>
    <p:sldLayoutId id="2147487343" r:id="rId9"/>
    <p:sldLayoutId id="2147487344" r:id="rId10"/>
    <p:sldLayoutId id="2147487345" r:id="rId11"/>
  </p:sldLayoutIdLst>
  <p:transition/>
  <p:hf sldNum="0" hdr="0" ftr="0" dt="0"/>
  <p:txStyles>
    <p:titleStyle>
      <a:lvl1pPr marL="50482" indent="-50482"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50482" indent="-50482"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marL="50482" indent="-50482"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marL="50482" indent="-50482"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marL="50482" indent="-50482"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701769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1347633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993417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2639229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533489" indent="-476652" algn="l" rtl="0" eaLnBrk="0" fontAlgn="base" hangingPunct="0">
        <a:spcBef>
          <a:spcPts val="1000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sz="46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1027463" indent="-396158" algn="l" rtl="0" eaLnBrk="0" fontAlgn="base" hangingPunct="0">
        <a:spcBef>
          <a:spcPts val="85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sz="4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592486" indent="-315623" algn="l" rtl="0" eaLnBrk="0" fontAlgn="base" hangingPunct="0">
        <a:spcBef>
          <a:spcPts val="850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sz="34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2239557" indent="-315623" algn="l" rtl="0" eaLnBrk="0" fontAlgn="base" hangingPunct="0">
        <a:spcBef>
          <a:spcPts val="713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885072" indent="-315623" algn="l" rtl="0" eaLnBrk="0" fontAlgn="base" hangingPunct="0">
        <a:spcBef>
          <a:spcPts val="713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3533848" indent="-320602" algn="l" rtl="0" fontAlgn="base">
        <a:spcBef>
          <a:spcPts val="711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4179665" indent="-320602" algn="l" rtl="0" fontAlgn="base">
        <a:spcBef>
          <a:spcPts val="711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4825444" indent="-320602" algn="l" rtl="0" fontAlgn="base">
        <a:spcBef>
          <a:spcPts val="711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5471243" indent="-320602" algn="l" rtl="0" fontAlgn="base">
        <a:spcBef>
          <a:spcPts val="711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ja-JP"/>
      </a:defPPr>
      <a:lvl1pPr marL="0" algn="l" defTabSz="645758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5758" algn="l" defTabSz="645758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1548" algn="l" defTabSz="645758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37354" algn="l" defTabSz="645758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83148" algn="l" defTabSz="645758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28971" algn="l" defTabSz="645758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74711" algn="l" defTabSz="645758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20498" algn="l" defTabSz="645758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66265" algn="l" defTabSz="645758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33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399" tIns="50399" rIns="107774" bIns="503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title style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399" tIns="50399" rIns="107774" bIns="503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" charset="0"/>
              </a:rPr>
              <a:t>Second level</a:t>
            </a:r>
          </a:p>
          <a:p>
            <a:pPr lvl="2"/>
            <a:r>
              <a:rPr lang="en-US" altLang="ja-JP">
                <a:sym typeface="Arial" charset="0"/>
              </a:rPr>
              <a:t>Third level</a:t>
            </a:r>
          </a:p>
          <a:p>
            <a:pPr lvl="3"/>
            <a:r>
              <a:rPr lang="en-US" altLang="ja-JP">
                <a:sym typeface="Arial" charset="0"/>
              </a:rPr>
              <a:t>Fourth level</a:t>
            </a:r>
          </a:p>
          <a:p>
            <a:pPr lvl="4"/>
            <a:r>
              <a:rPr lang="en-US" altLang="ja-JP">
                <a:sym typeface="Arial" charset="0"/>
              </a:rPr>
              <a:t>Fifth level</a:t>
            </a:r>
          </a:p>
        </p:txBody>
      </p:sp>
      <p:sp>
        <p:nvSpPr>
          <p:cNvPr id="2253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52125" y="8882064"/>
            <a:ext cx="3683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775" tIns="45362" rIns="90775" bIns="45362" numCol="1" anchor="t" anchorCtr="0" compatLnSpc="1">
            <a:prstTxWarp prst="textNoShape">
              <a:avLst/>
            </a:prstTxWarp>
          </a:bodyPr>
          <a:lstStyle>
            <a:lvl1pPr algn="ctr"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8095" indent="-283863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5419" indent="-22710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89620" indent="-22710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43754" indent="-227105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497959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52079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06260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60420" indent="-227105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>
              <a:defRPr/>
            </a:pPr>
            <a:fld id="{8B4B4638-4FB5-5A4F-9285-53F51AC9A7E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2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47" r:id="rId1"/>
    <p:sldLayoutId id="2147487348" r:id="rId2"/>
    <p:sldLayoutId id="2147487349" r:id="rId3"/>
    <p:sldLayoutId id="2147487350" r:id="rId4"/>
    <p:sldLayoutId id="2147487351" r:id="rId5"/>
    <p:sldLayoutId id="2147487352" r:id="rId6"/>
    <p:sldLayoutId id="2147487353" r:id="rId7"/>
    <p:sldLayoutId id="2147487354" r:id="rId8"/>
    <p:sldLayoutId id="2147487355" r:id="rId9"/>
    <p:sldLayoutId id="2147487356" r:id="rId10"/>
    <p:sldLayoutId id="2147487357" r:id="rId11"/>
  </p:sldLayoutIdLst>
  <p:transition/>
  <p:hf sldNum="0" hdr="0" ftr="0" dt="0"/>
  <p:txStyles>
    <p:titleStyle>
      <a:lvl1pPr marL="6350" indent="-6350"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6350" indent="-6350"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marL="6350" indent="-6350"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marL="6350" indent="-6350"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marL="6350" indent="-6350" algn="l" rtl="0" eaLnBrk="0" fontAlgn="base" hangingPunct="0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460130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913944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367731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821562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374003" indent="-334604" algn="l" rtl="0" eaLnBrk="0" fontAlgn="base" hangingPunct="0">
        <a:spcBef>
          <a:spcPts val="1099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sz="44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21273" indent="-277778" algn="l" rtl="0" eaLnBrk="0" fontAlgn="base" hangingPunct="0">
        <a:spcBef>
          <a:spcPts val="9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sz="3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19011" indent="-220953" algn="l" rtl="0" eaLnBrk="0" fontAlgn="base" hangingPunct="0">
        <a:spcBef>
          <a:spcPts val="799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sz="34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73512" indent="-220953" algn="l" rtl="0" eaLnBrk="0" fontAlgn="base" hangingPunct="0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28076" indent="-220953" algn="l" rtl="0" eaLnBrk="0" fontAlgn="base" hangingPunct="0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84930" indent="-226935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38790" indent="-226935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392605" indent="-226935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46437" indent="-226935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ja-JP"/>
      </a:defPPr>
      <a:lvl1pPr marL="0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781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611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468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249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095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2911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6747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0554" algn="l" defTabSz="45378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30337"/>
            <a:ext cx="11709400" cy="2144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293" tIns="50293" rIns="107547" bIns="50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title style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293" tIns="50293" rIns="107547" bIns="50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" charset="0"/>
              </a:rPr>
              <a:t>Second level</a:t>
            </a:r>
          </a:p>
          <a:p>
            <a:pPr lvl="2"/>
            <a:r>
              <a:rPr lang="en-US" altLang="ja-JP">
                <a:sym typeface="Arial" charset="0"/>
              </a:rPr>
              <a:t>Third level</a:t>
            </a:r>
          </a:p>
          <a:p>
            <a:pPr lvl="3"/>
            <a:r>
              <a:rPr lang="en-US" altLang="ja-JP">
                <a:sym typeface="Arial" charset="0"/>
              </a:rPr>
              <a:t>Fourth level</a:t>
            </a:r>
          </a:p>
          <a:p>
            <a:pPr lvl="4"/>
            <a:r>
              <a:rPr lang="en-US" altLang="ja-JP">
                <a:sym typeface="Arial" charset="0"/>
              </a:rPr>
              <a:t>Fifth level</a:t>
            </a:r>
          </a:p>
        </p:txBody>
      </p:sp>
      <p:sp>
        <p:nvSpPr>
          <p:cNvPr id="2150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52125" y="8882064"/>
            <a:ext cx="3683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0593" tIns="45264" rIns="90593" bIns="45264" numCol="1" anchor="t" anchorCtr="0" compatLnSpc="1">
            <a:prstTxWarp prst="textNoShape">
              <a:avLst/>
            </a:prstTxWarp>
          </a:bodyPr>
          <a:lstStyle>
            <a:lvl1pPr algn="ctr">
              <a:defRPr kumimoji="0" sz="18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738688" indent="-284094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36352" indent="-227289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590920" indent="-227289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45424" indent="-227289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500007" indent="-227289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54502" indent="-227289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09056" indent="-227289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63583" indent="-227289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>
              <a:defRPr/>
            </a:pPr>
            <a:fld id="{D4EE63B7-D452-9C4F-938E-CCD6BD4F88A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7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71" r:id="rId1"/>
    <p:sldLayoutId id="2147487372" r:id="rId2"/>
    <p:sldLayoutId id="2147487373" r:id="rId3"/>
    <p:sldLayoutId id="2147487374" r:id="rId4"/>
    <p:sldLayoutId id="2147487375" r:id="rId5"/>
    <p:sldLayoutId id="2147487376" r:id="rId6"/>
    <p:sldLayoutId id="2147487377" r:id="rId7"/>
    <p:sldLayoutId id="2147487378" r:id="rId8"/>
    <p:sldLayoutId id="2147487379" r:id="rId9"/>
    <p:sldLayoutId id="2147487380" r:id="rId10"/>
    <p:sldLayoutId id="2147487381" r:id="rId11"/>
  </p:sldLayoutIdLst>
  <p:transition/>
  <p:hf sldNum="0" hdr="0" ftr="0" dt="0"/>
  <p:txStyles>
    <p:titleStyle>
      <a:lvl1pPr marL="6350" indent="-6350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6350" indent="-6350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marL="6350" indent="-6350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marL="6350" indent="-6350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marL="6350" indent="-6350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459187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912067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364939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817823" algn="l" rtl="0" fontAlgn="base">
        <a:spcBef>
          <a:spcPct val="0"/>
        </a:spcBef>
        <a:spcAft>
          <a:spcPct val="0"/>
        </a:spcAft>
        <a:defRPr sz="63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377167" indent="-337770" algn="l" rtl="0" fontAlgn="base">
        <a:spcBef>
          <a:spcPts val="1099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sz="44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22859" indent="-280953" algn="l" rtl="0" fontAlgn="base">
        <a:spcBef>
          <a:spcPts val="900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sz="3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19011" indent="-224127" algn="l" rtl="0" fontAlgn="base">
        <a:spcBef>
          <a:spcPts val="799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sz="34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71929" indent="-224127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26496" indent="-224127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79810" indent="-226478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32778" indent="-226478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385665" indent="-226478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38570" indent="-226478" algn="l" rtl="0" fontAlgn="base">
        <a:spcBef>
          <a:spcPts val="700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8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ja-JP"/>
      </a:defPPr>
      <a:lvl1pPr marL="0" algn="l" defTabSz="45284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841" algn="l" defTabSz="45284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739" algn="l" defTabSz="45284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8680" algn="l" defTabSz="45284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1541" algn="l" defTabSz="45284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4464" algn="l" defTabSz="45284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7339" algn="l" defTabSz="45284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0256" algn="l" defTabSz="45284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3144" algn="l" defTabSz="45284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-523" y="0"/>
            <a:ext cx="13022188" cy="3530962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406" tIns="64703" rIns="129406" bIns="64703" rtlCol="0" anchor="ctr"/>
          <a:lstStyle/>
          <a:p>
            <a:pPr defTabSz="647046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-523" y="2083068"/>
            <a:ext cx="13022188" cy="1891376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046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8816" y="45362"/>
            <a:ext cx="12285083" cy="1125575"/>
          </a:xfrm>
          <a:prstGeom prst="rect">
            <a:avLst/>
          </a:prstGeom>
        </p:spPr>
        <p:txBody>
          <a:bodyPr vert="horz" lIns="129406" tIns="64703" rIns="129406" bIns="64703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43889" y="8889258"/>
            <a:ext cx="5385515" cy="519289"/>
          </a:xfrm>
          <a:prstGeom prst="rect">
            <a:avLst/>
          </a:prstGeom>
        </p:spPr>
        <p:txBody>
          <a:bodyPr vert="horz" lIns="129406" tIns="64703" rIns="129406" bIns="64703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defTabSz="647046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397" y="8889258"/>
            <a:ext cx="5385516" cy="519289"/>
          </a:xfrm>
          <a:prstGeom prst="rect">
            <a:avLst/>
          </a:prstGeom>
        </p:spPr>
        <p:txBody>
          <a:bodyPr vert="horz" lIns="129406" tIns="64703" rIns="129406" bIns="64703" rtlCol="0" anchor="ctr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pPr defTabSz="647046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09542" y="9227430"/>
            <a:ext cx="895258" cy="519289"/>
          </a:xfrm>
          <a:prstGeom prst="rect">
            <a:avLst/>
          </a:prstGeom>
        </p:spPr>
        <p:txBody>
          <a:bodyPr vert="horz" lIns="129406" tIns="64703" rIns="129406" bIns="64703" rtlCol="0" anchor="ctr"/>
          <a:lstStyle>
            <a:lvl1pPr algn="ctr">
              <a:defRPr sz="1400">
                <a:solidFill>
                  <a:schemeClr val="tx2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pPr defTabSz="647046" fontAlgn="auto">
              <a:spcBef>
                <a:spcPts val="0"/>
              </a:spcBef>
              <a:spcAft>
                <a:spcPts val="0"/>
              </a:spcAft>
            </a:pPr>
            <a:fld id="{432641BD-2CF0-CF47-BD1D-63E5C917D500}" type="slidenum">
              <a:rPr kumimoji="1" lang="ja-JP" altLang="en-US" smtClean="0">
                <a:solidFill>
                  <a:srgbClr val="073E87"/>
                </a:solidFill>
              </a:rPr>
              <a:pPr defTabSz="64704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1" lang="ja-JP" altLang="en-US" dirty="0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275" y="3805108"/>
            <a:ext cx="10536296" cy="4907657"/>
          </a:xfrm>
          <a:prstGeom prst="rect">
            <a:avLst/>
          </a:prstGeom>
        </p:spPr>
        <p:txBody>
          <a:bodyPr vert="horz" lIns="129406" tIns="64703" rIns="129406" bIns="64703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47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83" r:id="rId1"/>
    <p:sldLayoutId id="2147487384" r:id="rId2"/>
    <p:sldLayoutId id="2147487385" r:id="rId3"/>
    <p:sldLayoutId id="2147487386" r:id="rId4"/>
    <p:sldLayoutId id="2147487387" r:id="rId5"/>
    <p:sldLayoutId id="2147487388" r:id="rId6"/>
    <p:sldLayoutId id="2147487389" r:id="rId7"/>
    <p:sldLayoutId id="2147487390" r:id="rId8"/>
    <p:sldLayoutId id="2147487391" r:id="rId9"/>
    <p:sldLayoutId id="2147487392" r:id="rId10"/>
    <p:sldLayoutId id="2147487393" r:id="rId11"/>
  </p:sldLayoutIdLst>
  <p:hf sldNum="0" hdr="0" ftr="0" dt="0"/>
  <p:txStyles>
    <p:titleStyle>
      <a:lvl1pPr algn="ctr" defTabSz="1294139" rtl="0" eaLnBrk="1" latinLnBrk="0" hangingPunct="1">
        <a:spcBef>
          <a:spcPct val="0"/>
        </a:spcBef>
        <a:buNone/>
        <a:defRPr kumimoji="1" sz="63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88246" indent="-388246" algn="l" defTabSz="1294139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3400" kern="1200">
          <a:solidFill>
            <a:schemeClr val="tx2"/>
          </a:solidFill>
          <a:latin typeface="+mn-lt"/>
          <a:ea typeface="+mn-ea"/>
          <a:cs typeface="+mn-cs"/>
        </a:defRPr>
      </a:lvl1pPr>
      <a:lvl2pPr marL="815585" indent="-388246" algn="l" defTabSz="1294139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3100" kern="1200">
          <a:solidFill>
            <a:schemeClr val="tx2"/>
          </a:solidFill>
          <a:latin typeface="+mn-lt"/>
          <a:ea typeface="+mn-ea"/>
          <a:cs typeface="+mn-cs"/>
        </a:defRPr>
      </a:lvl2pPr>
      <a:lvl3pPr marL="1211020" indent="-323515" algn="l" defTabSz="1294139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17700" indent="-323515" algn="l" defTabSz="1294139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600" kern="1200">
          <a:solidFill>
            <a:schemeClr val="tx2"/>
          </a:solidFill>
          <a:latin typeface="+mn-lt"/>
          <a:ea typeface="+mn-ea"/>
          <a:cs typeface="+mn-cs"/>
        </a:defRPr>
      </a:lvl4pPr>
      <a:lvl5pPr marL="2070639" indent="-323515" algn="l" defTabSz="1294139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300" kern="1200">
          <a:solidFill>
            <a:schemeClr val="tx2"/>
          </a:solidFill>
          <a:latin typeface="+mn-lt"/>
          <a:ea typeface="+mn-ea"/>
          <a:cs typeface="+mn-cs"/>
        </a:defRPr>
      </a:lvl5pPr>
      <a:lvl6pPr marL="2523597" indent="-323515" algn="l" defTabSz="1294139" rtl="0" eaLnBrk="1" latinLnBrk="0" hangingPunct="1">
        <a:spcBef>
          <a:spcPts val="546"/>
        </a:spcBef>
        <a:buClr>
          <a:schemeClr val="accent1"/>
        </a:buClr>
        <a:buFont typeface="Symbol" pitchFamily="18" charset="2"/>
        <a:buChar char="*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2976565" indent="-323515" algn="l" defTabSz="1294139" rtl="0" eaLnBrk="1" latinLnBrk="0" hangingPunct="1">
        <a:spcBef>
          <a:spcPts val="546"/>
        </a:spcBef>
        <a:buClr>
          <a:schemeClr val="accent1"/>
        </a:buClr>
        <a:buFont typeface="Symbol" pitchFamily="18" charset="2"/>
        <a:buChar char="*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520" indent="-323515" algn="l" defTabSz="1294139" rtl="0" eaLnBrk="1" latinLnBrk="0" hangingPunct="1">
        <a:spcBef>
          <a:spcPts val="546"/>
        </a:spcBef>
        <a:buClr>
          <a:schemeClr val="accent1"/>
        </a:buClr>
        <a:buFont typeface="Symbol" pitchFamily="18" charset="2"/>
        <a:buChar char="*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8pPr>
      <a:lvl9pPr marL="3882461" indent="-323515" algn="l" defTabSz="1294139" rtl="0" eaLnBrk="1" latinLnBrk="0" hangingPunct="1">
        <a:spcBef>
          <a:spcPts val="546"/>
        </a:spcBef>
        <a:buClr>
          <a:schemeClr val="accent1"/>
        </a:buClr>
        <a:buFont typeface="Symbol" pitchFamily="18" charset="2"/>
        <a:buChar char="*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413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46" algn="l" defTabSz="129413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4139" algn="l" defTabSz="129413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1232" algn="l" defTabSz="129413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88306" algn="l" defTabSz="129413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5407" algn="l" defTabSz="129413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2461" algn="l" defTabSz="129413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29535" algn="l" defTabSz="129413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589" algn="l" defTabSz="1294139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-523" y="0"/>
            <a:ext cx="13022188" cy="3530962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581" tIns="64791" rIns="129581" bIns="64791" rtlCol="0" anchor="ctr"/>
          <a:lstStyle/>
          <a:p>
            <a:pPr defTabSz="647910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-523" y="2083068"/>
            <a:ext cx="13022188" cy="1891376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910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8779" y="45362"/>
            <a:ext cx="12285083" cy="1125575"/>
          </a:xfrm>
          <a:prstGeom prst="rect">
            <a:avLst/>
          </a:prstGeom>
        </p:spPr>
        <p:txBody>
          <a:bodyPr vert="horz" lIns="129581" tIns="64791" rIns="129581" bIns="64791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43889" y="8889221"/>
            <a:ext cx="5385515" cy="519289"/>
          </a:xfrm>
          <a:prstGeom prst="rect">
            <a:avLst/>
          </a:prstGeom>
        </p:spPr>
        <p:txBody>
          <a:bodyPr vert="horz" lIns="129581" tIns="64791" rIns="129581" bIns="64791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defTabSz="647910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397" y="8889221"/>
            <a:ext cx="5385516" cy="519289"/>
          </a:xfrm>
          <a:prstGeom prst="rect">
            <a:avLst/>
          </a:prstGeom>
        </p:spPr>
        <p:txBody>
          <a:bodyPr vert="horz" lIns="129581" tIns="64791" rIns="129581" bIns="64791" rtlCol="0" anchor="ctr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pPr defTabSz="647910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09542" y="9227393"/>
            <a:ext cx="895258" cy="519289"/>
          </a:xfrm>
          <a:prstGeom prst="rect">
            <a:avLst/>
          </a:prstGeom>
        </p:spPr>
        <p:txBody>
          <a:bodyPr vert="horz" lIns="129581" tIns="64791" rIns="129581" bIns="64791" rtlCol="0" anchor="ctr"/>
          <a:lstStyle>
            <a:lvl1pPr algn="ctr">
              <a:defRPr sz="1400">
                <a:solidFill>
                  <a:schemeClr val="tx2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pPr defTabSz="647910" fontAlgn="auto">
              <a:spcBef>
                <a:spcPts val="0"/>
              </a:spcBef>
              <a:spcAft>
                <a:spcPts val="0"/>
              </a:spcAft>
            </a:pPr>
            <a:fld id="{432641BD-2CF0-CF47-BD1D-63E5C917D500}" type="slidenum">
              <a:rPr kumimoji="1" lang="ja-JP" altLang="en-US" smtClean="0">
                <a:solidFill>
                  <a:srgbClr val="073E87"/>
                </a:solidFill>
              </a:rPr>
              <a:pPr defTabSz="6479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1" lang="ja-JP" altLang="en-US" dirty="0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275" y="3805108"/>
            <a:ext cx="10536296" cy="4907657"/>
          </a:xfrm>
          <a:prstGeom prst="rect">
            <a:avLst/>
          </a:prstGeom>
        </p:spPr>
        <p:txBody>
          <a:bodyPr vert="horz" lIns="129581" tIns="64791" rIns="129581" bIns="64791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50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95" r:id="rId1"/>
    <p:sldLayoutId id="2147487396" r:id="rId2"/>
    <p:sldLayoutId id="2147487397" r:id="rId3"/>
    <p:sldLayoutId id="2147487398" r:id="rId4"/>
    <p:sldLayoutId id="2147487399" r:id="rId5"/>
    <p:sldLayoutId id="2147487400" r:id="rId6"/>
    <p:sldLayoutId id="2147487401" r:id="rId7"/>
    <p:sldLayoutId id="2147487402" r:id="rId8"/>
    <p:sldLayoutId id="2147487403" r:id="rId9"/>
    <p:sldLayoutId id="2147487404" r:id="rId10"/>
    <p:sldLayoutId id="2147487405" r:id="rId11"/>
  </p:sldLayoutIdLst>
  <p:hf sldNum="0" hdr="0" ftr="0" dt="0"/>
  <p:txStyles>
    <p:titleStyle>
      <a:lvl1pPr algn="ctr" defTabSz="1295867" rtl="0" eaLnBrk="1" latinLnBrk="0" hangingPunct="1">
        <a:spcBef>
          <a:spcPct val="0"/>
        </a:spcBef>
        <a:buNone/>
        <a:defRPr kumimoji="1" sz="63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88764" indent="-388764" algn="l" defTabSz="1295867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3400" kern="1200">
          <a:solidFill>
            <a:schemeClr val="tx2"/>
          </a:solidFill>
          <a:latin typeface="+mn-lt"/>
          <a:ea typeface="+mn-ea"/>
          <a:cs typeface="+mn-cs"/>
        </a:defRPr>
      </a:lvl1pPr>
      <a:lvl2pPr marL="816673" indent="-388764" algn="l" defTabSz="1295867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3100" kern="1200">
          <a:solidFill>
            <a:schemeClr val="tx2"/>
          </a:solidFill>
          <a:latin typeface="+mn-lt"/>
          <a:ea typeface="+mn-ea"/>
          <a:cs typeface="+mn-cs"/>
        </a:defRPr>
      </a:lvl2pPr>
      <a:lvl3pPr marL="1212629" indent="-323953" algn="l" defTabSz="1295867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19845" indent="-323953" algn="l" defTabSz="1295867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600" kern="1200">
          <a:solidFill>
            <a:schemeClr val="tx2"/>
          </a:solidFill>
          <a:latin typeface="+mn-lt"/>
          <a:ea typeface="+mn-ea"/>
          <a:cs typeface="+mn-cs"/>
        </a:defRPr>
      </a:lvl4pPr>
      <a:lvl5pPr marL="2073390" indent="-323953" algn="l" defTabSz="1295867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300" kern="1200">
          <a:solidFill>
            <a:schemeClr val="tx2"/>
          </a:solidFill>
          <a:latin typeface="+mn-lt"/>
          <a:ea typeface="+mn-ea"/>
          <a:cs typeface="+mn-cs"/>
        </a:defRPr>
      </a:lvl5pPr>
      <a:lvl6pPr marL="2526962" indent="-323953" algn="l" defTabSz="1295867" rtl="0" eaLnBrk="1" latinLnBrk="0" hangingPunct="1">
        <a:spcBef>
          <a:spcPts val="546"/>
        </a:spcBef>
        <a:buClr>
          <a:schemeClr val="accent1"/>
        </a:buClr>
        <a:buFont typeface="Symbol" pitchFamily="18" charset="2"/>
        <a:buChar char="*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2980524" indent="-323953" algn="l" defTabSz="1295867" rtl="0" eaLnBrk="1" latinLnBrk="0" hangingPunct="1">
        <a:spcBef>
          <a:spcPts val="546"/>
        </a:spcBef>
        <a:buClr>
          <a:schemeClr val="accent1"/>
        </a:buClr>
        <a:buFont typeface="Symbol" pitchFamily="18" charset="2"/>
        <a:buChar char="*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7pPr>
      <a:lvl8pPr marL="3434073" indent="-323953" algn="l" defTabSz="1295867" rtl="0" eaLnBrk="1" latinLnBrk="0" hangingPunct="1">
        <a:spcBef>
          <a:spcPts val="546"/>
        </a:spcBef>
        <a:buClr>
          <a:schemeClr val="accent1"/>
        </a:buClr>
        <a:buFont typeface="Symbol" pitchFamily="18" charset="2"/>
        <a:buChar char="*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8pPr>
      <a:lvl9pPr marL="3887633" indent="-323953" algn="l" defTabSz="1295867" rtl="0" eaLnBrk="1" latinLnBrk="0" hangingPunct="1">
        <a:spcBef>
          <a:spcPts val="546"/>
        </a:spcBef>
        <a:buClr>
          <a:schemeClr val="accent1"/>
        </a:buClr>
        <a:buFont typeface="Symbol" pitchFamily="18" charset="2"/>
        <a:buChar char="*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5867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7910" algn="l" defTabSz="1295867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5867" algn="l" defTabSz="1295867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3820" algn="l" defTabSz="1295867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1749" algn="l" defTabSz="1295867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9699" algn="l" defTabSz="1295867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7633" algn="l" defTabSz="1295867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5562" algn="l" defTabSz="1295867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3489" algn="l" defTabSz="1295867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240" y="390596"/>
            <a:ext cx="1170432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237" tIns="64619" rIns="129237" bIns="646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240" y="2275984"/>
            <a:ext cx="11704320" cy="64369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237" tIns="64619" rIns="129237" bIns="646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0240" y="8882098"/>
            <a:ext cx="3034453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237" tIns="64619" rIns="129237" bIns="64619" numCol="1" anchor="t" anchorCtr="0" compatLnSpc="1">
            <a:prstTxWarp prst="textNoShape">
              <a:avLst/>
            </a:prstTxWarp>
          </a:bodyPr>
          <a:lstStyle>
            <a:lvl1pPr defTabSz="646219">
              <a:defRPr sz="20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 algn="l">
              <a:defRPr/>
            </a:pP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308" y="8882098"/>
            <a:ext cx="4118187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237" tIns="64619" rIns="129237" bIns="64619" numCol="1" anchor="t" anchorCtr="0" compatLnSpc="1">
            <a:prstTxWarp prst="textNoShape">
              <a:avLst/>
            </a:prstTxWarp>
          </a:bodyPr>
          <a:lstStyle>
            <a:lvl1pPr algn="ctr" defTabSz="646219">
              <a:defRPr sz="20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107" y="8882098"/>
            <a:ext cx="3034453" cy="6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237" tIns="64619" rIns="129237" bIns="64619" numCol="1" anchor="t" anchorCtr="0" compatLnSpc="1">
            <a:prstTxWarp prst="textNoShape">
              <a:avLst/>
            </a:prstTxWarp>
          </a:bodyPr>
          <a:lstStyle>
            <a:lvl1pPr algn="r" defTabSz="646219">
              <a:defRPr sz="2000"/>
            </a:lvl1pPr>
          </a:lstStyle>
          <a:p>
            <a:pPr>
              <a:defRPr/>
            </a:pPr>
            <a:fld id="{8B744FAE-3F80-1943-8347-C67DF32387F4}" type="slidenum">
              <a:rPr kumimoji="1" lang="en-US" altLang="ja-JP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kumimoji="1" lang="en-US" altLang="ja-JP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26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07" r:id="rId1"/>
    <p:sldLayoutId id="2147487408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6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6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6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6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6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  <a:cs typeface="ＭＳ Ｐゴシック" charset="-128"/>
        </a:defRPr>
      </a:lvl5pPr>
      <a:lvl6pPr marL="646219" algn="l" rtl="0" fontAlgn="base">
        <a:spcBef>
          <a:spcPct val="0"/>
        </a:spcBef>
        <a:spcAft>
          <a:spcPct val="0"/>
        </a:spcAft>
        <a:defRPr kumimoji="1" sz="6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6pPr>
      <a:lvl7pPr marL="1292478" algn="l" rtl="0" fontAlgn="base">
        <a:spcBef>
          <a:spcPct val="0"/>
        </a:spcBef>
        <a:spcAft>
          <a:spcPct val="0"/>
        </a:spcAft>
        <a:defRPr kumimoji="1" sz="6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7pPr>
      <a:lvl8pPr marL="1938744" algn="l" rtl="0" fontAlgn="base">
        <a:spcBef>
          <a:spcPct val="0"/>
        </a:spcBef>
        <a:spcAft>
          <a:spcPct val="0"/>
        </a:spcAft>
        <a:defRPr kumimoji="1" sz="6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8pPr>
      <a:lvl9pPr marL="2584999" algn="l" rtl="0" fontAlgn="base">
        <a:spcBef>
          <a:spcPct val="0"/>
        </a:spcBef>
        <a:spcAft>
          <a:spcPct val="0"/>
        </a:spcAft>
        <a:defRPr kumimoji="1" sz="63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9pPr>
    </p:titleStyle>
    <p:bodyStyle>
      <a:lvl1pPr marL="480671" indent="-480671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Font typeface="Wingdings" charset="0"/>
        <a:buChar char="n"/>
        <a:defRPr kumimoji="1" sz="4600" b="1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1046661" indent="-399836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Font typeface="Wingdings" charset="0"/>
        <a:buChar char="n"/>
        <a:defRPr kumimoji="1" sz="4000" b="1">
          <a:solidFill>
            <a:schemeClr val="tx1"/>
          </a:solidFill>
          <a:latin typeface="+mn-lt"/>
          <a:ea typeface="+mn-ea"/>
        </a:defRPr>
      </a:lvl2pPr>
      <a:lvl3pPr marL="1612722" indent="-318897" algn="l" rtl="0" eaLnBrk="0" fontAlgn="base" hangingPunct="0">
        <a:spcBef>
          <a:spcPct val="20000"/>
        </a:spcBef>
        <a:spcAft>
          <a:spcPct val="0"/>
        </a:spcAft>
        <a:buClr>
          <a:srgbClr val="3366CC"/>
        </a:buClr>
        <a:buFont typeface="Wingdings" charset="0"/>
        <a:buChar char="n"/>
        <a:defRPr kumimoji="1" sz="3400" b="1">
          <a:solidFill>
            <a:schemeClr val="tx1"/>
          </a:solidFill>
          <a:latin typeface="+mn-lt"/>
          <a:ea typeface="+mn-ea"/>
        </a:defRPr>
      </a:lvl3pPr>
      <a:lvl4pPr marL="2259593" indent="-318897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Font typeface="Wingdings" charset="0"/>
        <a:buChar char="n"/>
        <a:defRPr kumimoji="1" sz="2800" b="1">
          <a:solidFill>
            <a:schemeClr val="tx1"/>
          </a:solidFill>
          <a:latin typeface="+mn-lt"/>
          <a:ea typeface="+mn-ea"/>
        </a:defRPr>
      </a:lvl4pPr>
      <a:lvl5pPr marL="2906455" indent="-318897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Font typeface="Wingdings" charset="0"/>
        <a:buChar char="n"/>
        <a:defRPr kumimoji="1" sz="2800" b="1">
          <a:solidFill>
            <a:schemeClr val="tx1"/>
          </a:solidFill>
          <a:latin typeface="+mn-lt"/>
          <a:ea typeface="+mn-ea"/>
        </a:defRPr>
      </a:lvl5pPr>
      <a:lvl6pPr marL="3554389" indent="-323094" algn="l" rtl="0" fontAlgn="base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buChar char="n"/>
        <a:defRPr kumimoji="1" sz="2800" b="1">
          <a:solidFill>
            <a:schemeClr val="tx1"/>
          </a:solidFill>
          <a:latin typeface="+mn-lt"/>
          <a:ea typeface="+mn-ea"/>
        </a:defRPr>
      </a:lvl6pPr>
      <a:lvl7pPr marL="4200613" indent="-323094" algn="l" rtl="0" fontAlgn="base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buChar char="n"/>
        <a:defRPr kumimoji="1" sz="2800" b="1">
          <a:solidFill>
            <a:schemeClr val="tx1"/>
          </a:solidFill>
          <a:latin typeface="+mn-lt"/>
          <a:ea typeface="+mn-ea"/>
        </a:defRPr>
      </a:lvl7pPr>
      <a:lvl8pPr marL="4846858" indent="-323094" algn="l" rtl="0" fontAlgn="base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buChar char="n"/>
        <a:defRPr kumimoji="1" sz="2800" b="1">
          <a:solidFill>
            <a:schemeClr val="tx1"/>
          </a:solidFill>
          <a:latin typeface="+mn-lt"/>
          <a:ea typeface="+mn-ea"/>
        </a:defRPr>
      </a:lvl8pPr>
      <a:lvl9pPr marL="5493080" indent="-323094" algn="l" rtl="0" fontAlgn="base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buChar char="n"/>
        <a:defRPr kumimoji="1" sz="28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292478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6219" algn="l" defTabSz="1292478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2478" algn="l" defTabSz="1292478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38744" algn="l" defTabSz="1292478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84999" algn="l" defTabSz="1292478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1281" algn="l" defTabSz="1292478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77493" algn="l" defTabSz="1292478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23739" algn="l" defTabSz="1292478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69969" algn="l" defTabSz="1292478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-523" y="0"/>
            <a:ext cx="13022188" cy="3530962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547" tIns="64774" rIns="129547" bIns="64774" rtlCol="0" anchor="ctr"/>
          <a:lstStyle/>
          <a:p>
            <a:pPr defTabSz="647745" fontAlgn="auto">
              <a:spcBef>
                <a:spcPts val="0"/>
              </a:spcBef>
              <a:spcAft>
                <a:spcPts val="0"/>
              </a:spcAft>
            </a:pPr>
            <a:endParaRPr kumimoji="1" lang="en-US" sz="2600">
              <a:solidFill>
                <a:prstClr val="white"/>
              </a:solidFill>
              <a:latin typeface="Candara"/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-523" y="2083068"/>
            <a:ext cx="13022188" cy="1891376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647745" fontAlgn="auto">
                <a:spcBef>
                  <a:spcPts val="0"/>
                </a:spcBef>
                <a:spcAft>
                  <a:spcPts val="0"/>
                </a:spcAft>
              </a:pPr>
              <a:endParaRPr kumimoji="1" lang="en-US" sz="2600">
                <a:solidFill>
                  <a:prstClr val="black"/>
                </a:solidFill>
                <a:latin typeface="Candara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8787" y="45362"/>
            <a:ext cx="12285083" cy="1125575"/>
          </a:xfrm>
          <a:prstGeom prst="rect">
            <a:avLst/>
          </a:prstGeom>
        </p:spPr>
        <p:txBody>
          <a:bodyPr vert="horz" lIns="129547" tIns="64774" rIns="129547" bIns="64774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43889" y="8889228"/>
            <a:ext cx="5385515" cy="519289"/>
          </a:xfrm>
          <a:prstGeom prst="rect">
            <a:avLst/>
          </a:prstGeom>
        </p:spPr>
        <p:txBody>
          <a:bodyPr vert="horz" lIns="129547" tIns="64774" rIns="129547" bIns="64774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defTabSz="647745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397" y="8889228"/>
            <a:ext cx="5385516" cy="519289"/>
          </a:xfrm>
          <a:prstGeom prst="rect">
            <a:avLst/>
          </a:prstGeom>
        </p:spPr>
        <p:txBody>
          <a:bodyPr vert="horz" lIns="129547" tIns="64774" rIns="129547" bIns="64774" rtlCol="0" anchor="ctr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pPr defTabSz="647745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srgbClr val="073E87"/>
              </a:solidFill>
              <a:latin typeface="Candara"/>
              <a:ea typeface="HGP明朝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09542" y="9227400"/>
            <a:ext cx="895258" cy="519289"/>
          </a:xfrm>
          <a:prstGeom prst="rect">
            <a:avLst/>
          </a:prstGeom>
        </p:spPr>
        <p:txBody>
          <a:bodyPr vert="horz" lIns="129547" tIns="64774" rIns="129547" bIns="64774" rtlCol="0" anchor="ctr"/>
          <a:lstStyle>
            <a:lvl1pPr algn="ctr">
              <a:defRPr sz="1400">
                <a:solidFill>
                  <a:schemeClr val="tx2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pPr defTabSz="647745" fontAlgn="auto">
              <a:spcBef>
                <a:spcPts val="0"/>
              </a:spcBef>
              <a:spcAft>
                <a:spcPts val="0"/>
              </a:spcAft>
            </a:pPr>
            <a:fld id="{432641BD-2CF0-CF47-BD1D-63E5C917D500}" type="slidenum">
              <a:rPr kumimoji="1" lang="ja-JP" altLang="en-US" smtClean="0">
                <a:solidFill>
                  <a:srgbClr val="073E87"/>
                </a:solidFill>
              </a:rPr>
              <a:pPr defTabSz="64774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1" lang="ja-JP" altLang="en-US" dirty="0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275" y="3805108"/>
            <a:ext cx="10536296" cy="4907657"/>
          </a:xfrm>
          <a:prstGeom prst="rect">
            <a:avLst/>
          </a:prstGeom>
        </p:spPr>
        <p:txBody>
          <a:bodyPr vert="horz" lIns="129547" tIns="64774" rIns="129547" bIns="64774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90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22" r:id="rId1"/>
    <p:sldLayoutId id="2147487423" r:id="rId2"/>
    <p:sldLayoutId id="2147487424" r:id="rId3"/>
    <p:sldLayoutId id="2147487425" r:id="rId4"/>
    <p:sldLayoutId id="2147487426" r:id="rId5"/>
    <p:sldLayoutId id="2147487427" r:id="rId6"/>
    <p:sldLayoutId id="2147487428" r:id="rId7"/>
    <p:sldLayoutId id="2147487429" r:id="rId8"/>
    <p:sldLayoutId id="2147487430" r:id="rId9"/>
    <p:sldLayoutId id="2147487431" r:id="rId10"/>
    <p:sldLayoutId id="2147487432" r:id="rId11"/>
  </p:sldLayoutIdLst>
  <p:hf sldNum="0" hdr="0" ftr="0" dt="0"/>
  <p:txStyles>
    <p:titleStyle>
      <a:lvl1pPr algn="ctr" defTabSz="1295535" rtl="0" eaLnBrk="1" latinLnBrk="0" hangingPunct="1">
        <a:spcBef>
          <a:spcPct val="0"/>
        </a:spcBef>
        <a:buNone/>
        <a:defRPr kumimoji="1" sz="63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88665" indent="-388665" algn="l" defTabSz="1295535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3400" kern="1200">
          <a:solidFill>
            <a:schemeClr val="tx2"/>
          </a:solidFill>
          <a:latin typeface="+mn-lt"/>
          <a:ea typeface="+mn-ea"/>
          <a:cs typeface="+mn-cs"/>
        </a:defRPr>
      </a:lvl1pPr>
      <a:lvl2pPr marL="816464" indent="-388665" algn="l" defTabSz="1295535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3100" kern="1200">
          <a:solidFill>
            <a:schemeClr val="tx2"/>
          </a:solidFill>
          <a:latin typeface="+mn-lt"/>
          <a:ea typeface="+mn-ea"/>
          <a:cs typeface="+mn-cs"/>
        </a:defRPr>
      </a:lvl2pPr>
      <a:lvl3pPr marL="1212319" indent="-323869" algn="l" defTabSz="1295535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19432" indent="-323869" algn="l" defTabSz="1295535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600" kern="1200">
          <a:solidFill>
            <a:schemeClr val="tx2"/>
          </a:solidFill>
          <a:latin typeface="+mn-lt"/>
          <a:ea typeface="+mn-ea"/>
          <a:cs typeface="+mn-cs"/>
        </a:defRPr>
      </a:lvl4pPr>
      <a:lvl5pPr marL="2072861" indent="-323869" algn="l" defTabSz="1295535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300" kern="1200">
          <a:solidFill>
            <a:schemeClr val="tx2"/>
          </a:solidFill>
          <a:latin typeface="+mn-lt"/>
          <a:ea typeface="+mn-ea"/>
          <a:cs typeface="+mn-cs"/>
        </a:defRPr>
      </a:lvl5pPr>
      <a:lvl6pPr marL="2526315" indent="-323869" algn="l" defTabSz="1295535" rtl="0" eaLnBrk="1" latinLnBrk="0" hangingPunct="1">
        <a:spcBef>
          <a:spcPts val="546"/>
        </a:spcBef>
        <a:buClr>
          <a:schemeClr val="accent1"/>
        </a:buClr>
        <a:buFont typeface="Symbol" pitchFamily="18" charset="2"/>
        <a:buChar char="*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6pPr>
      <a:lvl7pPr marL="2979762" indent="-323869" algn="l" defTabSz="1295535" rtl="0" eaLnBrk="1" latinLnBrk="0" hangingPunct="1">
        <a:spcBef>
          <a:spcPts val="546"/>
        </a:spcBef>
        <a:buClr>
          <a:schemeClr val="accent1"/>
        </a:buClr>
        <a:buFont typeface="Symbol" pitchFamily="18" charset="2"/>
        <a:buChar char="*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7pPr>
      <a:lvl8pPr marL="3433198" indent="-323869" algn="l" defTabSz="1295535" rtl="0" eaLnBrk="1" latinLnBrk="0" hangingPunct="1">
        <a:spcBef>
          <a:spcPts val="546"/>
        </a:spcBef>
        <a:buClr>
          <a:schemeClr val="accent1"/>
        </a:buClr>
        <a:buFont typeface="Symbol" pitchFamily="18" charset="2"/>
        <a:buChar char="*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638" indent="-323869" algn="l" defTabSz="1295535" rtl="0" eaLnBrk="1" latinLnBrk="0" hangingPunct="1">
        <a:spcBef>
          <a:spcPts val="546"/>
        </a:spcBef>
        <a:buClr>
          <a:schemeClr val="accent1"/>
        </a:buClr>
        <a:buFont typeface="Symbol" pitchFamily="18" charset="2"/>
        <a:buChar char="*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5535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7745" algn="l" defTabSz="1295535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5535" algn="l" defTabSz="1295535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3323" algn="l" defTabSz="1295535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1086" algn="l" defTabSz="1295535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8873" algn="l" defTabSz="1295535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6638" algn="l" defTabSz="1295535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4403" algn="l" defTabSz="1295535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161" algn="l" defTabSz="1295535" rtl="0" eaLnBrk="1" latinLnBrk="0" hangingPunct="1"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fld id="{6A92D3FE-933C-5F47-8DDB-FE90A5DF89F1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-128"/>
                <a:cs typeface=""/>
              </a:rPr>
              <a:pPr defTabSz="6502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5226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22" r:id="rId1"/>
    <p:sldLayoutId id="2147487523" r:id="rId2"/>
    <p:sldLayoutId id="2147487524" r:id="rId3"/>
    <p:sldLayoutId id="2147487525" r:id="rId4"/>
    <p:sldLayoutId id="2147487526" r:id="rId5"/>
    <p:sldLayoutId id="2147487527" r:id="rId6"/>
    <p:sldLayoutId id="2147487528" r:id="rId7"/>
    <p:sldLayoutId id="2147487529" r:id="rId8"/>
    <p:sldLayoutId id="2147487530" r:id="rId9"/>
    <p:sldLayoutId id="2147487531" r:id="rId10"/>
    <p:sldLayoutId id="2147487532" r:id="rId11"/>
    <p:sldLayoutId id="2147487533" r:id="rId12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kumimoji="1"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650230" rtl="0" eaLnBrk="1" latinLnBrk="0" hangingPunct="1">
        <a:spcBef>
          <a:spcPct val="20000"/>
        </a:spcBef>
        <a:buFont typeface="Arial"/>
        <a:buChar char="•"/>
        <a:defRPr kumimoji="1" sz="4551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buFont typeface="Arial"/>
        <a:buChar char="–"/>
        <a:defRPr kumimoji="1" sz="3982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ct val="20000"/>
        </a:spcBef>
        <a:buFont typeface="Arial"/>
        <a:buChar char="•"/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ct val="20000"/>
        </a:spcBef>
        <a:buFont typeface="Arial"/>
        <a:buChar char="–"/>
        <a:defRPr kumimoji="1"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ct val="20000"/>
        </a:spcBef>
        <a:buFont typeface="Arial"/>
        <a:buChar char="»"/>
        <a:defRPr kumimoji="1"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kumimoji="1"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kumimoji="1"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kumimoji="1"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kumimoji="1"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5023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fld id="{B8043692-F0C3-0643-8B14-59EC7E65A62C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-128"/>
                <a:cs typeface=""/>
              </a:rPr>
              <a:pPr defTabSz="6502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3107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35" r:id="rId1"/>
    <p:sldLayoutId id="2147487536" r:id="rId2"/>
    <p:sldLayoutId id="2147487537" r:id="rId3"/>
    <p:sldLayoutId id="2147487538" r:id="rId4"/>
    <p:sldLayoutId id="2147487539" r:id="rId5"/>
    <p:sldLayoutId id="2147487540" r:id="rId6"/>
    <p:sldLayoutId id="2147487541" r:id="rId7"/>
    <p:sldLayoutId id="2147487542" r:id="rId8"/>
    <p:sldLayoutId id="2147487543" r:id="rId9"/>
    <p:sldLayoutId id="2147487544" r:id="rId10"/>
    <p:sldLayoutId id="2147487545" r:id="rId11"/>
    <p:sldLayoutId id="2147487546" r:id="rId12"/>
    <p:sldLayoutId id="2147487547" r:id="rId13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kumimoji="1"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650230" rtl="0" eaLnBrk="1" latinLnBrk="0" hangingPunct="1">
        <a:spcBef>
          <a:spcPct val="20000"/>
        </a:spcBef>
        <a:buFont typeface="Arial"/>
        <a:buChar char="•"/>
        <a:defRPr kumimoji="1" sz="4551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buFont typeface="Arial"/>
        <a:buChar char="–"/>
        <a:defRPr kumimoji="1" sz="3982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ct val="20000"/>
        </a:spcBef>
        <a:buFont typeface="Arial"/>
        <a:buChar char="•"/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ct val="20000"/>
        </a:spcBef>
        <a:buFont typeface="Arial"/>
        <a:buChar char="–"/>
        <a:defRPr kumimoji="1"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ct val="20000"/>
        </a:spcBef>
        <a:buFont typeface="Arial"/>
        <a:buChar char="»"/>
        <a:defRPr kumimoji="1"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kumimoji="1"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kumimoji="1"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kumimoji="1"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kumimoji="1"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5023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90269" tIns="45136" rIns="90269" bIns="45136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240" y="2276194"/>
            <a:ext cx="11704320" cy="6436925"/>
          </a:xfrm>
          <a:prstGeom prst="rect">
            <a:avLst/>
          </a:prstGeom>
        </p:spPr>
        <p:txBody>
          <a:bodyPr vert="horz" lIns="90269" tIns="45136" rIns="90269" bIns="45136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50242" y="9040494"/>
            <a:ext cx="3034453" cy="519289"/>
          </a:xfrm>
          <a:prstGeom prst="rect">
            <a:avLst/>
          </a:prstGeom>
        </p:spPr>
        <p:txBody>
          <a:bodyPr vert="horz" lIns="90269" tIns="45136" rIns="90269" bIns="45136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9645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ＭＳ Ｐゴシック" pitchFamily="-29" charset="-128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443309" y="9040494"/>
            <a:ext cx="4118187" cy="519289"/>
          </a:xfrm>
          <a:prstGeom prst="rect">
            <a:avLst/>
          </a:prstGeom>
        </p:spPr>
        <p:txBody>
          <a:bodyPr vert="horz" lIns="90269" tIns="45136" rIns="90269" bIns="45136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9645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ＭＳ Ｐゴシック" pitchFamily="-29" charset="-128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320107" y="9040494"/>
            <a:ext cx="3034453" cy="519289"/>
          </a:xfrm>
          <a:prstGeom prst="rect">
            <a:avLst/>
          </a:prstGeom>
        </p:spPr>
        <p:txBody>
          <a:bodyPr vert="horz" lIns="90269" tIns="45136" rIns="90269" bIns="45136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9645" fontAlgn="auto">
              <a:spcBef>
                <a:spcPts val="0"/>
              </a:spcBef>
              <a:spcAft>
                <a:spcPts val="0"/>
              </a:spcAft>
            </a:pPr>
            <a:fld id="{E4F7979C-F3EC-414B-A84B-0E2682D28D37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ＭＳ Ｐゴシック" pitchFamily="-29" charset="-128"/>
              </a:rPr>
              <a:pPr defTabSz="129964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ＭＳ Ｐゴシック" pitchFamily="-2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28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49" r:id="rId1"/>
    <p:sldLayoutId id="2147487550" r:id="rId2"/>
    <p:sldLayoutId id="2147487551" r:id="rId3"/>
    <p:sldLayoutId id="2147487552" r:id="rId4"/>
    <p:sldLayoutId id="2147487553" r:id="rId5"/>
    <p:sldLayoutId id="2147487554" r:id="rId6"/>
    <p:sldLayoutId id="2147487555" r:id="rId7"/>
    <p:sldLayoutId id="2147487556" r:id="rId8"/>
    <p:sldLayoutId id="2147487557" r:id="rId9"/>
    <p:sldLayoutId id="2147487558" r:id="rId10"/>
    <p:sldLayoutId id="2147487559" r:id="rId11"/>
  </p:sldLayoutIdLst>
  <p:hf sldNum="0" hdr="0" ftr="0" dt="0"/>
  <p:txStyles>
    <p:titleStyle>
      <a:lvl1pPr algn="ctr" defTabSz="1284076" rtl="0" eaLnBrk="1" latinLnBrk="0" hangingPunct="1">
        <a:spcBef>
          <a:spcPct val="0"/>
        </a:spcBef>
        <a:buNone/>
        <a:defRPr kumimoji="1"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1587" indent="-481587" algn="l" defTabSz="1284076" rtl="0" eaLnBrk="1" latinLnBrk="0" hangingPunct="1">
        <a:spcBef>
          <a:spcPct val="20000"/>
        </a:spcBef>
        <a:buFont typeface="Arial" pitchFamily="34" charset="0"/>
        <a:buChar char="•"/>
        <a:defRPr kumimoji="1" sz="4551" kern="1200">
          <a:solidFill>
            <a:schemeClr val="tx1"/>
          </a:solidFill>
          <a:latin typeface="+mn-lt"/>
          <a:ea typeface="+mn-ea"/>
          <a:cs typeface="+mn-cs"/>
        </a:defRPr>
      </a:lvl1pPr>
      <a:lvl2pPr marL="1043286" indent="-401392" algn="l" defTabSz="1284076" rtl="0" eaLnBrk="1" latinLnBrk="0" hangingPunct="1">
        <a:spcBef>
          <a:spcPct val="20000"/>
        </a:spcBef>
        <a:buFont typeface="Arial" pitchFamily="34" charset="0"/>
        <a:buChar char="–"/>
        <a:defRPr kumimoji="1" sz="3982" kern="1200">
          <a:solidFill>
            <a:schemeClr val="tx1"/>
          </a:solidFill>
          <a:latin typeface="+mn-lt"/>
          <a:ea typeface="+mn-ea"/>
          <a:cs typeface="+mn-cs"/>
        </a:defRPr>
      </a:lvl2pPr>
      <a:lvl3pPr marL="1605152" indent="-320951" algn="l" defTabSz="1284076" rtl="0" eaLnBrk="1" latinLnBrk="0" hangingPunct="1">
        <a:spcBef>
          <a:spcPct val="20000"/>
        </a:spcBef>
        <a:buFont typeface="Arial" pitchFamily="34" charset="0"/>
        <a:buChar char="•"/>
        <a:defRPr kumimoji="1"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247204" indent="-320951" algn="l" defTabSz="1284076" rtl="0" eaLnBrk="1" latinLnBrk="0" hangingPunct="1">
        <a:spcBef>
          <a:spcPct val="20000"/>
        </a:spcBef>
        <a:buFont typeface="Arial" pitchFamily="34" charset="0"/>
        <a:buChar char="–"/>
        <a:defRPr kumimoji="1"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889276" indent="-320951" algn="l" defTabSz="1284076" rtl="0" eaLnBrk="1" latinLnBrk="0" hangingPunct="1">
        <a:spcBef>
          <a:spcPct val="20000"/>
        </a:spcBef>
        <a:buFont typeface="Arial" pitchFamily="34" charset="0"/>
        <a:buChar char="»"/>
        <a:defRPr kumimoji="1"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31296" indent="-320951" algn="l" defTabSz="1284076" rtl="0" eaLnBrk="1" latinLnBrk="0" hangingPunct="1">
        <a:spcBef>
          <a:spcPct val="20000"/>
        </a:spcBef>
        <a:buFont typeface="Arial" pitchFamily="34" charset="0"/>
        <a:buChar char="•"/>
        <a:defRPr kumimoji="1"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173352" indent="-320951" algn="l" defTabSz="1284076" rtl="0" eaLnBrk="1" latinLnBrk="0" hangingPunct="1">
        <a:spcBef>
          <a:spcPct val="20000"/>
        </a:spcBef>
        <a:buFont typeface="Arial" pitchFamily="34" charset="0"/>
        <a:buChar char="•"/>
        <a:defRPr kumimoji="1"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15421" indent="-320951" algn="l" defTabSz="1284076" rtl="0" eaLnBrk="1" latinLnBrk="0" hangingPunct="1">
        <a:spcBef>
          <a:spcPct val="20000"/>
        </a:spcBef>
        <a:buFont typeface="Arial" pitchFamily="34" charset="0"/>
        <a:buChar char="•"/>
        <a:defRPr kumimoji="1"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457445" indent="-320951" algn="l" defTabSz="1284076" rtl="0" eaLnBrk="1" latinLnBrk="0" hangingPunct="1">
        <a:spcBef>
          <a:spcPct val="20000"/>
        </a:spcBef>
        <a:buFont typeface="Arial" pitchFamily="34" charset="0"/>
        <a:buChar char="•"/>
        <a:defRPr kumimoji="1"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284076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42047" algn="l" defTabSz="1284076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84076" algn="l" defTabSz="1284076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26185" algn="l" defTabSz="1284076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568234" algn="l" defTabSz="1284076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10299" algn="l" defTabSz="1284076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852323" algn="l" defTabSz="1284076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494378" algn="l" defTabSz="1284076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136427" algn="l" defTabSz="1284076" rtl="0" eaLnBrk="1" latinLnBrk="0" hangingPunct="1">
        <a:defRPr kumimoji="1"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84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3.xml"/><Relationship Id="rId2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1" Type="http://schemas.openxmlformats.org/officeDocument/2006/relationships/slideLayout" Target="../slideLayouts/slideLayout903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jpe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1" Type="http://schemas.openxmlformats.org/officeDocument/2006/relationships/slideLayout" Target="../slideLayouts/slideLayout1086.xml"/><Relationship Id="rId2" Type="http://schemas.openxmlformats.org/officeDocument/2006/relationships/image" Target="../media/image8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1086.xml"/><Relationship Id="rId2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png"/><Relationship Id="rId12" Type="http://schemas.microsoft.com/office/2007/relationships/hdphoto" Target="../media/hdphoto2.wdp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914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91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92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93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9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5" Type="http://schemas.openxmlformats.org/officeDocument/2006/relationships/image" Target="../media/image99.emf"/><Relationship Id="rId6" Type="http://schemas.openxmlformats.org/officeDocument/2006/relationships/image" Target="../media/image100.png"/><Relationship Id="rId1" Type="http://schemas.openxmlformats.org/officeDocument/2006/relationships/slideLayout" Target="../slideLayouts/slideLayout916.xml"/><Relationship Id="rId2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7.xml"/><Relationship Id="rId2" Type="http://schemas.openxmlformats.org/officeDocument/2006/relationships/image" Target="../media/image10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9.xml"/><Relationship Id="rId2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86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8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jpeg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9" Type="http://schemas.openxmlformats.org/officeDocument/2006/relationships/image" Target="../media/image112.png"/><Relationship Id="rId1" Type="http://schemas.openxmlformats.org/officeDocument/2006/relationships/slideLayout" Target="../slideLayouts/slideLayout916.xml"/><Relationship Id="rId2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8" Type="http://schemas.openxmlformats.org/officeDocument/2006/relationships/image" Target="../media/image119.png"/><Relationship Id="rId9" Type="http://schemas.openxmlformats.org/officeDocument/2006/relationships/image" Target="../media/image120.png"/><Relationship Id="rId10" Type="http://schemas.openxmlformats.org/officeDocument/2006/relationships/image" Target="../media/image121.png"/><Relationship Id="rId11" Type="http://schemas.openxmlformats.org/officeDocument/2006/relationships/image" Target="../media/image122.png"/><Relationship Id="rId1" Type="http://schemas.openxmlformats.org/officeDocument/2006/relationships/slideLayout" Target="../slideLayouts/slideLayout960.xml"/><Relationship Id="rId2" Type="http://schemas.openxmlformats.org/officeDocument/2006/relationships/image" Target="../media/image1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1" Type="http://schemas.openxmlformats.org/officeDocument/2006/relationships/slideLayout" Target="../slideLayouts/slideLayout1019.xml"/><Relationship Id="rId2" Type="http://schemas.openxmlformats.org/officeDocument/2006/relationships/image" Target="../media/image1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7" Type="http://schemas.openxmlformats.org/officeDocument/2006/relationships/image" Target="../media/image130.png"/><Relationship Id="rId8" Type="http://schemas.openxmlformats.org/officeDocument/2006/relationships/image" Target="../media/image131.png"/><Relationship Id="rId1" Type="http://schemas.openxmlformats.org/officeDocument/2006/relationships/slideLayout" Target="../slideLayouts/slideLayout971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1.png"/><Relationship Id="rId12" Type="http://schemas.openxmlformats.org/officeDocument/2006/relationships/image" Target="../media/image142.png"/><Relationship Id="rId13" Type="http://schemas.openxmlformats.org/officeDocument/2006/relationships/image" Target="../media/image143.png"/><Relationship Id="rId14" Type="http://schemas.openxmlformats.org/officeDocument/2006/relationships/image" Target="../media/image144.png"/><Relationship Id="rId15" Type="http://schemas.openxmlformats.org/officeDocument/2006/relationships/image" Target="../media/image145.png"/><Relationship Id="rId16" Type="http://schemas.openxmlformats.org/officeDocument/2006/relationships/image" Target="../media/image146.png"/><Relationship Id="rId17" Type="http://schemas.openxmlformats.org/officeDocument/2006/relationships/image" Target="../media/image147.png"/><Relationship Id="rId18" Type="http://schemas.openxmlformats.org/officeDocument/2006/relationships/image" Target="../media/image148.png"/><Relationship Id="rId1" Type="http://schemas.openxmlformats.org/officeDocument/2006/relationships/slideLayout" Target="../slideLayouts/slideLayout982.xml"/><Relationship Id="rId2" Type="http://schemas.openxmlformats.org/officeDocument/2006/relationships/image" Target="../media/image132.png"/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7" Type="http://schemas.openxmlformats.org/officeDocument/2006/relationships/image" Target="../media/image137.png"/><Relationship Id="rId8" Type="http://schemas.openxmlformats.org/officeDocument/2006/relationships/image" Target="../media/image138.png"/><Relationship Id="rId9" Type="http://schemas.openxmlformats.org/officeDocument/2006/relationships/image" Target="../media/image139.png"/><Relationship Id="rId10" Type="http://schemas.openxmlformats.org/officeDocument/2006/relationships/image" Target="../media/image1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152.png"/><Relationship Id="rId6" Type="http://schemas.openxmlformats.org/officeDocument/2006/relationships/image" Target="../media/image153.png"/><Relationship Id="rId7" Type="http://schemas.openxmlformats.org/officeDocument/2006/relationships/image" Target="../media/image154.emf"/><Relationship Id="rId8" Type="http://schemas.openxmlformats.org/officeDocument/2006/relationships/image" Target="../media/image155.png"/><Relationship Id="rId1" Type="http://schemas.openxmlformats.org/officeDocument/2006/relationships/slideLayout" Target="../slideLayouts/slideLayout993.xml"/><Relationship Id="rId2" Type="http://schemas.openxmlformats.org/officeDocument/2006/relationships/image" Target="../media/image1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8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1" Type="http://schemas.openxmlformats.org/officeDocument/2006/relationships/slideLayout" Target="../slideLayouts/slideLayout1026.xml"/><Relationship Id="rId2" Type="http://schemas.openxmlformats.org/officeDocument/2006/relationships/image" Target="../media/image15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3.xml"/><Relationship Id="rId2" Type="http://schemas.openxmlformats.org/officeDocument/2006/relationships/image" Target="../media/image1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6.xml"/><Relationship Id="rId2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4" Type="http://schemas.openxmlformats.org/officeDocument/2006/relationships/image" Target="../media/image163.jpeg"/><Relationship Id="rId5" Type="http://schemas.openxmlformats.org/officeDocument/2006/relationships/image" Target="../media/image164.emf"/><Relationship Id="rId6" Type="http://schemas.openxmlformats.org/officeDocument/2006/relationships/image" Target="../media/image165.jpeg"/><Relationship Id="rId7" Type="http://schemas.openxmlformats.org/officeDocument/2006/relationships/image" Target="../media/image166.jpeg"/><Relationship Id="rId1" Type="http://schemas.openxmlformats.org/officeDocument/2006/relationships/slideLayout" Target="../slideLayouts/slideLayout1043.xml"/><Relationship Id="rId2" Type="http://schemas.openxmlformats.org/officeDocument/2006/relationships/image" Target="../media/image1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9.xml"/><Relationship Id="rId2" Type="http://schemas.openxmlformats.org/officeDocument/2006/relationships/image" Target="../media/image16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4.xml"/><Relationship Id="rId2" Type="http://schemas.openxmlformats.org/officeDocument/2006/relationships/image" Target="../media/image168.png"/><Relationship Id="rId3" Type="http://schemas.openxmlformats.org/officeDocument/2006/relationships/image" Target="../media/image1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4" Type="http://schemas.openxmlformats.org/officeDocument/2006/relationships/image" Target="../media/image172.png"/><Relationship Id="rId1" Type="http://schemas.openxmlformats.org/officeDocument/2006/relationships/slideLayout" Target="../slideLayouts/slideLayout1055.xml"/><Relationship Id="rId2" Type="http://schemas.openxmlformats.org/officeDocument/2006/relationships/image" Target="../media/image1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4" Type="http://schemas.openxmlformats.org/officeDocument/2006/relationships/image" Target="../media/image175.png"/><Relationship Id="rId1" Type="http://schemas.openxmlformats.org/officeDocument/2006/relationships/slideLayout" Target="../slideLayouts/slideLayout1053.xml"/><Relationship Id="rId2" Type="http://schemas.openxmlformats.org/officeDocument/2006/relationships/image" Target="../media/image17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image" Target="../media/image178.jpg"/><Relationship Id="rId1" Type="http://schemas.openxmlformats.org/officeDocument/2006/relationships/slideLayout" Target="../slideLayouts/slideLayout1028.xml"/><Relationship Id="rId2" Type="http://schemas.openxmlformats.org/officeDocument/2006/relationships/image" Target="../media/image1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1" Type="http://schemas.openxmlformats.org/officeDocument/2006/relationships/slideLayout" Target="../slideLayouts/slideLayout1028.xml"/><Relationship Id="rId2" Type="http://schemas.openxmlformats.org/officeDocument/2006/relationships/image" Target="../media/image1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4" Type="http://schemas.openxmlformats.org/officeDocument/2006/relationships/image" Target="../media/image184.png"/><Relationship Id="rId1" Type="http://schemas.openxmlformats.org/officeDocument/2006/relationships/slideLayout" Target="../slideLayouts/slideLayout1097.xml"/><Relationship Id="rId2" Type="http://schemas.openxmlformats.org/officeDocument/2006/relationships/image" Target="../media/image1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85.w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186.w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187.wmf"/><Relationship Id="rId9" Type="http://schemas.openxmlformats.org/officeDocument/2006/relationships/image" Target="../media/image188.png"/><Relationship Id="rId10" Type="http://schemas.openxmlformats.org/officeDocument/2006/relationships/image" Target="../media/image189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94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4" Type="http://schemas.openxmlformats.org/officeDocument/2006/relationships/image" Target="../media/image192.png"/><Relationship Id="rId5" Type="http://schemas.microsoft.com/office/2007/relationships/hdphoto" Target="../media/hdphoto3.wdp"/><Relationship Id="rId6" Type="http://schemas.openxmlformats.org/officeDocument/2006/relationships/image" Target="../media/image193.png"/><Relationship Id="rId7" Type="http://schemas.microsoft.com/office/2007/relationships/hdphoto" Target="../media/hdphoto4.wdp"/><Relationship Id="rId1" Type="http://schemas.openxmlformats.org/officeDocument/2006/relationships/slideLayout" Target="../slideLayouts/slideLayout1069.xml"/><Relationship Id="rId2" Type="http://schemas.openxmlformats.org/officeDocument/2006/relationships/image" Target="../media/image1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gif"/><Relationship Id="rId7" Type="http://schemas.openxmlformats.org/officeDocument/2006/relationships/image" Target="../media/image42.png"/><Relationship Id="rId8" Type="http://schemas.openxmlformats.org/officeDocument/2006/relationships/image" Target="../media/image43.jpeg"/><Relationship Id="rId9" Type="http://schemas.openxmlformats.org/officeDocument/2006/relationships/image" Target="../media/image44.jpeg"/><Relationship Id="rId1" Type="http://schemas.openxmlformats.org/officeDocument/2006/relationships/slideLayout" Target="../slideLayouts/slideLayout876.xml"/><Relationship Id="rId2" Type="http://schemas.openxmlformats.org/officeDocument/2006/relationships/image" Target="../media/image3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4" Type="http://schemas.openxmlformats.org/officeDocument/2006/relationships/image" Target="../media/image195.png"/><Relationship Id="rId1" Type="http://schemas.openxmlformats.org/officeDocument/2006/relationships/slideLayout" Target="../slideLayouts/slideLayout1075.xml"/><Relationship Id="rId2" Type="http://schemas.openxmlformats.org/officeDocument/2006/relationships/notesSlide" Target="../notesSlides/notesSlide4.xml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3.png"/><Relationship Id="rId12" Type="http://schemas.openxmlformats.org/officeDocument/2006/relationships/image" Target="../media/image204.tiff"/><Relationship Id="rId13" Type="http://schemas.openxmlformats.org/officeDocument/2006/relationships/image" Target="../media/image205.tiff"/><Relationship Id="rId14" Type="http://schemas.openxmlformats.org/officeDocument/2006/relationships/image" Target="../media/image206.png"/><Relationship Id="rId1" Type="http://schemas.openxmlformats.org/officeDocument/2006/relationships/slideLayout" Target="../slideLayouts/slideLayout1075.xml"/><Relationship Id="rId2" Type="http://schemas.openxmlformats.org/officeDocument/2006/relationships/image" Target="../media/image196.jpeg"/><Relationship Id="rId3" Type="http://schemas.openxmlformats.org/officeDocument/2006/relationships/image" Target="../media/image197.png"/><Relationship Id="rId4" Type="http://schemas.openxmlformats.org/officeDocument/2006/relationships/image" Target="../media/image198.tiff"/><Relationship Id="rId5" Type="http://schemas.openxmlformats.org/officeDocument/2006/relationships/image" Target="../media/image199.tiff"/><Relationship Id="rId6" Type="http://schemas.openxmlformats.org/officeDocument/2006/relationships/image" Target="../media/image200.jpeg"/><Relationship Id="rId7" Type="http://schemas.microsoft.com/office/2007/relationships/hdphoto" Target="../media/hdphoto5.wdp"/><Relationship Id="rId8" Type="http://schemas.openxmlformats.org/officeDocument/2006/relationships/image" Target="../media/image201.jpeg"/><Relationship Id="rId9" Type="http://schemas.microsoft.com/office/2007/relationships/hdphoto" Target="../media/hdphoto6.wdp"/><Relationship Id="rId10" Type="http://schemas.openxmlformats.org/officeDocument/2006/relationships/image" Target="../media/image20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0.xml"/><Relationship Id="rId2" Type="http://schemas.openxmlformats.org/officeDocument/2006/relationships/image" Target="../media/image20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0.xml"/><Relationship Id="rId2" Type="http://schemas.openxmlformats.org/officeDocument/2006/relationships/image" Target="../media/image20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0.xml"/><Relationship Id="rId2" Type="http://schemas.openxmlformats.org/officeDocument/2006/relationships/image" Target="../media/image209.jpeg"/><Relationship Id="rId3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" Type="http://schemas.openxmlformats.org/officeDocument/2006/relationships/slideLayout" Target="../slideLayouts/slideLayout87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876.xml"/><Relationship Id="rId2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20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887.xml"/><Relationship Id="rId2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" t="23986" r="4416" b="27679"/>
          <a:stretch/>
        </p:blipFill>
        <p:spPr bwMode="auto">
          <a:xfrm>
            <a:off x="2037904" y="3148916"/>
            <a:ext cx="10388422" cy="3528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6" y="-379740"/>
            <a:ext cx="5544616" cy="56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313" y="124273"/>
            <a:ext cx="7059553" cy="4448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2" name="図形グループ 1"/>
          <p:cNvGrpSpPr/>
          <p:nvPr/>
        </p:nvGrpSpPr>
        <p:grpSpPr>
          <a:xfrm rot="20653953">
            <a:off x="16505" y="3446250"/>
            <a:ext cx="3186389" cy="3363366"/>
            <a:chOff x="9267917" y="576356"/>
            <a:chExt cx="2819401" cy="2943225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grpSp>
          <p:nvGrpSpPr>
            <p:cNvPr id="24" name="Group 39"/>
            <p:cNvGrpSpPr>
              <a:grpSpLocks/>
            </p:cNvGrpSpPr>
            <p:nvPr/>
          </p:nvGrpSpPr>
          <p:grpSpPr bwMode="auto">
            <a:xfrm>
              <a:off x="9267917" y="576356"/>
              <a:ext cx="2819401" cy="2943225"/>
              <a:chOff x="0" y="0"/>
              <a:chExt cx="1776" cy="1854"/>
            </a:xfrm>
          </p:grpSpPr>
          <p:grpSp>
            <p:nvGrpSpPr>
              <p:cNvPr id="25" name="Group 35"/>
              <p:cNvGrpSpPr>
                <a:grpSpLocks/>
              </p:cNvGrpSpPr>
              <p:nvPr/>
            </p:nvGrpSpPr>
            <p:grpSpPr bwMode="auto">
              <a:xfrm>
                <a:off x="145" y="0"/>
                <a:ext cx="1480" cy="1854"/>
                <a:chOff x="0" y="0"/>
                <a:chExt cx="1480" cy="1854"/>
              </a:xfrm>
            </p:grpSpPr>
            <p:sp>
              <p:nvSpPr>
                <p:cNvPr id="29" name="Line 32"/>
                <p:cNvSpPr>
                  <a:spLocks noChangeShapeType="1"/>
                </p:cNvSpPr>
                <p:nvPr/>
              </p:nvSpPr>
              <p:spPr bwMode="auto">
                <a:xfrm rot="10800000">
                  <a:off x="736" y="1207"/>
                  <a:ext cx="10" cy="647"/>
                </a:xfrm>
                <a:prstGeom prst="line">
                  <a:avLst/>
                </a:prstGeom>
                <a:noFill/>
                <a:ln w="47625" cap="flat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stealth" w="lg" len="lg"/>
                </a:ln>
                <a:effectLst>
                  <a:outerShdw blurRad="38100" dist="25399" dir="5400000" algn="ctr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defTabSz="898582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kern="0">
                    <a:solidFill>
                      <a:sysClr val="windowText" lastClr="000000"/>
                    </a:solidFill>
                  </a:endParaRPr>
                </a:p>
              </p:txBody>
            </p:sp>
            <p:pic>
              <p:nvPicPr>
                <p:cNvPr id="30" name="Picture 33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89"/>
                  <a:ext cx="1480" cy="14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1" name="Line 34"/>
                <p:cNvSpPr>
                  <a:spLocks noChangeShapeType="1"/>
                </p:cNvSpPr>
                <p:nvPr/>
              </p:nvSpPr>
              <p:spPr bwMode="auto">
                <a:xfrm rot="10800000">
                  <a:off x="736" y="0"/>
                  <a:ext cx="6" cy="354"/>
                </a:xfrm>
                <a:prstGeom prst="line">
                  <a:avLst/>
                </a:prstGeom>
                <a:noFill/>
                <a:ln w="47625" cap="flat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stealth" w="lg" len="lg"/>
                </a:ln>
                <a:effectLst>
                  <a:outerShdw blurRad="38100" dist="25399" dir="5400000" algn="ctr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defTabSz="898582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 sz="18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26" name="AutoShape 36"/>
              <p:cNvSpPr>
                <a:spLocks/>
              </p:cNvSpPr>
              <p:nvPr/>
            </p:nvSpPr>
            <p:spPr bwMode="auto">
              <a:xfrm rot="5400000">
                <a:off x="668" y="146"/>
                <a:ext cx="440" cy="1776"/>
              </a:xfrm>
              <a:custGeom>
                <a:avLst/>
                <a:gdLst/>
                <a:ahLst/>
                <a:cxnLst/>
                <a:rect l="0" t="0" r="r" b="b"/>
                <a:pathLst>
                  <a:path w="19942" h="19630">
                    <a:moveTo>
                      <a:pt x="154" y="1891"/>
                    </a:moveTo>
                    <a:lnTo>
                      <a:pt x="154" y="1891"/>
                    </a:lnTo>
                    <a:cubicBezTo>
                      <a:pt x="5704" y="-1307"/>
                      <a:pt x="13490" y="-352"/>
                      <a:pt x="17545" y="4025"/>
                    </a:cubicBezTo>
                    <a:cubicBezTo>
                      <a:pt x="21600" y="8401"/>
                      <a:pt x="20389" y="14542"/>
                      <a:pt x="14839" y="17740"/>
                    </a:cubicBezTo>
                    <a:cubicBezTo>
                      <a:pt x="10408" y="20293"/>
                      <a:pt x="4380" y="20256"/>
                      <a:pt x="0" y="17650"/>
                    </a:cubicBezTo>
                  </a:path>
                </a:pathLst>
              </a:custGeom>
              <a:noFill/>
              <a:ln w="69850" cap="flat">
                <a:solidFill>
                  <a:srgbClr val="C0504D">
                    <a:alpha val="6196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8100" dist="25399" dir="5400000" algn="ctr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89858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" name="AutoShape 37"/>
              <p:cNvSpPr>
                <a:spLocks/>
              </p:cNvSpPr>
              <p:nvPr/>
            </p:nvSpPr>
            <p:spPr bwMode="auto">
              <a:xfrm rot="5040000">
                <a:off x="906" y="1007"/>
                <a:ext cx="340" cy="464"/>
              </a:xfrm>
              <a:prstGeom prst="triangle">
                <a:avLst>
                  <a:gd name="adj" fmla="val 50000"/>
                </a:avLst>
              </a:prstGeom>
              <a:solidFill>
                <a:srgbClr val="C0504D">
                  <a:alpha val="76469"/>
                </a:srgbClr>
              </a:solidFill>
              <a:ln>
                <a:noFill/>
              </a:ln>
              <a:effectLst>
                <a:outerShdw blurRad="38100" dist="25399" dir="5400000" algn="ctr" rotWithShape="0">
                  <a:srgbClr val="808080">
                    <a:alpha val="34999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89858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kern="0">
                  <a:solidFill>
                    <a:sysClr val="windowText" lastClr="000000"/>
                  </a:solidFill>
                </a:endParaRPr>
              </a:p>
            </p:txBody>
          </p:sp>
          <p:pic>
            <p:nvPicPr>
              <p:cNvPr id="28" name="Picture 38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" y="377"/>
                <a:ext cx="608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2" name="Picture 44"/>
            <p:cNvPicPr>
              <a:picLocks noChangeArrowheads="1"/>
            </p:cNvPicPr>
            <p:nvPr/>
          </p:nvPicPr>
          <p:blipFill>
            <a:blip r:embed="rId8">
              <a:alphaModFix amt="5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5425" y="1095374"/>
              <a:ext cx="584201" cy="2209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50980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>
                      <a:alpha val="5098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1086" y="6712479"/>
            <a:ext cx="12318780" cy="2719771"/>
          </a:xfrm>
          <a:ln/>
        </p:spPr>
        <p:txBody>
          <a:bodyPr/>
          <a:lstStyle/>
          <a:p>
            <a:r>
              <a:rPr lang="en-US" altLang="ja-JP" sz="3600" dirty="0" smtClean="0"/>
              <a:t>A </a:t>
            </a:r>
            <a:r>
              <a:rPr lang="en-US" altLang="ja-JP" sz="3600" dirty="0"/>
              <a:t>history of universe inscribed on 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3600" dirty="0" smtClean="0"/>
              <a:t>the </a:t>
            </a:r>
            <a:r>
              <a:rPr lang="en-US" altLang="ja-JP" sz="3600" dirty="0"/>
              <a:t>elementary particle, muon </a:t>
            </a:r>
            <a:r>
              <a:rPr lang="en-US" altLang="ja-JP" sz="4400" dirty="0"/>
              <a:t/>
            </a:r>
            <a:br>
              <a:rPr lang="en-US" altLang="ja-JP" sz="4400" dirty="0"/>
            </a:br>
            <a:r>
              <a:rPr lang="en-US" altLang="ja-JP" sz="4400" dirty="0"/>
              <a:t> </a:t>
            </a:r>
            <a:r>
              <a:rPr lang="en-US" altLang="ja-JP" sz="3200" dirty="0"/>
              <a:t>- a novel technique to measure the dipole moments (g-2/EDM) </a:t>
            </a:r>
            <a:br>
              <a:rPr lang="en-US" altLang="ja-JP" sz="3200" dirty="0"/>
            </a:br>
            <a:r>
              <a:rPr lang="en-US" altLang="ja-JP" sz="3200" dirty="0"/>
              <a:t>  of the muon at J-PARC </a:t>
            </a:r>
            <a:r>
              <a:rPr lang="mr-IN" altLang="ja-JP" sz="3200" dirty="0" smtClean="0"/>
              <a:t>–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en-US" altLang="en-US" sz="3200" dirty="0" err="1">
                <a:latin typeface="Palatino Italic" charset="0"/>
                <a:cs typeface="Palatino Italic" charset="0"/>
                <a:sym typeface="Palatino Italic" charset="0"/>
              </a:rPr>
              <a:t>Naohito</a:t>
            </a:r>
            <a:r>
              <a:rPr lang="en-US" altLang="en-US" sz="3200" dirty="0">
                <a:latin typeface="Palatino Italic" charset="0"/>
                <a:cs typeface="Palatino Italic" charset="0"/>
                <a:sym typeface="Palatino Italic" charset="0"/>
              </a:rPr>
              <a:t> SAITO</a:t>
            </a:r>
            <a:r>
              <a:rPr lang="en-US" altLang="ja-JP" sz="3200" dirty="0">
                <a:latin typeface="Palatino Italic" charset="0"/>
                <a:cs typeface="Palatino Italic" charset="0"/>
                <a:sym typeface="Palatino Italic" charset="0"/>
              </a:rPr>
              <a:t> ( J-PARC </a:t>
            </a:r>
            <a:r>
              <a:rPr lang="en-US" altLang="ja-JP" sz="3200" dirty="0" smtClean="0">
                <a:latin typeface="Palatino Italic" charset="0"/>
                <a:cs typeface="Palatino Italic" charset="0"/>
                <a:sym typeface="Palatino Italic" charset="0"/>
              </a:rPr>
              <a:t>/ KEK / U of Tokyo)</a:t>
            </a:r>
            <a:endParaRPr lang="en-US" altLang="ja-JP" sz="3200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439" y="124273"/>
            <a:ext cx="3355436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412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4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42899"/>
            <a:ext cx="12179300" cy="928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0" name="Rectangle 2"/>
          <p:cNvSpPr>
            <a:spLocks/>
          </p:cNvSpPr>
          <p:nvPr/>
        </p:nvSpPr>
        <p:spPr bwMode="auto">
          <a:xfrm>
            <a:off x="7633062" y="9245602"/>
            <a:ext cx="51673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905683"/>
            <a:r>
              <a:rPr lang="en-US" altLang="ja-JP">
                <a:solidFill>
                  <a:srgbClr val="002196"/>
                </a:solidFill>
                <a:cs typeface="Palatino" charset="0"/>
              </a:rPr>
              <a:t>a slide by Hitoshi Murayama</a:t>
            </a:r>
          </a:p>
        </p:txBody>
      </p:sp>
    </p:spTree>
    <p:extLst>
      <p:ext uri="{BB962C8B-B14F-4D97-AF65-F5344CB8AC3E}">
        <p14:creationId xmlns:p14="http://schemas.microsoft.com/office/powerpoint/2010/main" val="14142129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>
            <a:spLocks noGrp="1" noChangeArrowheads="1"/>
          </p:cNvSpPr>
          <p:nvPr>
            <p:ph type="title"/>
          </p:nvPr>
        </p:nvSpPr>
        <p:spPr>
          <a:xfrm>
            <a:off x="546101" y="-76200"/>
            <a:ext cx="11709400" cy="2032000"/>
          </a:xfrm>
        </p:spPr>
        <p:txBody>
          <a:bodyPr/>
          <a:lstStyle/>
          <a:p>
            <a:pPr>
              <a:defRPr/>
            </a:pPr>
            <a:r>
              <a:rPr kumimoji="0" lang="en-US" altLang="ja-JP"/>
              <a:t>Uncertainty Principle</a:t>
            </a:r>
          </a:p>
        </p:txBody>
      </p:sp>
      <p:sp>
        <p:nvSpPr>
          <p:cNvPr id="7628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4025" y="2284413"/>
            <a:ext cx="7480300" cy="81899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Blip>
                <a:blip r:embed="rId2"/>
              </a:buBlip>
            </a:pPr>
            <a:r>
              <a:rPr kumimoji="0" lang="en-US" altLang="ja-JP">
                <a:latin typeface="Palatino" charset="0"/>
                <a:ea typeface="ヒラギノ明朝 ProN W3" charset="0"/>
                <a:cs typeface="ヒラギノ明朝 ProN W3" charset="0"/>
              </a:rPr>
              <a:t>Position and Momentum cannot be determined simultaneously</a:t>
            </a:r>
          </a:p>
          <a:p>
            <a:pPr marL="871894" lvl="1">
              <a:buBlip>
                <a:blip r:embed="rId2"/>
              </a:buBlip>
            </a:pPr>
            <a:r>
              <a:rPr kumimoji="0" lang="en-US" altLang="ja-JP">
                <a:latin typeface="Palatino" charset="0"/>
                <a:ea typeface="ヒラギノ明朝 ProN W3" charset="0"/>
                <a:cs typeface="ヒラギノ明朝 ProN W3" charset="0"/>
              </a:rPr>
              <a:t> </a:t>
            </a:r>
            <a:r>
              <a:rPr kumimoji="0" lang="en-US" altLang="ja-JP" sz="2400">
                <a:latin typeface="Palatino" charset="0"/>
                <a:ea typeface="ヒラギノ明朝 ProN W3" charset="0"/>
                <a:cs typeface="ヒラギノ明朝 ProN W3" charset="0"/>
              </a:rPr>
              <a:t>Measurement of position would disturb the quantum state so that momentum measurement would become inaccurate 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kumimoji="0" lang="en-US" altLang="ja-JP">
                <a:latin typeface="Palatino" charset="0"/>
                <a:ea typeface="ヒラギノ明朝 ProN W3" charset="0"/>
                <a:cs typeface="ヒラギノ明朝 ProN W3" charset="0"/>
              </a:rPr>
              <a:t>Time and Energy cannot be determined simultaneously</a:t>
            </a:r>
          </a:p>
          <a:p>
            <a:pPr marL="871894" lvl="1">
              <a:buBlip>
                <a:blip r:embed="rId2"/>
              </a:buBlip>
            </a:pPr>
            <a:r>
              <a:rPr kumimoji="0" lang="en-US" altLang="ja-JP" sz="4600">
                <a:latin typeface="Palatino" charset="0"/>
                <a:ea typeface="ヒラギノ明朝 ProN W3" charset="0"/>
                <a:cs typeface="ヒラギノ明朝 ProN W3" charset="0"/>
              </a:rPr>
              <a:t>Energy conservation can be violated if in a short time interval</a:t>
            </a:r>
          </a:p>
          <a:p>
            <a:pPr>
              <a:lnSpc>
                <a:spcPct val="100000"/>
              </a:lnSpc>
              <a:buFontTx/>
              <a:buBlip>
                <a:blip r:embed="rId2"/>
              </a:buBlip>
            </a:pPr>
            <a:endParaRPr kumimoji="0" lang="en-US" altLang="ja-JP" sz="4600">
              <a:latin typeface="Palatino" charset="0"/>
              <a:ea typeface="ヒラギノ明朝 ProN W3" charset="0"/>
              <a:cs typeface="ヒラギノ明朝 ProN W3" charset="0"/>
            </a:endParaRPr>
          </a:p>
          <a:p>
            <a:pPr>
              <a:buFontTx/>
              <a:buBlip>
                <a:blip r:embed="rId2"/>
              </a:buBlip>
            </a:pPr>
            <a:endParaRPr kumimoji="0" lang="ja-JP" altLang="en-US" sz="4600">
              <a:latin typeface="Palatino" charset="0"/>
              <a:ea typeface="ヒラギノ明朝 ProN W3" charset="0"/>
              <a:cs typeface="ヒラギノ明朝 ProN W3" charset="0"/>
            </a:endParaRPr>
          </a:p>
        </p:txBody>
      </p:sp>
      <p:grpSp>
        <p:nvGrpSpPr>
          <p:cNvPr id="762883" name="Group 5"/>
          <p:cNvGrpSpPr>
            <a:grpSpLocks/>
          </p:cNvGrpSpPr>
          <p:nvPr/>
        </p:nvGrpSpPr>
        <p:grpSpPr bwMode="auto">
          <a:xfrm>
            <a:off x="8302627" y="4589463"/>
            <a:ext cx="4114800" cy="2273300"/>
            <a:chOff x="0" y="0"/>
            <a:chExt cx="2592" cy="1432"/>
          </a:xfrm>
        </p:grpSpPr>
        <p:pic>
          <p:nvPicPr>
            <p:cNvPr id="76288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" y="56"/>
              <a:ext cx="2432" cy="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2889" name="Picture 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92" cy="1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62884" name="Group 8"/>
          <p:cNvGrpSpPr>
            <a:grpSpLocks/>
          </p:cNvGrpSpPr>
          <p:nvPr/>
        </p:nvGrpSpPr>
        <p:grpSpPr bwMode="auto">
          <a:xfrm>
            <a:off x="8302625" y="2139951"/>
            <a:ext cx="4102100" cy="2260599"/>
            <a:chOff x="0" y="0"/>
            <a:chExt cx="2584" cy="1424"/>
          </a:xfrm>
        </p:grpSpPr>
        <p:pic>
          <p:nvPicPr>
            <p:cNvPr id="76288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" y="56"/>
              <a:ext cx="2424" cy="1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2887" name="Picture 7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84" cy="1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図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8624" y="6821016"/>
            <a:ext cx="3792668" cy="2840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>
            <a:spLocks noGrp="1" noChangeArrowheads="1"/>
          </p:cNvSpPr>
          <p:nvPr>
            <p:ph type="title"/>
          </p:nvPr>
        </p:nvSpPr>
        <p:spPr>
          <a:xfrm>
            <a:off x="647700" y="127000"/>
            <a:ext cx="11709400" cy="2032000"/>
          </a:xfrm>
        </p:spPr>
        <p:txBody>
          <a:bodyPr/>
          <a:lstStyle/>
          <a:p>
            <a:pPr>
              <a:defRPr/>
            </a:pPr>
            <a:r>
              <a:rPr kumimoji="0" lang="en-US" altLang="ja-JP" smtClean="0"/>
              <a:t>Examples</a:t>
            </a: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9290" y="2032000"/>
            <a:ext cx="6362699" cy="2032000"/>
          </a:xfrm>
        </p:spPr>
        <p:txBody>
          <a:bodyPr/>
          <a:lstStyle/>
          <a:p>
            <a:pPr marL="437979" indent="-437979">
              <a:lnSpc>
                <a:spcPct val="50000"/>
              </a:lnSpc>
              <a:buBlip>
                <a:blip r:embed="rId2"/>
              </a:buBlip>
              <a:defRPr/>
            </a:pPr>
            <a:r>
              <a:rPr kumimoji="0" lang="en-US" altLang="ja-JP" smtClean="0"/>
              <a:t>Beta decay of neutron to proton</a:t>
            </a:r>
          </a:p>
          <a:p>
            <a:pPr marL="875997" lvl="1" indent="-437979">
              <a:lnSpc>
                <a:spcPct val="50000"/>
              </a:lnSpc>
              <a:buBlip>
                <a:blip r:embed="rId2"/>
              </a:buBlip>
              <a:defRPr/>
            </a:pPr>
            <a:r>
              <a:rPr kumimoji="0" lang="en-US" altLang="ja-JP" smtClean="0"/>
              <a:t>mediated by W boson</a:t>
            </a:r>
          </a:p>
        </p:txBody>
      </p:sp>
      <p:pic>
        <p:nvPicPr>
          <p:cNvPr id="76390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6" y="215901"/>
            <a:ext cx="6540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390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28" y="1669413"/>
            <a:ext cx="41529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3909" name="Rectangle 5"/>
          <p:cNvSpPr>
            <a:spLocks/>
          </p:cNvSpPr>
          <p:nvPr/>
        </p:nvSpPr>
        <p:spPr bwMode="auto">
          <a:xfrm>
            <a:off x="1348656" y="7376491"/>
            <a:ext cx="443388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altLang="ja-JP">
                <a:solidFill>
                  <a:schemeClr val="tx1"/>
                </a:solidFill>
                <a:cs typeface="Palatino" charset="0"/>
              </a:rPr>
              <a:t>muon mass ~ 0.1 GeV/</a:t>
            </a:r>
            <a:r>
              <a:rPr lang="en-US" altLang="ja-JP">
                <a:solidFill>
                  <a:schemeClr val="tx1"/>
                </a:solidFill>
                <a:latin typeface="Palatino Italic" charset="0"/>
                <a:cs typeface="Palatino Italic" charset="0"/>
                <a:sym typeface="Palatino Italic" charset="0"/>
              </a:rPr>
              <a:t>c</a:t>
            </a:r>
            <a:r>
              <a:rPr lang="en-US" altLang="ja-JP" baseline="32000">
                <a:solidFill>
                  <a:schemeClr val="tx1"/>
                </a:solidFill>
                <a:cs typeface="Palatino" charset="0"/>
              </a:rPr>
              <a:t>2</a:t>
            </a:r>
          </a:p>
        </p:txBody>
      </p:sp>
      <p:sp>
        <p:nvSpPr>
          <p:cNvPr id="763910" name="Rectangle 6"/>
          <p:cNvSpPr>
            <a:spLocks/>
          </p:cNvSpPr>
          <p:nvPr/>
        </p:nvSpPr>
        <p:spPr bwMode="auto">
          <a:xfrm>
            <a:off x="1305215" y="4368801"/>
            <a:ext cx="4851401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altLang="ja-JP">
                <a:solidFill>
                  <a:schemeClr val="tx1"/>
                </a:solidFill>
                <a:cs typeface="Palatino" charset="0"/>
              </a:rPr>
              <a:t>W boson mass ~ 80 GeV/</a:t>
            </a:r>
            <a:r>
              <a:rPr lang="en-US" altLang="ja-JP">
                <a:solidFill>
                  <a:schemeClr val="tx1"/>
                </a:solidFill>
                <a:latin typeface="Palatino Italic" charset="0"/>
                <a:cs typeface="Palatino Italic" charset="0"/>
                <a:sym typeface="Palatino Italic" charset="0"/>
              </a:rPr>
              <a:t>c</a:t>
            </a:r>
            <a:r>
              <a:rPr lang="en-US" altLang="ja-JP" baseline="32000">
                <a:solidFill>
                  <a:schemeClr val="tx1"/>
                </a:solidFill>
                <a:cs typeface="Palatino" charset="0"/>
              </a:rPr>
              <a:t>2</a:t>
            </a:r>
          </a:p>
        </p:txBody>
      </p:sp>
      <p:sp>
        <p:nvSpPr>
          <p:cNvPr id="763911" name="Rectangle 7"/>
          <p:cNvSpPr>
            <a:spLocks/>
          </p:cNvSpPr>
          <p:nvPr/>
        </p:nvSpPr>
        <p:spPr bwMode="auto">
          <a:xfrm>
            <a:off x="444791" y="4864099"/>
            <a:ext cx="8153399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435129" indent="-435129" algn="l">
              <a:spcBef>
                <a:spcPts val="2399"/>
              </a:spcBef>
              <a:buSzPct val="93000"/>
              <a:buBlip>
                <a:blip r:embed="rId2"/>
              </a:buBlip>
            </a:pPr>
            <a:r>
              <a:rPr lang="en-US" altLang="ja-JP">
                <a:solidFill>
                  <a:schemeClr val="tx1"/>
                </a:solidFill>
                <a:cs typeface="Palatino" charset="0"/>
              </a:rPr>
              <a:t>Muon g-2 (anomalous magnetic moment)</a:t>
            </a:r>
          </a:p>
          <a:p>
            <a:pPr marL="435129" indent="-435129" algn="l">
              <a:spcBef>
                <a:spcPts val="2399"/>
              </a:spcBef>
              <a:buSzPct val="93000"/>
              <a:buBlip>
                <a:blip r:embed="rId2"/>
              </a:buBlip>
            </a:pPr>
            <a:r>
              <a:rPr lang="en-US" altLang="ja-JP">
                <a:solidFill>
                  <a:schemeClr val="tx1"/>
                </a:solidFill>
                <a:cs typeface="Palatino" charset="0"/>
              </a:rPr>
              <a:t>measured value  &gt; the SM theory by 3 standard deviation --&gt; possible explanation is NEW PHYSICS</a:t>
            </a:r>
          </a:p>
        </p:txBody>
      </p:sp>
      <p:sp>
        <p:nvSpPr>
          <p:cNvPr id="763912" name="Rectangle 8"/>
          <p:cNvSpPr>
            <a:spLocks/>
          </p:cNvSpPr>
          <p:nvPr/>
        </p:nvSpPr>
        <p:spPr bwMode="auto">
          <a:xfrm>
            <a:off x="1244601" y="3759201"/>
            <a:ext cx="44862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altLang="ja-JP">
                <a:solidFill>
                  <a:schemeClr val="tx1"/>
                </a:solidFill>
                <a:cs typeface="Palatino" charset="0"/>
              </a:rPr>
              <a:t>neutron mass ~ 1 GeV/</a:t>
            </a:r>
            <a:r>
              <a:rPr lang="en-US" altLang="ja-JP">
                <a:solidFill>
                  <a:schemeClr val="tx1"/>
                </a:solidFill>
                <a:latin typeface="Palatino Italic" charset="0"/>
                <a:cs typeface="Palatino Italic" charset="0"/>
                <a:sym typeface="Palatino Italic" charset="0"/>
              </a:rPr>
              <a:t>c</a:t>
            </a:r>
            <a:r>
              <a:rPr lang="en-US" altLang="ja-JP" baseline="32000">
                <a:solidFill>
                  <a:schemeClr val="tx1"/>
                </a:solidFill>
                <a:cs typeface="Palatino" charset="0"/>
              </a:rPr>
              <a:t>2</a:t>
            </a:r>
          </a:p>
        </p:txBody>
      </p:sp>
      <p:sp>
        <p:nvSpPr>
          <p:cNvPr id="763913" name="Rectangle 9"/>
          <p:cNvSpPr>
            <a:spLocks/>
          </p:cNvSpPr>
          <p:nvPr/>
        </p:nvSpPr>
        <p:spPr bwMode="auto">
          <a:xfrm>
            <a:off x="1320081" y="7922592"/>
            <a:ext cx="6694487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altLang="ja-JP">
                <a:solidFill>
                  <a:schemeClr val="tx1"/>
                </a:solidFill>
                <a:cs typeface="Palatino" charset="0"/>
              </a:rPr>
              <a:t>possible new physics scale ~ 1 TeV/</a:t>
            </a:r>
            <a:r>
              <a:rPr lang="en-US" altLang="ja-JP">
                <a:solidFill>
                  <a:schemeClr val="tx1"/>
                </a:solidFill>
                <a:latin typeface="Palatino Italic" charset="0"/>
                <a:cs typeface="Palatino Italic" charset="0"/>
                <a:sym typeface="Palatino Italic" charset="0"/>
              </a:rPr>
              <a:t>c</a:t>
            </a:r>
            <a:r>
              <a:rPr lang="en-US" altLang="ja-JP" baseline="32000">
                <a:solidFill>
                  <a:schemeClr val="tx1"/>
                </a:solidFill>
                <a:cs typeface="Palatino" charset="0"/>
              </a:rPr>
              <a:t>2</a:t>
            </a:r>
          </a:p>
        </p:txBody>
      </p:sp>
      <p:pic>
        <p:nvPicPr>
          <p:cNvPr id="763914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919" y="5332726"/>
            <a:ext cx="44323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391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8951">
            <a:off x="8175627" y="3778250"/>
            <a:ext cx="1650999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3545" y="8591899"/>
            <a:ext cx="12991255" cy="1046440"/>
          </a:xfrm>
          <a:prstGeom prst="rect">
            <a:avLst/>
          </a:prstGeom>
          <a:gradFill>
            <a:gsLst>
              <a:gs pos="0">
                <a:srgbClr val="C9E3AD"/>
              </a:gs>
              <a:gs pos="100000">
                <a:srgbClr val="DDFF74"/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Muon remembers the trace of new physics, or all possible new physics process which might have happened in the history of universe </a:t>
            </a:r>
            <a:endParaRPr kumimoji="1" lang="ja-JP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1917701" y="3913191"/>
            <a:ext cx="9501188" cy="2090736"/>
          </a:xfrm>
        </p:spPr>
        <p:txBody>
          <a:bodyPr/>
          <a:lstStyle/>
          <a:p>
            <a:pPr>
              <a:defRPr/>
            </a:pPr>
            <a:r>
              <a:rPr lang="en-US" altLang="ja-JP" sz="13700" dirty="0" err="1"/>
              <a:t>Muon</a:t>
            </a:r>
            <a:r>
              <a:rPr lang="en-US" altLang="ja-JP" sz="13700" dirty="0"/>
              <a:t> Spin</a:t>
            </a:r>
            <a:endParaRPr lang="ja-JP" altLang="en-US" sz="13700" dirty="0"/>
          </a:p>
        </p:txBody>
      </p:sp>
      <p:grpSp>
        <p:nvGrpSpPr>
          <p:cNvPr id="419843" name="Group 39"/>
          <p:cNvGrpSpPr>
            <a:grpSpLocks/>
          </p:cNvGrpSpPr>
          <p:nvPr/>
        </p:nvGrpSpPr>
        <p:grpSpPr bwMode="auto">
          <a:xfrm>
            <a:off x="9267986" y="576424"/>
            <a:ext cx="2819401" cy="2943225"/>
            <a:chOff x="0" y="0"/>
            <a:chExt cx="1776" cy="1854"/>
          </a:xfrm>
        </p:grpSpPr>
        <p:grpSp>
          <p:nvGrpSpPr>
            <p:cNvPr id="419857" name="Group 35"/>
            <p:cNvGrpSpPr>
              <a:grpSpLocks/>
            </p:cNvGrpSpPr>
            <p:nvPr/>
          </p:nvGrpSpPr>
          <p:grpSpPr bwMode="auto">
            <a:xfrm>
              <a:off x="145" y="0"/>
              <a:ext cx="1480" cy="1854"/>
              <a:chOff x="0" y="0"/>
              <a:chExt cx="1480" cy="1854"/>
            </a:xfrm>
          </p:grpSpPr>
          <p:sp>
            <p:nvSpPr>
              <p:cNvPr id="10" name="Line 32"/>
              <p:cNvSpPr>
                <a:spLocks noChangeShapeType="1"/>
              </p:cNvSpPr>
              <p:nvPr/>
            </p:nvSpPr>
            <p:spPr bwMode="auto">
              <a:xfrm rot="10800000">
                <a:off x="736" y="1207"/>
                <a:ext cx="10" cy="647"/>
              </a:xfrm>
              <a:prstGeom prst="line">
                <a:avLst/>
              </a:prstGeom>
              <a:noFill/>
              <a:ln w="47625" cap="flat">
                <a:solidFill>
                  <a:srgbClr val="800000"/>
                </a:solidFill>
                <a:prstDash val="solid"/>
                <a:round/>
                <a:headEnd type="none" w="med" len="med"/>
                <a:tailEnd type="stealth" w="lg" len="lg"/>
              </a:ln>
              <a:effectLst>
                <a:outerShdw blurRad="38100" dist="25399" dir="5400000" algn="ctr" rotWithShape="0">
                  <a:schemeClr val="bg2">
                    <a:alpha val="37999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906348">
                  <a:defRPr/>
                </a:pPr>
                <a:endParaRPr lang="ja-JP" altLang="en-US"/>
              </a:p>
            </p:txBody>
          </p:sp>
          <p:pic>
            <p:nvPicPr>
              <p:cNvPr id="419862" name="Picture 33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9"/>
                <a:ext cx="1480" cy="14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Line 34"/>
              <p:cNvSpPr>
                <a:spLocks noChangeShapeType="1"/>
              </p:cNvSpPr>
              <p:nvPr/>
            </p:nvSpPr>
            <p:spPr bwMode="auto">
              <a:xfrm rot="10800000">
                <a:off x="736" y="0"/>
                <a:ext cx="6" cy="354"/>
              </a:xfrm>
              <a:prstGeom prst="line">
                <a:avLst/>
              </a:prstGeom>
              <a:noFill/>
              <a:ln w="47625" cap="flat">
                <a:solidFill>
                  <a:srgbClr val="800000"/>
                </a:solidFill>
                <a:prstDash val="solid"/>
                <a:round/>
                <a:headEnd type="none" w="med" len="med"/>
                <a:tailEnd type="stealth" w="lg" len="lg"/>
              </a:ln>
              <a:effectLst>
                <a:outerShdw blurRad="38100" dist="25399" dir="5400000" algn="ctr" rotWithShape="0">
                  <a:schemeClr val="bg2">
                    <a:alpha val="37999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906348">
                  <a:defRPr/>
                </a:pPr>
                <a:endParaRPr lang="ja-JP" altLang="en-US"/>
              </a:p>
            </p:txBody>
          </p:sp>
        </p:grpSp>
        <p:sp>
          <p:nvSpPr>
            <p:cNvPr id="7" name="AutoShape 36"/>
            <p:cNvSpPr>
              <a:spLocks/>
            </p:cNvSpPr>
            <p:nvPr/>
          </p:nvSpPr>
          <p:spPr bwMode="auto">
            <a:xfrm rot="5400000">
              <a:off x="668" y="146"/>
              <a:ext cx="440" cy="1776"/>
            </a:xfrm>
            <a:custGeom>
              <a:avLst/>
              <a:gdLst/>
              <a:ahLst/>
              <a:cxnLst/>
              <a:rect l="0" t="0" r="r" b="b"/>
              <a:pathLst>
                <a:path w="19942" h="19630">
                  <a:moveTo>
                    <a:pt x="154" y="1891"/>
                  </a:moveTo>
                  <a:lnTo>
                    <a:pt x="154" y="1891"/>
                  </a:lnTo>
                  <a:cubicBezTo>
                    <a:pt x="5704" y="-1307"/>
                    <a:pt x="13490" y="-352"/>
                    <a:pt x="17545" y="4025"/>
                  </a:cubicBezTo>
                  <a:cubicBezTo>
                    <a:pt x="21600" y="8401"/>
                    <a:pt x="20389" y="14542"/>
                    <a:pt x="14839" y="17740"/>
                  </a:cubicBezTo>
                  <a:cubicBezTo>
                    <a:pt x="10408" y="20293"/>
                    <a:pt x="4380" y="20256"/>
                    <a:pt x="0" y="17650"/>
                  </a:cubicBezTo>
                </a:path>
              </a:pathLst>
            </a:custGeom>
            <a:noFill/>
            <a:ln w="69850" cap="flat">
              <a:solidFill>
                <a:srgbClr val="C0504D">
                  <a:alpha val="6196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06348">
                <a:defRPr/>
              </a:pPr>
              <a:endParaRPr lang="ja-JP" altLang="en-US"/>
            </a:p>
          </p:txBody>
        </p:sp>
        <p:sp>
          <p:nvSpPr>
            <p:cNvPr id="8" name="AutoShape 37"/>
            <p:cNvSpPr>
              <a:spLocks/>
            </p:cNvSpPr>
            <p:nvPr/>
          </p:nvSpPr>
          <p:spPr bwMode="auto">
            <a:xfrm rot="5040000">
              <a:off x="906" y="1007"/>
              <a:ext cx="340" cy="464"/>
            </a:xfrm>
            <a:prstGeom prst="triangle">
              <a:avLst>
                <a:gd name="adj" fmla="val 50000"/>
              </a:avLst>
            </a:prstGeom>
            <a:solidFill>
              <a:srgbClr val="C0504D">
                <a:alpha val="76469"/>
              </a:srgbClr>
            </a:solidFill>
            <a:ln>
              <a:noFill/>
            </a:ln>
            <a:effectLst>
              <a:outerShdw blurRad="38100" dist="25399" dir="5400000" algn="ctr" rotWithShape="0">
                <a:schemeClr val="bg2">
                  <a:alpha val="34999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906348">
                <a:defRPr/>
              </a:pPr>
              <a:endParaRPr lang="ja-JP" altLang="en-US"/>
            </a:p>
          </p:txBody>
        </p:sp>
        <p:pic>
          <p:nvPicPr>
            <p:cNvPr id="419860" name="Picture 3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" y="377"/>
              <a:ext cx="60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9844" name="Picture 44"/>
          <p:cNvPicPr>
            <a:picLocks noChangeArrowheads="1"/>
          </p:cNvPicPr>
          <p:nvPr/>
        </p:nvPicPr>
        <p:blipFill>
          <a:blip r:embed="rId4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5425" y="1095374"/>
            <a:ext cx="584201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5098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>
                    <a:alpha val="50980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845" name="Group 23"/>
          <p:cNvGrpSpPr>
            <a:grpSpLocks/>
          </p:cNvGrpSpPr>
          <p:nvPr/>
        </p:nvGrpSpPr>
        <p:grpSpPr bwMode="auto">
          <a:xfrm>
            <a:off x="870110" y="603250"/>
            <a:ext cx="2819401" cy="2941638"/>
            <a:chOff x="0" y="0"/>
            <a:chExt cx="1776" cy="1853"/>
          </a:xfrm>
        </p:grpSpPr>
        <p:grpSp>
          <p:nvGrpSpPr>
            <p:cNvPr id="419850" name="Group 19"/>
            <p:cNvGrpSpPr>
              <a:grpSpLocks/>
            </p:cNvGrpSpPr>
            <p:nvPr/>
          </p:nvGrpSpPr>
          <p:grpSpPr bwMode="auto">
            <a:xfrm>
              <a:off x="143" y="0"/>
              <a:ext cx="1480" cy="1853"/>
              <a:chOff x="0" y="0"/>
              <a:chExt cx="1480" cy="1853"/>
            </a:xfrm>
          </p:grpSpPr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 rot="10800000">
                <a:off x="737" y="1206"/>
                <a:ext cx="10" cy="647"/>
              </a:xfrm>
              <a:prstGeom prst="line">
                <a:avLst/>
              </a:prstGeom>
              <a:noFill/>
              <a:ln w="47625" cap="flat">
                <a:solidFill>
                  <a:srgbClr val="800000"/>
                </a:solidFill>
                <a:prstDash val="solid"/>
                <a:round/>
                <a:headEnd type="none" w="med" len="med"/>
                <a:tailEnd type="stealth" w="lg" len="lg"/>
              </a:ln>
              <a:effectLst>
                <a:outerShdw blurRad="38100" dist="25399" dir="5400000" algn="ctr" rotWithShape="0">
                  <a:schemeClr val="bg2">
                    <a:alpha val="37999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906348">
                  <a:defRPr/>
                </a:pPr>
                <a:endParaRPr lang="ja-JP" altLang="en-US"/>
              </a:p>
            </p:txBody>
          </p:sp>
          <p:pic>
            <p:nvPicPr>
              <p:cNvPr id="419855" name="Picture 17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87"/>
                <a:ext cx="1480" cy="14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Line 18"/>
              <p:cNvSpPr>
                <a:spLocks noChangeShapeType="1"/>
              </p:cNvSpPr>
              <p:nvPr/>
            </p:nvSpPr>
            <p:spPr bwMode="auto">
              <a:xfrm rot="10800000">
                <a:off x="737" y="0"/>
                <a:ext cx="6" cy="354"/>
              </a:xfrm>
              <a:prstGeom prst="line">
                <a:avLst/>
              </a:prstGeom>
              <a:noFill/>
              <a:ln w="47625" cap="flat">
                <a:solidFill>
                  <a:srgbClr val="800000"/>
                </a:solidFill>
                <a:prstDash val="solid"/>
                <a:round/>
                <a:headEnd type="none" w="med" len="med"/>
                <a:tailEnd type="stealth" w="lg" len="lg"/>
              </a:ln>
              <a:effectLst>
                <a:outerShdw blurRad="38100" dist="25399" dir="5400000" algn="ctr" rotWithShape="0">
                  <a:schemeClr val="bg2">
                    <a:alpha val="37999"/>
                  </a:scheme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906348">
                  <a:defRPr/>
                </a:pPr>
                <a:endParaRPr lang="ja-JP" altLang="en-US"/>
              </a:p>
            </p:txBody>
          </p:sp>
        </p:grpSp>
        <p:pic>
          <p:nvPicPr>
            <p:cNvPr id="419851" name="Picture 20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" y="380"/>
              <a:ext cx="616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AutoShape 21"/>
            <p:cNvSpPr>
              <a:spLocks/>
            </p:cNvSpPr>
            <p:nvPr/>
          </p:nvSpPr>
          <p:spPr bwMode="auto">
            <a:xfrm rot="5400000">
              <a:off x="668" y="145"/>
              <a:ext cx="440" cy="1776"/>
            </a:xfrm>
            <a:custGeom>
              <a:avLst/>
              <a:gdLst/>
              <a:ahLst/>
              <a:cxnLst/>
              <a:rect l="0" t="0" r="r" b="b"/>
              <a:pathLst>
                <a:path w="19942" h="19630">
                  <a:moveTo>
                    <a:pt x="154" y="1891"/>
                  </a:moveTo>
                  <a:lnTo>
                    <a:pt x="154" y="1891"/>
                  </a:lnTo>
                  <a:cubicBezTo>
                    <a:pt x="5704" y="-1307"/>
                    <a:pt x="13490" y="-352"/>
                    <a:pt x="17545" y="4025"/>
                  </a:cubicBezTo>
                  <a:cubicBezTo>
                    <a:pt x="21600" y="8401"/>
                    <a:pt x="20389" y="14542"/>
                    <a:pt x="14839" y="17740"/>
                  </a:cubicBezTo>
                  <a:cubicBezTo>
                    <a:pt x="10408" y="20293"/>
                    <a:pt x="4380" y="20256"/>
                    <a:pt x="0" y="17650"/>
                  </a:cubicBezTo>
                </a:path>
              </a:pathLst>
            </a:custGeom>
            <a:noFill/>
            <a:ln w="69850" cap="flat">
              <a:solidFill>
                <a:srgbClr val="C0504D">
                  <a:alpha val="6196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906348">
                <a:defRPr/>
              </a:pPr>
              <a:endParaRPr lang="ja-JP" altLang="en-US"/>
            </a:p>
          </p:txBody>
        </p:sp>
        <p:sp>
          <p:nvSpPr>
            <p:cNvPr id="18" name="AutoShape 22"/>
            <p:cNvSpPr>
              <a:spLocks/>
            </p:cNvSpPr>
            <p:nvPr/>
          </p:nvSpPr>
          <p:spPr bwMode="auto">
            <a:xfrm rot="5040000">
              <a:off x="906" y="1006"/>
              <a:ext cx="340" cy="464"/>
            </a:xfrm>
            <a:prstGeom prst="triangle">
              <a:avLst>
                <a:gd name="adj" fmla="val 50000"/>
              </a:avLst>
            </a:prstGeom>
            <a:solidFill>
              <a:srgbClr val="C0504D">
                <a:alpha val="76469"/>
              </a:srgbClr>
            </a:solidFill>
            <a:ln>
              <a:noFill/>
            </a:ln>
            <a:effectLst>
              <a:outerShdw blurRad="38100" dist="25399" dir="5400000" algn="ctr" rotWithShape="0">
                <a:schemeClr val="bg2">
                  <a:alpha val="34999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906348">
                <a:defRPr/>
              </a:pPr>
              <a:endParaRPr lang="ja-JP" altLang="en-US"/>
            </a:p>
          </p:txBody>
        </p:sp>
      </p:grpSp>
      <p:sp>
        <p:nvSpPr>
          <p:cNvPr id="419846" name="Rectangle 40"/>
          <p:cNvSpPr>
            <a:spLocks/>
          </p:cNvSpPr>
          <p:nvPr/>
        </p:nvSpPr>
        <p:spPr bwMode="auto">
          <a:xfrm>
            <a:off x="1982788" y="895350"/>
            <a:ext cx="376238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300" bIns="0">
            <a:spAutoFit/>
          </a:bodyPr>
          <a:lstStyle/>
          <a:p>
            <a:pPr marL="55238" algn="l" defTabSz="905893"/>
            <a:r>
              <a:rPr lang="en-US" altLang="ja-JP" sz="5000">
                <a:solidFill>
                  <a:srgbClr val="000000"/>
                </a:solidFill>
                <a:latin typeface="Calibri Bold" charset="0"/>
                <a:cs typeface="Calibri Bold" charset="0"/>
                <a:sym typeface="Calibri Bold" charset="0"/>
              </a:rPr>
              <a:t>+</a:t>
            </a:r>
          </a:p>
        </p:txBody>
      </p:sp>
      <p:sp>
        <p:nvSpPr>
          <p:cNvPr id="419847" name="Rectangle 41"/>
          <p:cNvSpPr>
            <a:spLocks/>
          </p:cNvSpPr>
          <p:nvPr/>
        </p:nvSpPr>
        <p:spPr bwMode="auto">
          <a:xfrm>
            <a:off x="2032000" y="2490787"/>
            <a:ext cx="25400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300" bIns="0">
            <a:spAutoFit/>
          </a:bodyPr>
          <a:lstStyle/>
          <a:p>
            <a:pPr marL="55238" algn="l" defTabSz="905893"/>
            <a:r>
              <a:rPr lang="en-US" altLang="ja-JP" sz="5000">
                <a:solidFill>
                  <a:srgbClr val="000000"/>
                </a:solidFill>
                <a:latin typeface="Calibri Bold" charset="0"/>
                <a:cs typeface="Calibri Bold" charset="0"/>
                <a:sym typeface="Calibri Bold" charset="0"/>
              </a:rPr>
              <a:t>-</a:t>
            </a:r>
          </a:p>
        </p:txBody>
      </p:sp>
      <p:pic>
        <p:nvPicPr>
          <p:cNvPr id="419848" name="図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3888" y="71438"/>
            <a:ext cx="4154487" cy="296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49" name="図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0763" y="-31750"/>
            <a:ext cx="3413126" cy="296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574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-128"/>
                <a:sym typeface="Palatino" charset="0"/>
              </a:defRPr>
            </a:lvl1pPr>
            <a:lvl2pPr marL="742950" indent="-285750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-128"/>
                <a:sym typeface="Palatino" charset="0"/>
              </a:defRPr>
            </a:lvl2pPr>
            <a:lvl3pPr marL="1143000" indent="-228600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-128"/>
                <a:sym typeface="Palatino" charset="0"/>
              </a:defRPr>
            </a:lvl3pPr>
            <a:lvl4pPr marL="1600200" indent="-228600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-128"/>
                <a:sym typeface="Palatino" charset="0"/>
              </a:defRPr>
            </a:lvl4pPr>
            <a:lvl5pPr marL="2057400" indent="-228600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-128"/>
                <a:sym typeface="Palatino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-128"/>
                <a:sym typeface="Palatino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-128"/>
                <a:sym typeface="Palatino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-128"/>
                <a:sym typeface="Palatino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-128"/>
                <a:sym typeface="Palatino" charset="0"/>
              </a:defRPr>
            </a:lvl9pPr>
          </a:lstStyle>
          <a:p>
            <a:fld id="{72CD17BE-FC0B-1C49-BAB0-55FE9D1A2447}" type="slidenum">
              <a:rPr kumimoji="0" lang="en-US" altLang="ja-JP" sz="1800">
                <a:solidFill>
                  <a:srgbClr val="000000"/>
                </a:solidFill>
                <a:latin typeface="Arial" charset="0"/>
                <a:sym typeface="Arial" charset="0"/>
              </a:rPr>
              <a:pPr/>
              <a:t>14</a:t>
            </a:fld>
            <a:endParaRPr kumimoji="0" lang="en-US" altLang="ja-JP" sz="18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67585" name="Rectangle 1"/>
          <p:cNvSpPr>
            <a:spLocks noGrp="1" noChangeArrowheads="1"/>
          </p:cNvSpPr>
          <p:nvPr>
            <p:ph type="title"/>
          </p:nvPr>
        </p:nvSpPr>
        <p:spPr>
          <a:xfrm>
            <a:off x="254000" y="0"/>
            <a:ext cx="11709400" cy="1285875"/>
          </a:xfrm>
        </p:spPr>
        <p:txBody>
          <a:bodyPr/>
          <a:lstStyle/>
          <a:p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Why Spin?</a:t>
            </a: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4938" y="1568450"/>
            <a:ext cx="5575300" cy="8564563"/>
          </a:xfrm>
        </p:spPr>
        <p:txBody>
          <a:bodyPr/>
          <a:lstStyle/>
          <a:p>
            <a:pPr marL="302102" indent="-302102">
              <a:spcBef>
                <a:spcPts val="1099"/>
              </a:spcBef>
              <a:buFont typeface="Wingdings" charset="0"/>
              <a:buChar char="n"/>
              <a:defRPr/>
            </a:pPr>
            <a:r>
              <a:rPr lang="en-US" altLang="ja-JP" sz="3800" dirty="0"/>
              <a:t>Fundamental Concept in Physics</a:t>
            </a:r>
            <a:endParaRPr lang="en-US" altLang="ja-JP" dirty="0"/>
          </a:p>
          <a:p>
            <a:pPr marL="700672" lvl="1" indent="-284716">
              <a:spcBef>
                <a:spcPts val="799"/>
              </a:spcBef>
              <a:buFont typeface="Wingdings" charset="0"/>
              <a:buChar char="n"/>
              <a:defRPr/>
            </a:pPr>
            <a:r>
              <a:rPr lang="en-US" altLang="ja-JP" sz="3400" dirty="0"/>
              <a:t>Appears in Many Different Levels</a:t>
            </a:r>
            <a:endParaRPr lang="en-US" altLang="ja-JP" dirty="0"/>
          </a:p>
          <a:p>
            <a:pPr marL="1099292" lvl="2" indent="-227780">
              <a:spcBef>
                <a:spcPts val="700"/>
              </a:spcBef>
              <a:buFont typeface="Wingdings" charset="0"/>
              <a:buChar char="n"/>
              <a:defRPr/>
            </a:pPr>
            <a:r>
              <a:rPr lang="en-US" altLang="ja-JP" sz="2800" dirty="0"/>
              <a:t>Galaxy to Space-Time Structure</a:t>
            </a:r>
            <a:endParaRPr lang="en-US" altLang="ja-JP" dirty="0"/>
          </a:p>
          <a:p>
            <a:pPr marL="302102" indent="-302102">
              <a:spcBef>
                <a:spcPts val="1000"/>
              </a:spcBef>
              <a:buFont typeface="Wingdings" charset="0"/>
              <a:buChar char="n"/>
              <a:defRPr/>
            </a:pPr>
            <a:r>
              <a:rPr lang="en-US" altLang="ja-JP" sz="3800" dirty="0"/>
              <a:t>Fundamental Quantum Number for Elementary Particles</a:t>
            </a:r>
            <a:endParaRPr lang="en-US" altLang="ja-JP" dirty="0"/>
          </a:p>
          <a:p>
            <a:pPr marL="302102" indent="-302102">
              <a:spcBef>
                <a:spcPts val="1000"/>
              </a:spcBef>
              <a:buFont typeface="Wingdings" charset="0"/>
              <a:buChar char="n"/>
              <a:defRPr/>
            </a:pPr>
            <a:r>
              <a:rPr lang="en-US" altLang="ja-JP" sz="3800" dirty="0"/>
              <a:t>Important in Symmetry Test</a:t>
            </a:r>
            <a:endParaRPr lang="en-US" altLang="ja-JP" dirty="0"/>
          </a:p>
          <a:p>
            <a:pPr marL="700672" lvl="1" indent="-284716">
              <a:spcBef>
                <a:spcPts val="799"/>
              </a:spcBef>
              <a:buFont typeface="Wingdings" charset="0"/>
              <a:buChar char="n"/>
              <a:defRPr/>
            </a:pPr>
            <a:r>
              <a:rPr lang="en-US" altLang="ja-JP" sz="3400" dirty="0"/>
              <a:t>Parity</a:t>
            </a:r>
            <a:endParaRPr lang="en-US" altLang="ja-JP" dirty="0"/>
          </a:p>
          <a:p>
            <a:pPr marL="700672" lvl="1" indent="-284716">
              <a:spcBef>
                <a:spcPts val="799"/>
              </a:spcBef>
              <a:buFont typeface="Wingdings" charset="0"/>
              <a:buChar char="n"/>
              <a:defRPr/>
            </a:pPr>
            <a:r>
              <a:rPr lang="en-US" altLang="ja-JP" sz="3400" dirty="0"/>
              <a:t>Time Reversal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0"/>
            <a:ext cx="6197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1495425"/>
            <a:ext cx="6640512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2724150"/>
            <a:ext cx="4581525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850" y="1906588"/>
            <a:ext cx="3903663" cy="573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4876800"/>
            <a:ext cx="6367463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2" y="3136900"/>
            <a:ext cx="6734175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13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8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574" y="110063"/>
            <a:ext cx="376555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2189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200" y="984250"/>
            <a:ext cx="24384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21891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225" y="5092700"/>
            <a:ext cx="3429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>
          <a:xfrm>
            <a:off x="357188" y="-38100"/>
            <a:ext cx="11709400" cy="1625600"/>
          </a:xfrm>
        </p:spPr>
        <p:txBody>
          <a:bodyPr/>
          <a:lstStyle/>
          <a:p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Poincaré Group</a:t>
            </a: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4000" y="1701800"/>
            <a:ext cx="7886700" cy="8051800"/>
          </a:xfrm>
        </p:spPr>
        <p:txBody>
          <a:bodyPr/>
          <a:lstStyle/>
          <a:p>
            <a:pPr marL="301625" indent="-301625"/>
            <a:r>
              <a:rPr lang="en-US" altLang="ja-JP" sz="2800"/>
              <a:t>Includes Lorentz Transformation and  Translational Transformation</a:t>
            </a:r>
            <a:endParaRPr lang="en-US" altLang="ja-JP"/>
          </a:p>
          <a:p>
            <a:pPr marL="301625" indent="-301625">
              <a:spcBef>
                <a:spcPts val="700"/>
              </a:spcBef>
            </a:pPr>
            <a:r>
              <a:rPr lang="en-US" altLang="ja-JP" sz="2800"/>
              <a:t>Poincaré group is decomposed into two rotational groups</a:t>
            </a:r>
            <a:endParaRPr lang="en-US" altLang="ja-JP"/>
          </a:p>
          <a:p>
            <a:pPr marL="301625" indent="-301625">
              <a:spcBef>
                <a:spcPts val="700"/>
              </a:spcBef>
            </a:pPr>
            <a:r>
              <a:rPr lang="en-US" altLang="ja-JP" sz="2800"/>
              <a:t>Rotational group is generated from spin :  origin of spin in the quantum field theory</a:t>
            </a:r>
            <a:endParaRPr lang="en-US" altLang="ja-JP"/>
          </a:p>
          <a:p>
            <a:pPr marL="301625" indent="-301625">
              <a:spcBef>
                <a:spcPts val="1000"/>
              </a:spcBef>
            </a:pPr>
            <a:r>
              <a:rPr lang="en-US" altLang="ja-JP" sz="3800"/>
              <a:t>Spin originates in space-time symmetries e.g. Lorentz and translational symmetries</a:t>
            </a:r>
            <a:endParaRPr lang="en-US" altLang="ja-JP"/>
          </a:p>
          <a:p>
            <a:pPr marL="301625" indent="-301625">
              <a:spcBef>
                <a:spcPts val="1000"/>
              </a:spcBef>
            </a:pPr>
            <a:r>
              <a:rPr lang="en-US" altLang="ja-JP" sz="3800"/>
              <a:t>Particle is described by the basis, which has a close relation to the space-time structure.  </a:t>
            </a:r>
          </a:p>
        </p:txBody>
      </p:sp>
    </p:spTree>
    <p:extLst>
      <p:ext uri="{BB962C8B-B14F-4D97-AF65-F5344CB8AC3E}">
        <p14:creationId xmlns:p14="http://schemas.microsoft.com/office/powerpoint/2010/main" val="234181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3493" y="108373"/>
            <a:ext cx="11704320" cy="1192107"/>
          </a:xfrm>
        </p:spPr>
        <p:txBody>
          <a:bodyPr/>
          <a:lstStyle/>
          <a:p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Particle Dipole Moments</a:t>
            </a:r>
            <a:endParaRPr lang="ja-JP" altLang="en-US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9154" name="コンテンツ プレースホルダ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724895"/>
              </p:ext>
            </p:extLst>
          </p:nvPr>
        </p:nvGraphicFramePr>
        <p:xfrm>
          <a:off x="1533916" y="2646186"/>
          <a:ext cx="3102187" cy="1657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775" name="数式" r:id="rId3" imgW="762000" imgH="406400" progId="Equation.3">
                  <p:embed/>
                </p:oleObj>
              </mc:Choice>
              <mc:Fallback>
                <p:oleObj name="数式" r:id="rId3" imgW="7620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3916" y="2646186"/>
                        <a:ext cx="3102187" cy="16572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476260"/>
              </p:ext>
            </p:extLst>
          </p:nvPr>
        </p:nvGraphicFramePr>
        <p:xfrm>
          <a:off x="5206256" y="2625725"/>
          <a:ext cx="3568700" cy="176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776" name="数式" r:id="rId5" imgW="876300" imgH="431800" progId="Equation.3">
                  <p:embed/>
                </p:oleObj>
              </mc:Choice>
              <mc:Fallback>
                <p:oleObj name="数式" r:id="rId5" imgW="876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6256" y="2625725"/>
                        <a:ext cx="3568700" cy="1762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6" name="Object 4"/>
          <p:cNvGraphicFramePr>
            <a:graphicFrameLocks noChangeAspect="1"/>
          </p:cNvGraphicFramePr>
          <p:nvPr/>
        </p:nvGraphicFramePr>
        <p:xfrm>
          <a:off x="4118187" y="4551680"/>
          <a:ext cx="3901440" cy="778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777" name="数式" r:id="rId7" imgW="1079500" imgH="215900" progId="Equation.3">
                  <p:embed/>
                </p:oleObj>
              </mc:Choice>
              <mc:Fallback>
                <p:oleObj name="数式" r:id="rId7" imgW="10795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8187" y="4551680"/>
                        <a:ext cx="3901440" cy="7789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上矢印 31"/>
          <p:cNvSpPr/>
          <p:nvPr/>
        </p:nvSpPr>
        <p:spPr>
          <a:xfrm>
            <a:off x="8073815" y="4249138"/>
            <a:ext cx="758613" cy="1648178"/>
          </a:xfrm>
          <a:prstGeom prst="upArrow">
            <a:avLst/>
          </a:prstGeom>
          <a:gradFill>
            <a:gsLst>
              <a:gs pos="0">
                <a:srgbClr val="008000"/>
              </a:gs>
              <a:gs pos="80000">
                <a:srgbClr val="9FCA7C"/>
              </a:gs>
              <a:gs pos="100000">
                <a:srgbClr val="D0F099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29716" tIns="64858" rIns="129716" bIns="64858" anchor="ctr"/>
          <a:lstStyle/>
          <a:p>
            <a:pPr defTabSz="648582">
              <a:defRPr/>
            </a:pPr>
            <a:endParaRPr kumimoji="1" lang="ja-JP" altLang="en-US" sz="26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" name="上矢印 30"/>
          <p:cNvSpPr/>
          <p:nvPr/>
        </p:nvSpPr>
        <p:spPr>
          <a:xfrm>
            <a:off x="3359573" y="4226559"/>
            <a:ext cx="758613" cy="164817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29716" tIns="64858" rIns="129716" bIns="64858" anchor="ctr"/>
          <a:lstStyle/>
          <a:p>
            <a:pPr defTabSz="648582">
              <a:defRPr/>
            </a:pPr>
            <a:endParaRPr kumimoji="1" lang="ja-JP" altLang="en-US" sz="26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37704" y="5390814"/>
            <a:ext cx="6047952" cy="4317072"/>
          </a:xfrm>
          <a:prstGeom prst="rect">
            <a:avLst/>
          </a:prstGeom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129716" tIns="64858" rIns="129716" bIns="64858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defTabSz="648582"/>
            <a:r>
              <a:rPr lang="en-US" altLang="ja-JP" sz="4400" dirty="0">
                <a:solidFill>
                  <a:srgbClr val="FFFFFF"/>
                </a:solidFill>
              </a:rPr>
              <a:t>MDM</a:t>
            </a:r>
            <a:r>
              <a:rPr lang="en-US" altLang="ja-JP" sz="3100" dirty="0">
                <a:solidFill>
                  <a:srgbClr val="FFFFFF"/>
                </a:solidFill>
              </a:rPr>
              <a:t> </a:t>
            </a:r>
            <a:r>
              <a:rPr lang="en-US" altLang="ja-JP" dirty="0">
                <a:solidFill>
                  <a:srgbClr val="FFFFFF"/>
                </a:solidFill>
              </a:rPr>
              <a:t>(</a:t>
            </a:r>
            <a:r>
              <a:rPr lang="en-US" altLang="ja-JP" sz="2800" dirty="0">
                <a:solidFill>
                  <a:srgbClr val="FFFFFF"/>
                </a:solidFill>
              </a:rPr>
              <a:t>Magnetic Dipole Moment</a:t>
            </a:r>
            <a:r>
              <a:rPr lang="en-US" altLang="ja-JP" dirty="0">
                <a:solidFill>
                  <a:srgbClr val="FFFFFF"/>
                </a:solidFill>
              </a:rPr>
              <a:t>)</a:t>
            </a:r>
            <a:endParaRPr lang="en-US" altLang="ja-JP" sz="3100" dirty="0">
              <a:solidFill>
                <a:srgbClr val="FFFFFF"/>
              </a:solidFill>
            </a:endParaRPr>
          </a:p>
          <a:p>
            <a:pPr algn="l" defTabSz="648582"/>
            <a:r>
              <a:rPr lang="en-US" altLang="ja-JP" sz="3100" dirty="0">
                <a:solidFill>
                  <a:srgbClr val="FFFFFF"/>
                </a:solidFill>
              </a:rPr>
              <a:t>Contains contributions from ALL PHYSICS! </a:t>
            </a:r>
          </a:p>
          <a:p>
            <a:pPr algn="l" defTabSz="648582"/>
            <a:r>
              <a:rPr lang="en-US" altLang="ja-JP" sz="3100" dirty="0">
                <a:solidFill>
                  <a:srgbClr val="FFFFFF"/>
                </a:solidFill>
              </a:rPr>
              <a:t>- EW, QCD, and N</a:t>
            </a:r>
            <a:r>
              <a:rPr lang="en-US" altLang="ja-JP" sz="3600" dirty="0">
                <a:solidFill>
                  <a:srgbClr val="FFFFFF"/>
                </a:solidFill>
              </a:rPr>
              <a:t>ew</a:t>
            </a:r>
            <a:r>
              <a:rPr lang="en-US" altLang="ja-JP" sz="3100" dirty="0">
                <a:solidFill>
                  <a:srgbClr val="FFFFFF"/>
                </a:solidFill>
              </a:rPr>
              <a:t> P</a:t>
            </a:r>
            <a:r>
              <a:rPr lang="en-US" altLang="ja-JP" sz="3600" dirty="0">
                <a:solidFill>
                  <a:srgbClr val="FFFFFF"/>
                </a:solidFill>
              </a:rPr>
              <a:t>hysics</a:t>
            </a:r>
            <a:endParaRPr lang="en-US" altLang="ja-JP" sz="3100" dirty="0">
              <a:solidFill>
                <a:srgbClr val="FFFFFF"/>
              </a:solidFill>
            </a:endParaRPr>
          </a:p>
          <a:p>
            <a:pPr algn="l" defTabSz="648582"/>
            <a:r>
              <a:rPr lang="en-US" altLang="ja-JP" sz="3100" dirty="0">
                <a:solidFill>
                  <a:srgbClr val="FFFFFF"/>
                </a:solidFill>
              </a:rPr>
              <a:t>⇒ precision test of the SM</a:t>
            </a:r>
          </a:p>
          <a:p>
            <a:pPr algn="l" defTabSz="648582"/>
            <a:r>
              <a:rPr lang="en-US" altLang="ja-JP" sz="3100" dirty="0">
                <a:solidFill>
                  <a:srgbClr val="FFFFFF"/>
                </a:solidFill>
              </a:rPr>
              <a:t>⇒ the most precise determination of </a:t>
            </a:r>
            <a:r>
              <a:rPr lang="en-US" altLang="ja-JP" sz="3100" dirty="0" err="1">
                <a:solidFill>
                  <a:srgbClr val="FFFFFF"/>
                </a:solidFill>
                <a:latin typeface="Symbol" charset="0"/>
                <a:cs typeface="Symbol" charset="0"/>
              </a:rPr>
              <a:t>a</a:t>
            </a:r>
            <a:r>
              <a:rPr lang="en-US" altLang="ja-JP" sz="3100" baseline="-25000" dirty="0" err="1">
                <a:solidFill>
                  <a:srgbClr val="FFFFFF"/>
                </a:solidFill>
              </a:rPr>
              <a:t>EM</a:t>
            </a:r>
            <a:r>
              <a:rPr lang="en-US" altLang="ja-JP" sz="3100" dirty="0">
                <a:solidFill>
                  <a:srgbClr val="FFFFFF"/>
                </a:solidFill>
              </a:rPr>
              <a:t> from electron g-2 (0.37 ppb)</a:t>
            </a:r>
            <a:endParaRPr lang="en-US" altLang="ja-JP" sz="2600" dirty="0">
              <a:solidFill>
                <a:srgbClr val="FFFFFF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751456" y="5418734"/>
            <a:ext cx="6015640" cy="3763073"/>
          </a:xfrm>
          <a:prstGeom prst="rect">
            <a:avLst/>
          </a:prstGeom>
          <a:solidFill>
            <a:srgbClr val="88AD6B"/>
          </a:solidFill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29716" tIns="64858" rIns="129716" bIns="64858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defTabSz="648582"/>
            <a:r>
              <a:rPr lang="en-US" altLang="ja-JP" sz="4400" dirty="0">
                <a:solidFill>
                  <a:srgbClr val="FFFFFF"/>
                </a:solidFill>
              </a:rPr>
              <a:t>EDM</a:t>
            </a:r>
            <a:r>
              <a:rPr lang="en-US" altLang="ja-JP" sz="4000" dirty="0">
                <a:solidFill>
                  <a:srgbClr val="FFFFFF"/>
                </a:solidFill>
              </a:rPr>
              <a:t> (</a:t>
            </a:r>
            <a:r>
              <a:rPr lang="en-US" altLang="ja-JP" sz="2800" dirty="0">
                <a:solidFill>
                  <a:srgbClr val="FFFFFF"/>
                </a:solidFill>
              </a:rPr>
              <a:t>Electric Dipole Moment</a:t>
            </a:r>
            <a:r>
              <a:rPr lang="en-US" altLang="ja-JP" sz="4000" dirty="0">
                <a:solidFill>
                  <a:srgbClr val="FFFFFF"/>
                </a:solidFill>
              </a:rPr>
              <a:t>)</a:t>
            </a:r>
          </a:p>
          <a:p>
            <a:pPr algn="l" defTabSz="648582"/>
            <a:r>
              <a:rPr lang="en-US" altLang="ja-JP" sz="3100" dirty="0">
                <a:solidFill>
                  <a:srgbClr val="FFFFFF"/>
                </a:solidFill>
              </a:rPr>
              <a:t>If EDM nonzero, T&amp;P is violated</a:t>
            </a:r>
          </a:p>
          <a:p>
            <a:pPr algn="l" defTabSz="648582"/>
            <a:r>
              <a:rPr lang="en-US" altLang="ja-JP" sz="3100" dirty="0">
                <a:solidFill>
                  <a:srgbClr val="FFFFFF"/>
                </a:solidFill>
              </a:rPr>
              <a:t>⇒ CP violation in the lepton</a:t>
            </a:r>
          </a:p>
          <a:p>
            <a:pPr algn="l" defTabSz="648582"/>
            <a:r>
              <a:rPr lang="en-US" altLang="ja-JP" sz="3100" dirty="0">
                <a:solidFill>
                  <a:srgbClr val="FFFFFF"/>
                </a:solidFill>
              </a:rPr>
              <a:t>     sector </a:t>
            </a:r>
            <a:r>
              <a:rPr lang="en-US" altLang="ja-JP" sz="3100" dirty="0" smtClean="0">
                <a:solidFill>
                  <a:srgbClr val="FFFFFF"/>
                </a:solidFill>
              </a:rPr>
              <a:t>(CPT = 1 (theorem)) </a:t>
            </a:r>
            <a:endParaRPr lang="en-US" altLang="ja-JP" sz="3100" dirty="0">
              <a:solidFill>
                <a:srgbClr val="FFFFFF"/>
              </a:solidFill>
            </a:endParaRPr>
          </a:p>
          <a:p>
            <a:pPr algn="l" defTabSz="648582"/>
            <a:r>
              <a:rPr lang="en-US" altLang="ja-JP" sz="3100" dirty="0">
                <a:solidFill>
                  <a:srgbClr val="FFFFFF"/>
                </a:solidFill>
              </a:rPr>
              <a:t>⇒ </a:t>
            </a:r>
            <a:r>
              <a:rPr lang="en-US" altLang="ja-JP" sz="3100" dirty="0" err="1">
                <a:solidFill>
                  <a:srgbClr val="FFFFFF"/>
                </a:solidFill>
              </a:rPr>
              <a:t>leptogenesis</a:t>
            </a:r>
            <a:r>
              <a:rPr lang="en-US" altLang="ja-JP" sz="3100" dirty="0">
                <a:solidFill>
                  <a:srgbClr val="FFFFFF"/>
                </a:solidFill>
              </a:rPr>
              <a:t>?</a:t>
            </a:r>
          </a:p>
          <a:p>
            <a:pPr algn="l" defTabSz="648582"/>
            <a:r>
              <a:rPr lang="en-US" altLang="ja-JP" sz="3100" dirty="0">
                <a:solidFill>
                  <a:srgbClr val="FFFFFF"/>
                </a:solidFill>
              </a:rPr>
              <a:t>⇒ Baryon Asymmetry in the</a:t>
            </a:r>
          </a:p>
          <a:p>
            <a:pPr algn="l" defTabSz="648582"/>
            <a:r>
              <a:rPr lang="en-US" altLang="ja-JP" sz="3100" dirty="0">
                <a:solidFill>
                  <a:srgbClr val="FFFFFF"/>
                </a:solidFill>
              </a:rPr>
              <a:t>    Universe</a:t>
            </a:r>
            <a:endParaRPr lang="en-US" altLang="ja-JP" sz="4800" dirty="0">
              <a:solidFill>
                <a:srgbClr val="FFFFFF"/>
              </a:solidFill>
            </a:endParaRPr>
          </a:p>
        </p:txBody>
      </p:sp>
      <p:sp>
        <p:nvSpPr>
          <p:cNvPr id="36" name="角丸四角形 35"/>
          <p:cNvSpPr/>
          <p:nvPr/>
        </p:nvSpPr>
        <p:spPr>
          <a:xfrm>
            <a:off x="21681" y="4071346"/>
            <a:ext cx="2316480" cy="130951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9716" tIns="64858" rIns="129716" bIns="64858" anchor="ctr"/>
          <a:lstStyle/>
          <a:p>
            <a:pPr defTabSz="648582">
              <a:defRPr/>
            </a:pPr>
            <a:endParaRPr kumimoji="1" lang="ja-JP" altLang="en-US" sz="26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graphicFrame>
        <p:nvGraphicFramePr>
          <p:cNvPr id="491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818437"/>
              </p:ext>
            </p:extLst>
          </p:nvPr>
        </p:nvGraphicFramePr>
        <p:xfrm>
          <a:off x="89414" y="4070794"/>
          <a:ext cx="2032000" cy="1309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778" name="数式" r:id="rId9" imgW="571500" imgH="368300" progId="Equation.3">
                  <p:embed/>
                </p:oleObj>
              </mc:Choice>
              <mc:Fallback>
                <p:oleObj name="数式" r:id="rId9" imgW="5715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414" y="4070794"/>
                        <a:ext cx="2032000" cy="13095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88" name="コンテンツ プレースホルダ 2"/>
          <p:cNvSpPr>
            <a:spLocks noGrp="1"/>
          </p:cNvSpPr>
          <p:nvPr>
            <p:ph idx="1"/>
          </p:nvPr>
        </p:nvSpPr>
        <p:spPr>
          <a:xfrm>
            <a:off x="194169" y="1300480"/>
            <a:ext cx="12679680" cy="1345636"/>
          </a:xfrm>
        </p:spPr>
        <p:txBody>
          <a:bodyPr/>
          <a:lstStyle/>
          <a:p>
            <a:r>
              <a:rPr lang="en-US" altLang="ja-JP" sz="4000" dirty="0">
                <a:latin typeface="Arial" charset="0"/>
                <a:ea typeface="ＭＳ Ｐゴシック" charset="0"/>
                <a:cs typeface="ＭＳ Ｐゴシック" charset="0"/>
              </a:rPr>
              <a:t>Magnetic and Electric Dipole Moments are related to Spin of the Particle: axial vector </a:t>
            </a:r>
          </a:p>
          <a:p>
            <a:endParaRPr lang="en-US" altLang="ja-JP" sz="4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altLang="ja-JP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図 2" descr="スクリーンショット 2014-09-19 12.18.36.png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56" b="99658" l="581" r="100000">
                        <a14:foregroundMark x1="17442" y1="48059" x2="17442" y2="48059"/>
                        <a14:foregroundMark x1="21406" y1="51712" x2="21406" y2="51712"/>
                        <a14:foregroundMark x1="43023" y1="47717" x2="43023" y2="47717"/>
                        <a14:foregroundMark x1="51163" y1="48059" x2="51163" y2="48059"/>
                        <a14:foregroundMark x1="54863" y1="49772" x2="54863" y2="49772"/>
                        <a14:foregroundMark x1="70772" y1="46689" x2="70772" y2="46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4715" y="3076669"/>
            <a:ext cx="4270153" cy="1977089"/>
          </a:xfrm>
          <a:prstGeom prst="rect">
            <a:avLst/>
          </a:prstGeom>
        </p:spPr>
      </p:pic>
      <p:sp>
        <p:nvSpPr>
          <p:cNvPr id="34" name="テキスト ボックス 33"/>
          <p:cNvSpPr txBox="1"/>
          <p:nvPr/>
        </p:nvSpPr>
        <p:spPr>
          <a:xfrm>
            <a:off x="10390832" y="2500536"/>
            <a:ext cx="951862" cy="1313180"/>
          </a:xfrm>
          <a:prstGeom prst="rect">
            <a:avLst/>
          </a:prstGeom>
          <a:noFill/>
        </p:spPr>
        <p:txBody>
          <a:bodyPr lIns="129716" tIns="64858" rIns="129716" bIns="6485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defTabSz="648582">
              <a:defRPr/>
            </a:pPr>
            <a:r>
              <a:rPr kumimoji="1" lang="en-US" altLang="ja-JP" sz="77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T</a:t>
            </a:r>
            <a:endParaRPr kumimoji="1" lang="ja-JP" altLang="en-US" sz="7700" b="1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869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Grp="1" noChangeArrowheads="1"/>
          </p:cNvSpPr>
          <p:nvPr>
            <p:ph type="title"/>
          </p:nvPr>
        </p:nvSpPr>
        <p:spPr>
          <a:xfrm>
            <a:off x="114461" y="-114300"/>
            <a:ext cx="12573001" cy="1625600"/>
          </a:xfrm>
        </p:spPr>
        <p:txBody>
          <a:bodyPr/>
          <a:lstStyle/>
          <a:p>
            <a:pPr indent="0" eaLnBrk="1" hangingPunct="1">
              <a:defRPr/>
            </a:pPr>
            <a:r>
              <a:rPr lang="ja-JP" altLang="en-US" sz="55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altLang="ja-JP" sz="5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Final Report</a:t>
            </a:r>
            <a:r>
              <a:rPr lang="ja-JP" altLang="en-US" sz="55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r>
              <a:rPr lang="en-US" altLang="ja-JP" sz="5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of Anomalous MDM </a:t>
            </a:r>
            <a:r>
              <a:rPr lang="en-US" altLang="ja-JP" sz="3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BNL- E821 Experiment : Phys.Rev.D73:072003,2006. </a:t>
            </a:r>
          </a:p>
        </p:txBody>
      </p:sp>
      <p:pic>
        <p:nvPicPr>
          <p:cNvPr id="25805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0850" y="3683162"/>
            <a:ext cx="7543799" cy="661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8052" name="Group 6"/>
          <p:cNvGrpSpPr>
            <a:grpSpLocks/>
          </p:cNvGrpSpPr>
          <p:nvPr/>
        </p:nvGrpSpPr>
        <p:grpSpPr bwMode="auto">
          <a:xfrm>
            <a:off x="942974" y="1460502"/>
            <a:ext cx="11496676" cy="1028700"/>
            <a:chOff x="0" y="0"/>
            <a:chExt cx="7241" cy="648"/>
          </a:xfrm>
        </p:grpSpPr>
        <p:sp>
          <p:nvSpPr>
            <p:cNvPr id="258056" name="Rectangle 4"/>
            <p:cNvSpPr>
              <a:spLocks/>
            </p:cNvSpPr>
            <p:nvPr/>
          </p:nvSpPr>
          <p:spPr bwMode="auto">
            <a:xfrm>
              <a:off x="0" y="0"/>
              <a:ext cx="7241" cy="6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ja-JP" altLang="en-US"/>
            </a:p>
          </p:txBody>
        </p:sp>
        <p:pic>
          <p:nvPicPr>
            <p:cNvPr id="258057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241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8053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4102" y="2243139"/>
            <a:ext cx="31019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4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6188" y="2482850"/>
            <a:ext cx="20320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" t="4317" r="20256"/>
          <a:stretch/>
        </p:blipFill>
        <p:spPr>
          <a:xfrm>
            <a:off x="3276515" y="4948808"/>
            <a:ext cx="2649623" cy="2733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3970" name="Rectangle 2"/>
          <p:cNvSpPr>
            <a:spLocks noGrp="1" noChangeArrowheads="1"/>
          </p:cNvSpPr>
          <p:nvPr>
            <p:ph idx="1"/>
          </p:nvPr>
        </p:nvSpPr>
        <p:spPr>
          <a:xfrm>
            <a:off x="71438" y="2652993"/>
            <a:ext cx="5854700" cy="7196139"/>
          </a:xfrm>
        </p:spPr>
        <p:txBody>
          <a:bodyPr/>
          <a:lstStyle/>
          <a:p>
            <a:pPr marL="340401" indent="-340401" eaLnBrk="1" hangingPunct="1">
              <a:lnSpc>
                <a:spcPct val="80000"/>
              </a:lnSpc>
              <a:defRPr/>
            </a:pPr>
            <a:r>
              <a:rPr lang="en-US" altLang="ja-JP" sz="3800" dirty="0"/>
              <a:t>E821 at BNL-AGS measured down to 0.7 ppm for both </a:t>
            </a:r>
            <a:r>
              <a:rPr lang="en-US" altLang="ja-JP" sz="3800" dirty="0">
                <a:latin typeface="Symbol" charset="0"/>
                <a:cs typeface="Symbol" charset="0"/>
                <a:sym typeface="Symbol" charset="0"/>
              </a:rPr>
              <a:t>μ</a:t>
            </a:r>
            <a:r>
              <a:rPr lang="en-US" altLang="ja-JP" sz="3800" dirty="0"/>
              <a:t>+ and </a:t>
            </a:r>
            <a:r>
              <a:rPr lang="en-US" altLang="ja-JP" sz="3800" dirty="0">
                <a:latin typeface="Symbol" charset="0"/>
                <a:cs typeface="Symbol" charset="0"/>
                <a:sym typeface="Symbol" charset="0"/>
              </a:rPr>
              <a:t>μ−</a:t>
            </a:r>
            <a:endParaRPr lang="en-US" altLang="ja-JP" sz="3800" dirty="0">
              <a:latin typeface="Symbol" charset="0"/>
              <a:ea typeface="ヒラギノ角ゴ ProN W3" charset="0"/>
              <a:cs typeface="ヒラギノ角ゴ ProN W3" charset="0"/>
              <a:sym typeface="Symbol" charset="0"/>
            </a:endParaRPr>
          </a:p>
          <a:p>
            <a:pPr marL="340401" indent="-340401" eaLnBrk="1" hangingPunct="1">
              <a:lnSpc>
                <a:spcPct val="80000"/>
              </a:lnSpc>
              <a:defRPr/>
            </a:pPr>
            <a:r>
              <a:rPr lang="en-US" altLang="ja-JP" sz="3800" dirty="0"/>
              <a:t>3.4 sigma deviation from the SM</a:t>
            </a:r>
          </a:p>
          <a:p>
            <a:pPr marL="283648" lvl="1" indent="107126" eaLnBrk="1" hangingPunct="1">
              <a:lnSpc>
                <a:spcPct val="80000"/>
              </a:lnSpc>
              <a:buClr>
                <a:srgbClr val="000066"/>
              </a:buClr>
              <a:defRPr/>
            </a:pPr>
            <a:r>
              <a:rPr lang="en-US" altLang="ja-JP" sz="3400" dirty="0"/>
              <a:t>SM prediction OK?</a:t>
            </a:r>
          </a:p>
          <a:p>
            <a:pPr marL="283648" lvl="1" indent="107126" eaLnBrk="1" hangingPunct="1">
              <a:lnSpc>
                <a:spcPct val="80000"/>
              </a:lnSpc>
              <a:buClr>
                <a:srgbClr val="000066"/>
              </a:buClr>
              <a:defRPr/>
            </a:pPr>
            <a:r>
              <a:rPr lang="en-US" altLang="ja-JP" sz="3400" dirty="0"/>
              <a:t>New Physics</a:t>
            </a:r>
            <a:r>
              <a:rPr lang="en-US" altLang="ja-JP" sz="3400" dirty="0" smtClean="0"/>
              <a:t>?</a:t>
            </a:r>
          </a:p>
          <a:p>
            <a:pPr marL="283648" lvl="1" indent="107126" eaLnBrk="1" hangingPunct="1">
              <a:lnSpc>
                <a:spcPct val="80000"/>
              </a:lnSpc>
              <a:buClr>
                <a:srgbClr val="000066"/>
              </a:buClr>
              <a:defRPr/>
            </a:pPr>
            <a:endParaRPr lang="en-US" altLang="ja-JP" sz="3400" dirty="0"/>
          </a:p>
          <a:p>
            <a:pPr marL="283648" lvl="1" indent="107126" eaLnBrk="1" hangingPunct="1">
              <a:lnSpc>
                <a:spcPct val="80000"/>
              </a:lnSpc>
              <a:buClr>
                <a:srgbClr val="000066"/>
              </a:buClr>
              <a:defRPr/>
            </a:pPr>
            <a:endParaRPr lang="en-US" altLang="ja-JP" sz="3400" dirty="0"/>
          </a:p>
          <a:p>
            <a:pPr marL="340401" indent="-340401" eaLnBrk="1" hangingPunct="1">
              <a:lnSpc>
                <a:spcPct val="80000"/>
              </a:lnSpc>
              <a:defRPr/>
            </a:pPr>
            <a:r>
              <a:rPr lang="en-US" altLang="ja-JP" sz="3800" dirty="0"/>
              <a:t>Need to explore further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ja-JP" sz="3800" dirty="0"/>
              <a:t>  Preferably by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ja-JP" sz="3800" dirty="0"/>
              <a:t>  NEW METHOD!</a:t>
            </a:r>
          </a:p>
        </p:txBody>
      </p:sp>
    </p:spTree>
    <p:extLst>
      <p:ext uri="{BB962C8B-B14F-4D97-AF65-F5344CB8AC3E}">
        <p14:creationId xmlns:p14="http://schemas.microsoft.com/office/powerpoint/2010/main" val="3122641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Grp="1" noChangeArrowheads="1"/>
          </p:cNvSpPr>
          <p:nvPr>
            <p:ph type="title"/>
          </p:nvPr>
        </p:nvSpPr>
        <p:spPr>
          <a:xfrm>
            <a:off x="647700" y="0"/>
            <a:ext cx="11709400" cy="1625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5500"/>
              <a:t>SM Contribution to </a:t>
            </a: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15900" y="1295400"/>
            <a:ext cx="12674600" cy="1809749"/>
          </a:xfrm>
        </p:spPr>
        <p:txBody>
          <a:bodyPr/>
          <a:lstStyle/>
          <a:p>
            <a:pPr marL="300945" indent="-300945" eaLnBrk="1" hangingPunct="1">
              <a:defRPr/>
            </a:pPr>
            <a:r>
              <a:rPr lang="en-US" altLang="ja-JP" sz="4300" dirty="0"/>
              <a:t>Any particle which couples to muon/photon would contribute : QED &gt;&gt; Hadron &gt; Weak</a:t>
            </a:r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963" y="3136901"/>
            <a:ext cx="10833099" cy="6388100"/>
          </a:xfrm>
          <a:prstGeom prst="rect">
            <a:avLst/>
          </a:prstGeom>
          <a:noFill/>
          <a:ln>
            <a:noFill/>
          </a:ln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6" name="Rectangle 4"/>
          <p:cNvSpPr>
            <a:spLocks/>
          </p:cNvSpPr>
          <p:nvPr/>
        </p:nvSpPr>
        <p:spPr bwMode="auto">
          <a:xfrm>
            <a:off x="7480300" y="330200"/>
            <a:ext cx="1258889" cy="93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7801" tIns="37801" rIns="37801" bIns="37801">
            <a:spAutoFit/>
          </a:bodyPr>
          <a:lstStyle/>
          <a:p>
            <a:pPr algn="l"/>
            <a:r>
              <a:rPr lang="en-US" altLang="ja-JP" sz="5500">
                <a:solidFill>
                  <a:srgbClr val="4E3B30"/>
                </a:solidFill>
                <a:latin typeface="Arial" charset="0"/>
                <a:cs typeface="Arial" charset="0"/>
                <a:sym typeface="Arial" charset="0"/>
              </a:rPr>
              <a:t>a≠0 </a:t>
            </a:r>
          </a:p>
        </p:txBody>
      </p:sp>
      <p:sp>
        <p:nvSpPr>
          <p:cNvPr id="259077" name="Rectangle 5"/>
          <p:cNvSpPr>
            <a:spLocks/>
          </p:cNvSpPr>
          <p:nvPr/>
        </p:nvSpPr>
        <p:spPr bwMode="auto">
          <a:xfrm>
            <a:off x="8374608" y="8837240"/>
            <a:ext cx="3070298" cy="44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7801" tIns="37801" rIns="37801" bIns="37801">
            <a:spAutoFit/>
          </a:bodyPr>
          <a:lstStyle/>
          <a:p>
            <a:pPr algn="l"/>
            <a:r>
              <a:rPr lang="en-US" altLang="ja-JP" sz="2400" dirty="0">
                <a:solidFill>
                  <a:srgbClr val="BBE0E3"/>
                </a:solidFill>
                <a:latin typeface="Arial" charset="0"/>
                <a:cs typeface="Arial" charset="0"/>
                <a:sym typeface="Arial" charset="0"/>
              </a:rPr>
              <a:t>Courtesy Lee Roberts</a:t>
            </a:r>
          </a:p>
        </p:txBody>
      </p:sp>
      <p:sp>
        <p:nvSpPr>
          <p:cNvPr id="84998" name="Rectangle 6"/>
          <p:cNvSpPr>
            <a:spLocks/>
          </p:cNvSpPr>
          <p:nvPr/>
        </p:nvSpPr>
        <p:spPr bwMode="auto">
          <a:xfrm>
            <a:off x="7696199" y="2819401"/>
            <a:ext cx="4889500" cy="660400"/>
          </a:xfrm>
          <a:prstGeom prst="rect">
            <a:avLst/>
          </a:prstGeom>
          <a:gradFill rotWithShape="0">
            <a:gsLst>
              <a:gs pos="0">
                <a:srgbClr val="ACACFF"/>
              </a:gs>
              <a:gs pos="100000">
                <a:srgbClr val="2323A8"/>
              </a:gs>
            </a:gsLst>
            <a:lin ang="5400000" scaled="1"/>
          </a:gradFill>
          <a:ln>
            <a:noFill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7801" tIns="37801" rIns="37801" bIns="37801"/>
          <a:lstStyle/>
          <a:p>
            <a:pPr algn="l">
              <a:defRPr/>
            </a:pPr>
            <a:r>
              <a:rPr lang="en-US" altLang="ja-JP" sz="3800">
                <a:solidFill>
                  <a:srgbClr val="DCE6F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~1.2 x 10</a:t>
            </a:r>
            <a:r>
              <a:rPr lang="en-US" altLang="ja-JP" sz="3800" baseline="31000">
                <a:solidFill>
                  <a:srgbClr val="DCE6F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-3 </a:t>
            </a:r>
            <a:r>
              <a:rPr lang="en-US" altLang="ja-JP" sz="3800">
                <a:solidFill>
                  <a:srgbClr val="DCE6F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(</a:t>
            </a:r>
            <a:r>
              <a:rPr lang="en-US" altLang="ja-JP" sz="3800">
                <a:solidFill>
                  <a:srgbClr val="DCE6F2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σ</a:t>
            </a:r>
            <a:r>
              <a:rPr lang="en-US" altLang="ja-JP" sz="3800">
                <a:solidFill>
                  <a:srgbClr val="DCE6F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~1ppb)</a:t>
            </a:r>
          </a:p>
        </p:txBody>
      </p:sp>
      <p:sp>
        <p:nvSpPr>
          <p:cNvPr id="84999" name="Rectangle 7"/>
          <p:cNvSpPr>
            <a:spLocks/>
          </p:cNvSpPr>
          <p:nvPr/>
        </p:nvSpPr>
        <p:spPr bwMode="auto">
          <a:xfrm>
            <a:off x="7696199" y="4660900"/>
            <a:ext cx="5867401" cy="660400"/>
          </a:xfrm>
          <a:prstGeom prst="rect">
            <a:avLst/>
          </a:prstGeom>
          <a:gradFill rotWithShape="0">
            <a:gsLst>
              <a:gs pos="0">
                <a:srgbClr val="ACACFF"/>
              </a:gs>
              <a:gs pos="100000">
                <a:srgbClr val="2323A8"/>
              </a:gs>
            </a:gsLst>
            <a:lin ang="5400000" scaled="1"/>
          </a:gradFill>
          <a:ln>
            <a:noFill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7801" tIns="37801" rIns="37801" bIns="37801"/>
          <a:lstStyle/>
          <a:p>
            <a:pPr algn="l">
              <a:defRPr/>
            </a:pPr>
            <a:r>
              <a:rPr lang="en-US" altLang="ja-JP" sz="3800">
                <a:solidFill>
                  <a:srgbClr val="DCE6F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~6.9 x10</a:t>
            </a:r>
            <a:r>
              <a:rPr lang="en-US" altLang="ja-JP" sz="3800" baseline="31000">
                <a:solidFill>
                  <a:srgbClr val="DCE6F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-8</a:t>
            </a:r>
            <a:r>
              <a:rPr lang="en-US" altLang="ja-JP" sz="3800">
                <a:solidFill>
                  <a:srgbClr val="DCE6F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(</a:t>
            </a:r>
            <a:r>
              <a:rPr lang="en-US" altLang="ja-JP" sz="3800">
                <a:solidFill>
                  <a:srgbClr val="DCE6F2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σ</a:t>
            </a:r>
            <a:r>
              <a:rPr lang="en-US" altLang="ja-JP" sz="3800">
                <a:solidFill>
                  <a:srgbClr val="DCE6F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~0.41ppm)</a:t>
            </a:r>
          </a:p>
        </p:txBody>
      </p:sp>
      <p:sp>
        <p:nvSpPr>
          <p:cNvPr id="85000" name="Rectangle 8"/>
          <p:cNvSpPr>
            <a:spLocks/>
          </p:cNvSpPr>
          <p:nvPr/>
        </p:nvSpPr>
        <p:spPr bwMode="auto">
          <a:xfrm>
            <a:off x="7797801" y="7383463"/>
            <a:ext cx="5867401" cy="660400"/>
          </a:xfrm>
          <a:prstGeom prst="rect">
            <a:avLst/>
          </a:prstGeom>
          <a:gradFill rotWithShape="0">
            <a:gsLst>
              <a:gs pos="0">
                <a:srgbClr val="ACACFF"/>
              </a:gs>
              <a:gs pos="100000">
                <a:srgbClr val="2323A8"/>
              </a:gs>
            </a:gsLst>
            <a:lin ang="5400000" scaled="1"/>
          </a:gradFill>
          <a:ln>
            <a:noFill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7801" tIns="37801" rIns="37801" bIns="37801"/>
          <a:lstStyle/>
          <a:p>
            <a:pPr algn="l">
              <a:defRPr/>
            </a:pPr>
            <a:r>
              <a:rPr lang="en-US" altLang="ja-JP" sz="3800">
                <a:solidFill>
                  <a:srgbClr val="DCE6F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~1.5 x 10</a:t>
            </a:r>
            <a:r>
              <a:rPr lang="en-US" altLang="ja-JP" sz="3800" baseline="31000">
                <a:solidFill>
                  <a:srgbClr val="DCE6F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-9</a:t>
            </a:r>
            <a:r>
              <a:rPr lang="en-US" altLang="ja-JP" sz="3800">
                <a:solidFill>
                  <a:srgbClr val="DCE6F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(</a:t>
            </a:r>
            <a:r>
              <a:rPr lang="en-US" altLang="ja-JP" sz="3800">
                <a:solidFill>
                  <a:srgbClr val="DCE6F2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σ</a:t>
            </a:r>
            <a:r>
              <a:rPr lang="en-US" altLang="ja-JP" sz="3800">
                <a:solidFill>
                  <a:srgbClr val="DCE6F2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~0.02ppm)</a:t>
            </a:r>
          </a:p>
        </p:txBody>
      </p:sp>
    </p:spTree>
    <p:extLst>
      <p:ext uri="{BB962C8B-B14F-4D97-AF65-F5344CB8AC3E}">
        <p14:creationId xmlns:p14="http://schemas.microsoft.com/office/powerpoint/2010/main" val="3851850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 animBg="1" autoUpdateAnimBg="0"/>
      <p:bldP spid="84999" grpId="0" animBg="1" autoUpdateAnimBg="0"/>
      <p:bldP spid="85000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スクリーンショット 2014-09-19 11.04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99"/>
            <a:ext cx="13004800" cy="972617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9306756" y="9184213"/>
            <a:ext cx="3698123" cy="569387"/>
          </a:xfrm>
          <a:prstGeom prst="rect">
            <a:avLst/>
          </a:prstGeom>
          <a:solidFill>
            <a:srgbClr val="CCFF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182" tIns="45582" rIns="91182" bIns="45582" rtlCol="0">
            <a:spAutoFit/>
          </a:bodyPr>
          <a:lstStyle/>
          <a:p>
            <a:pPr algn="l"/>
            <a:r>
              <a:rPr kumimoji="1" lang="en-US" altLang="ja-JP" dirty="0"/>
              <a:t>Slide by D. Nomura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1757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10" y="-7978"/>
            <a:ext cx="13015310" cy="9761580"/>
          </a:xfrm>
          <a:prstGeom prst="rect">
            <a:avLst/>
          </a:prstGeom>
        </p:spPr>
      </p:pic>
      <p:grpSp>
        <p:nvGrpSpPr>
          <p:cNvPr id="25605" name="Group 5"/>
          <p:cNvGrpSpPr>
            <a:grpSpLocks/>
          </p:cNvGrpSpPr>
          <p:nvPr/>
        </p:nvGrpSpPr>
        <p:grpSpPr bwMode="auto">
          <a:xfrm>
            <a:off x="4974709" y="115290"/>
            <a:ext cx="2811089" cy="2463236"/>
            <a:chOff x="0" y="0"/>
            <a:chExt cx="1896" cy="1552"/>
          </a:xfrm>
          <a:scene3d>
            <a:camera prst="orthographicFront">
              <a:rot lat="0" lon="0" rev="120000"/>
            </a:camera>
            <a:lightRig rig="threePt" dir="t"/>
          </a:scene3d>
        </p:grpSpPr>
        <p:sp>
          <p:nvSpPr>
            <p:cNvPr id="34841" name="Freeform 3"/>
            <p:cNvSpPr>
              <a:spLocks/>
            </p:cNvSpPr>
            <p:nvPr/>
          </p:nvSpPr>
          <p:spPr bwMode="auto">
            <a:xfrm>
              <a:off x="40" y="32"/>
              <a:ext cx="1820" cy="148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1 w 21600"/>
                <a:gd name="T7" fmla="*/ 0 h 21600"/>
                <a:gd name="T8" fmla="*/ 1 w 21600"/>
                <a:gd name="T9" fmla="*/ 0 h 21600"/>
                <a:gd name="T10" fmla="*/ 1 w 21600"/>
                <a:gd name="T11" fmla="*/ 0 h 21600"/>
                <a:gd name="T12" fmla="*/ 1 w 21600"/>
                <a:gd name="T13" fmla="*/ 0 h 21600"/>
                <a:gd name="T14" fmla="*/ 1 w 21600"/>
                <a:gd name="T15" fmla="*/ 0 h 21600"/>
                <a:gd name="T16" fmla="*/ 1 w 21600"/>
                <a:gd name="T17" fmla="*/ 0 h 21600"/>
                <a:gd name="T18" fmla="*/ 1 w 21600"/>
                <a:gd name="T19" fmla="*/ 0 h 21600"/>
                <a:gd name="T20" fmla="*/ 1 w 21600"/>
                <a:gd name="T21" fmla="*/ 0 h 21600"/>
                <a:gd name="T22" fmla="*/ 1 w 21600"/>
                <a:gd name="T23" fmla="*/ 0 h 21600"/>
                <a:gd name="T24" fmla="*/ 1 w 21600"/>
                <a:gd name="T25" fmla="*/ 0 h 21600"/>
                <a:gd name="T26" fmla="*/ 1 w 21600"/>
                <a:gd name="T27" fmla="*/ 0 h 21600"/>
                <a:gd name="T28" fmla="*/ 1 w 21600"/>
                <a:gd name="T29" fmla="*/ 0 h 21600"/>
                <a:gd name="T30" fmla="*/ 1 w 21600"/>
                <a:gd name="T31" fmla="*/ 0 h 21600"/>
                <a:gd name="T32" fmla="*/ 1 w 21600"/>
                <a:gd name="T33" fmla="*/ 0 h 21600"/>
                <a:gd name="T34" fmla="*/ 1 w 21600"/>
                <a:gd name="T35" fmla="*/ 0 h 21600"/>
                <a:gd name="T36" fmla="*/ 1 w 21600"/>
                <a:gd name="T37" fmla="*/ 0 h 21600"/>
                <a:gd name="T38" fmla="*/ 1 w 21600"/>
                <a:gd name="T39" fmla="*/ 0 h 21600"/>
                <a:gd name="T40" fmla="*/ 1 w 21600"/>
                <a:gd name="T41" fmla="*/ 0 h 21600"/>
                <a:gd name="T42" fmla="*/ 1 w 21600"/>
                <a:gd name="T43" fmla="*/ 0 h 21600"/>
                <a:gd name="T44" fmla="*/ 1 w 21600"/>
                <a:gd name="T45" fmla="*/ 0 h 21600"/>
                <a:gd name="T46" fmla="*/ 1 w 21600"/>
                <a:gd name="T47" fmla="*/ 0 h 216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600" h="21600">
                  <a:moveTo>
                    <a:pt x="480" y="0"/>
                  </a:moveTo>
                  <a:lnTo>
                    <a:pt x="0" y="14547"/>
                  </a:lnTo>
                  <a:lnTo>
                    <a:pt x="13440" y="15429"/>
                  </a:lnTo>
                  <a:lnTo>
                    <a:pt x="15840" y="15429"/>
                  </a:lnTo>
                  <a:lnTo>
                    <a:pt x="17520" y="15429"/>
                  </a:lnTo>
                  <a:lnTo>
                    <a:pt x="18480" y="15429"/>
                  </a:lnTo>
                  <a:lnTo>
                    <a:pt x="19560" y="15429"/>
                  </a:lnTo>
                  <a:lnTo>
                    <a:pt x="20400" y="15576"/>
                  </a:lnTo>
                  <a:lnTo>
                    <a:pt x="21120" y="16310"/>
                  </a:lnTo>
                  <a:lnTo>
                    <a:pt x="21600" y="17045"/>
                  </a:lnTo>
                  <a:lnTo>
                    <a:pt x="21580" y="18066"/>
                  </a:lnTo>
                  <a:lnTo>
                    <a:pt x="20536" y="19345"/>
                  </a:lnTo>
                  <a:lnTo>
                    <a:pt x="18720" y="20718"/>
                  </a:lnTo>
                  <a:lnTo>
                    <a:pt x="18120" y="21159"/>
                  </a:lnTo>
                  <a:lnTo>
                    <a:pt x="17280" y="21453"/>
                  </a:lnTo>
                  <a:lnTo>
                    <a:pt x="16560" y="21600"/>
                  </a:lnTo>
                  <a:lnTo>
                    <a:pt x="15720" y="21600"/>
                  </a:lnTo>
                  <a:lnTo>
                    <a:pt x="14640" y="21159"/>
                  </a:lnTo>
                  <a:lnTo>
                    <a:pt x="12480" y="19102"/>
                  </a:lnTo>
                  <a:lnTo>
                    <a:pt x="11880" y="18073"/>
                  </a:lnTo>
                  <a:lnTo>
                    <a:pt x="12240" y="16898"/>
                  </a:lnTo>
                  <a:lnTo>
                    <a:pt x="13080" y="16457"/>
                  </a:lnTo>
                  <a:lnTo>
                    <a:pt x="13920" y="16016"/>
                  </a:lnTo>
                  <a:lnTo>
                    <a:pt x="14880" y="157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 defTabSz="640897"/>
              <a:endParaRPr kumimoji="1" lang="ja-JP" altLang="en-US" sz="26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4842" name="Picture 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96" cy="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08" name="Group 8"/>
          <p:cNvGrpSpPr>
            <a:grpSpLocks/>
          </p:cNvGrpSpPr>
          <p:nvPr/>
        </p:nvGrpSpPr>
        <p:grpSpPr bwMode="auto">
          <a:xfrm>
            <a:off x="6585893" y="2254197"/>
            <a:ext cx="1139831" cy="2828248"/>
            <a:chOff x="0" y="0"/>
            <a:chExt cx="800" cy="1728"/>
          </a:xfrm>
        </p:grpSpPr>
        <p:sp>
          <p:nvSpPr>
            <p:cNvPr id="34839" name="Freeform 6"/>
            <p:cNvSpPr>
              <a:spLocks/>
            </p:cNvSpPr>
            <p:nvPr/>
          </p:nvSpPr>
          <p:spPr bwMode="auto">
            <a:xfrm>
              <a:off x="128" y="32"/>
              <a:ext cx="637" cy="165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5771" y="2371"/>
                  </a:lnTo>
                  <a:lnTo>
                    <a:pt x="343" y="9351"/>
                  </a:lnTo>
                  <a:lnTo>
                    <a:pt x="0" y="10010"/>
                  </a:lnTo>
                  <a:lnTo>
                    <a:pt x="1714" y="216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 defTabSz="640897"/>
              <a:endParaRPr kumimoji="1" lang="ja-JP" altLang="en-US" sz="26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4840" name="Picture 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00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1" name="Group 11"/>
          <p:cNvGrpSpPr>
            <a:grpSpLocks/>
          </p:cNvGrpSpPr>
          <p:nvPr/>
        </p:nvGrpSpPr>
        <p:grpSpPr bwMode="auto">
          <a:xfrm>
            <a:off x="2358678" y="3147977"/>
            <a:ext cx="8381643" cy="4048650"/>
            <a:chOff x="0" y="0"/>
            <a:chExt cx="5568" cy="2768"/>
          </a:xfrm>
        </p:grpSpPr>
        <p:sp>
          <p:nvSpPr>
            <p:cNvPr id="34837" name="Freeform 9"/>
            <p:cNvSpPr>
              <a:spLocks/>
            </p:cNvSpPr>
            <p:nvPr/>
          </p:nvSpPr>
          <p:spPr bwMode="auto">
            <a:xfrm>
              <a:off x="40" y="40"/>
              <a:ext cx="5495" cy="2689"/>
            </a:xfrm>
            <a:custGeom>
              <a:avLst/>
              <a:gdLst>
                <a:gd name="T0" fmla="*/ 25 w 21600"/>
                <a:gd name="T1" fmla="*/ 1 h 21600"/>
                <a:gd name="T2" fmla="*/ 15 w 21600"/>
                <a:gd name="T3" fmla="*/ 1 h 21600"/>
                <a:gd name="T4" fmla="*/ 10 w 21600"/>
                <a:gd name="T5" fmla="*/ 2 h 21600"/>
                <a:gd name="T6" fmla="*/ 6 w 21600"/>
                <a:gd name="T7" fmla="*/ 2 h 21600"/>
                <a:gd name="T8" fmla="*/ 3 w 21600"/>
                <a:gd name="T9" fmla="*/ 2 h 21600"/>
                <a:gd name="T10" fmla="*/ 1 w 21600"/>
                <a:gd name="T11" fmla="*/ 3 h 21600"/>
                <a:gd name="T12" fmla="*/ 0 w 21600"/>
                <a:gd name="T13" fmla="*/ 3 h 21600"/>
                <a:gd name="T14" fmla="*/ 1 w 21600"/>
                <a:gd name="T15" fmla="*/ 3 h 21600"/>
                <a:gd name="T16" fmla="*/ 4 w 21600"/>
                <a:gd name="T17" fmla="*/ 4 h 21600"/>
                <a:gd name="T18" fmla="*/ 8 w 21600"/>
                <a:gd name="T19" fmla="*/ 4 h 21600"/>
                <a:gd name="T20" fmla="*/ 12 w 21600"/>
                <a:gd name="T21" fmla="*/ 4 h 21600"/>
                <a:gd name="T22" fmla="*/ 16 w 21600"/>
                <a:gd name="T23" fmla="*/ 4 h 21600"/>
                <a:gd name="T24" fmla="*/ 21 w 21600"/>
                <a:gd name="T25" fmla="*/ 5 h 21600"/>
                <a:gd name="T26" fmla="*/ 29 w 21600"/>
                <a:gd name="T27" fmla="*/ 5 h 21600"/>
                <a:gd name="T28" fmla="*/ 37 w 21600"/>
                <a:gd name="T29" fmla="*/ 5 h 21600"/>
                <a:gd name="T30" fmla="*/ 45 w 21600"/>
                <a:gd name="T31" fmla="*/ 5 h 21600"/>
                <a:gd name="T32" fmla="*/ 54 w 21600"/>
                <a:gd name="T33" fmla="*/ 5 h 21600"/>
                <a:gd name="T34" fmla="*/ 63 w 21600"/>
                <a:gd name="T35" fmla="*/ 5 h 21600"/>
                <a:gd name="T36" fmla="*/ 70 w 21600"/>
                <a:gd name="T37" fmla="*/ 5 h 21600"/>
                <a:gd name="T38" fmla="*/ 74 w 21600"/>
                <a:gd name="T39" fmla="*/ 5 h 21600"/>
                <a:gd name="T40" fmla="*/ 79 w 21600"/>
                <a:gd name="T41" fmla="*/ 5 h 21600"/>
                <a:gd name="T42" fmla="*/ 83 w 21600"/>
                <a:gd name="T43" fmla="*/ 4 h 21600"/>
                <a:gd name="T44" fmla="*/ 86 w 21600"/>
                <a:gd name="T45" fmla="*/ 4 h 21600"/>
                <a:gd name="T46" fmla="*/ 90 w 21600"/>
                <a:gd name="T47" fmla="*/ 4 h 21600"/>
                <a:gd name="T48" fmla="*/ 91 w 21600"/>
                <a:gd name="T49" fmla="*/ 3 h 21600"/>
                <a:gd name="T50" fmla="*/ 88 w 21600"/>
                <a:gd name="T51" fmla="*/ 2 h 21600"/>
                <a:gd name="T52" fmla="*/ 85 w 21600"/>
                <a:gd name="T53" fmla="*/ 1 h 21600"/>
                <a:gd name="T54" fmla="*/ 82 w 21600"/>
                <a:gd name="T55" fmla="*/ 1 h 21600"/>
                <a:gd name="T56" fmla="*/ 79 w 21600"/>
                <a:gd name="T57" fmla="*/ 0 h 21600"/>
                <a:gd name="T58" fmla="*/ 73 w 21600"/>
                <a:gd name="T59" fmla="*/ 0 h 21600"/>
                <a:gd name="T60" fmla="*/ 66 w 21600"/>
                <a:gd name="T61" fmla="*/ 0 h 21600"/>
                <a:gd name="T62" fmla="*/ 60 w 21600"/>
                <a:gd name="T63" fmla="*/ 0 h 21600"/>
                <a:gd name="T64" fmla="*/ 53 w 21600"/>
                <a:gd name="T65" fmla="*/ 0 h 21600"/>
                <a:gd name="T66" fmla="*/ 45 w 21600"/>
                <a:gd name="T67" fmla="*/ 0 h 21600"/>
                <a:gd name="T68" fmla="*/ 36 w 21600"/>
                <a:gd name="T69" fmla="*/ 0 h 21600"/>
                <a:gd name="T70" fmla="*/ 30 w 21600"/>
                <a:gd name="T71" fmla="*/ 1 h 216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1600" h="21600">
                  <a:moveTo>
                    <a:pt x="7038" y="2958"/>
                  </a:moveTo>
                  <a:lnTo>
                    <a:pt x="6099" y="3526"/>
                  </a:lnTo>
                  <a:lnTo>
                    <a:pt x="4868" y="4433"/>
                  </a:lnTo>
                  <a:lnTo>
                    <a:pt x="3553" y="5442"/>
                  </a:lnTo>
                  <a:lnTo>
                    <a:pt x="2877" y="5929"/>
                  </a:lnTo>
                  <a:lnTo>
                    <a:pt x="2287" y="6629"/>
                  </a:lnTo>
                  <a:lnTo>
                    <a:pt x="1764" y="7147"/>
                  </a:lnTo>
                  <a:lnTo>
                    <a:pt x="1327" y="7716"/>
                  </a:lnTo>
                  <a:lnTo>
                    <a:pt x="1048" y="8220"/>
                  </a:lnTo>
                  <a:lnTo>
                    <a:pt x="684" y="9032"/>
                  </a:lnTo>
                  <a:lnTo>
                    <a:pt x="389" y="9780"/>
                  </a:lnTo>
                  <a:lnTo>
                    <a:pt x="190" y="10653"/>
                  </a:lnTo>
                  <a:lnTo>
                    <a:pt x="0" y="11695"/>
                  </a:lnTo>
                  <a:lnTo>
                    <a:pt x="15" y="12751"/>
                  </a:lnTo>
                  <a:lnTo>
                    <a:pt x="94" y="13888"/>
                  </a:lnTo>
                  <a:lnTo>
                    <a:pt x="293" y="14619"/>
                  </a:lnTo>
                  <a:lnTo>
                    <a:pt x="571" y="15431"/>
                  </a:lnTo>
                  <a:lnTo>
                    <a:pt x="1009" y="16325"/>
                  </a:lnTo>
                  <a:lnTo>
                    <a:pt x="1486" y="16974"/>
                  </a:lnTo>
                  <a:lnTo>
                    <a:pt x="1963" y="17462"/>
                  </a:lnTo>
                  <a:lnTo>
                    <a:pt x="2479" y="17881"/>
                  </a:lnTo>
                  <a:lnTo>
                    <a:pt x="2877" y="18223"/>
                  </a:lnTo>
                  <a:lnTo>
                    <a:pt x="3369" y="18402"/>
                  </a:lnTo>
                  <a:lnTo>
                    <a:pt x="3831" y="18646"/>
                  </a:lnTo>
                  <a:lnTo>
                    <a:pt x="4348" y="18873"/>
                  </a:lnTo>
                  <a:lnTo>
                    <a:pt x="4984" y="19214"/>
                  </a:lnTo>
                  <a:lnTo>
                    <a:pt x="5858" y="19475"/>
                  </a:lnTo>
                  <a:lnTo>
                    <a:pt x="6957" y="20027"/>
                  </a:lnTo>
                  <a:lnTo>
                    <a:pt x="8045" y="20385"/>
                  </a:lnTo>
                  <a:lnTo>
                    <a:pt x="8840" y="20710"/>
                  </a:lnTo>
                  <a:lnTo>
                    <a:pt x="9867" y="21035"/>
                  </a:lnTo>
                  <a:lnTo>
                    <a:pt x="10827" y="21279"/>
                  </a:lnTo>
                  <a:lnTo>
                    <a:pt x="11915" y="21472"/>
                  </a:lnTo>
                  <a:lnTo>
                    <a:pt x="13014" y="21600"/>
                  </a:lnTo>
                  <a:lnTo>
                    <a:pt x="14166" y="21536"/>
                  </a:lnTo>
                  <a:lnTo>
                    <a:pt x="15120" y="21360"/>
                  </a:lnTo>
                  <a:lnTo>
                    <a:pt x="15932" y="21390"/>
                  </a:lnTo>
                  <a:lnTo>
                    <a:pt x="16648" y="21198"/>
                  </a:lnTo>
                  <a:lnTo>
                    <a:pt x="17148" y="21035"/>
                  </a:lnTo>
                  <a:lnTo>
                    <a:pt x="17719" y="20886"/>
                  </a:lnTo>
                  <a:lnTo>
                    <a:pt x="18261" y="20548"/>
                  </a:lnTo>
                  <a:lnTo>
                    <a:pt x="18817" y="20061"/>
                  </a:lnTo>
                  <a:lnTo>
                    <a:pt x="19294" y="19411"/>
                  </a:lnTo>
                  <a:lnTo>
                    <a:pt x="19811" y="18842"/>
                  </a:lnTo>
                  <a:lnTo>
                    <a:pt x="20224" y="18240"/>
                  </a:lnTo>
                  <a:lnTo>
                    <a:pt x="20527" y="17543"/>
                  </a:lnTo>
                  <a:lnTo>
                    <a:pt x="21004" y="16568"/>
                  </a:lnTo>
                  <a:lnTo>
                    <a:pt x="21401" y="15350"/>
                  </a:lnTo>
                  <a:lnTo>
                    <a:pt x="21560" y="14132"/>
                  </a:lnTo>
                  <a:lnTo>
                    <a:pt x="21600" y="12913"/>
                  </a:lnTo>
                  <a:lnTo>
                    <a:pt x="21282" y="11208"/>
                  </a:lnTo>
                  <a:lnTo>
                    <a:pt x="20884" y="9096"/>
                  </a:lnTo>
                  <a:lnTo>
                    <a:pt x="20527" y="7425"/>
                  </a:lnTo>
                  <a:lnTo>
                    <a:pt x="20248" y="5993"/>
                  </a:lnTo>
                  <a:lnTo>
                    <a:pt x="20040" y="4900"/>
                  </a:lnTo>
                  <a:lnTo>
                    <a:pt x="19667" y="3753"/>
                  </a:lnTo>
                  <a:lnTo>
                    <a:pt x="19334" y="3086"/>
                  </a:lnTo>
                  <a:lnTo>
                    <a:pt x="18798" y="2252"/>
                  </a:lnTo>
                  <a:lnTo>
                    <a:pt x="18110" y="1560"/>
                  </a:lnTo>
                  <a:lnTo>
                    <a:pt x="17361" y="1154"/>
                  </a:lnTo>
                  <a:lnTo>
                    <a:pt x="16552" y="846"/>
                  </a:lnTo>
                  <a:lnTo>
                    <a:pt x="15763" y="521"/>
                  </a:lnTo>
                  <a:lnTo>
                    <a:pt x="14961" y="244"/>
                  </a:lnTo>
                  <a:lnTo>
                    <a:pt x="14206" y="98"/>
                  </a:lnTo>
                  <a:lnTo>
                    <a:pt x="13491" y="0"/>
                  </a:lnTo>
                  <a:lnTo>
                    <a:pt x="12616" y="162"/>
                  </a:lnTo>
                  <a:lnTo>
                    <a:pt x="11742" y="504"/>
                  </a:lnTo>
                  <a:lnTo>
                    <a:pt x="10788" y="812"/>
                  </a:lnTo>
                  <a:lnTo>
                    <a:pt x="9833" y="1299"/>
                  </a:lnTo>
                  <a:lnTo>
                    <a:pt x="8720" y="1868"/>
                  </a:lnTo>
                  <a:lnTo>
                    <a:pt x="7846" y="2355"/>
                  </a:lnTo>
                  <a:lnTo>
                    <a:pt x="7038" y="2958"/>
                  </a:lnTo>
                  <a:close/>
                  <a:moveTo>
                    <a:pt x="7038" y="2958"/>
                  </a:move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 defTabSz="640897"/>
              <a:endParaRPr kumimoji="1" lang="ja-JP" altLang="en-US" sz="26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4838" name="Picture 10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568" cy="2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4" name="Group 14"/>
          <p:cNvGrpSpPr>
            <a:grpSpLocks/>
          </p:cNvGrpSpPr>
          <p:nvPr/>
        </p:nvGrpSpPr>
        <p:grpSpPr bwMode="auto">
          <a:xfrm>
            <a:off x="2539752" y="3404536"/>
            <a:ext cx="7214972" cy="719148"/>
            <a:chOff x="0" y="0"/>
            <a:chExt cx="4768" cy="376"/>
          </a:xfrm>
        </p:grpSpPr>
        <p:sp>
          <p:nvSpPr>
            <p:cNvPr id="34835" name="Freeform 12"/>
            <p:cNvSpPr>
              <a:spLocks/>
            </p:cNvSpPr>
            <p:nvPr/>
          </p:nvSpPr>
          <p:spPr bwMode="auto">
            <a:xfrm>
              <a:off x="32" y="32"/>
              <a:ext cx="4702" cy="212"/>
            </a:xfrm>
            <a:custGeom>
              <a:avLst/>
              <a:gdLst>
                <a:gd name="T0" fmla="*/ 49 w 21600"/>
                <a:gd name="T1" fmla="*/ 0 h 21600"/>
                <a:gd name="T2" fmla="*/ 48 w 21600"/>
                <a:gd name="T3" fmla="*/ 0 h 21600"/>
                <a:gd name="T4" fmla="*/ 47 w 21600"/>
                <a:gd name="T5" fmla="*/ 0 h 21600"/>
                <a:gd name="T6" fmla="*/ 46 w 21600"/>
                <a:gd name="T7" fmla="*/ 0 h 21600"/>
                <a:gd name="T8" fmla="*/ 45 w 21600"/>
                <a:gd name="T9" fmla="*/ 0 h 21600"/>
                <a:gd name="T10" fmla="*/ 43 w 21600"/>
                <a:gd name="T11" fmla="*/ 0 h 21600"/>
                <a:gd name="T12" fmla="*/ 41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21600" y="17486"/>
                  </a:moveTo>
                  <a:lnTo>
                    <a:pt x="21368" y="11314"/>
                  </a:lnTo>
                  <a:lnTo>
                    <a:pt x="20903" y="4114"/>
                  </a:lnTo>
                  <a:lnTo>
                    <a:pt x="20671" y="3086"/>
                  </a:lnTo>
                  <a:lnTo>
                    <a:pt x="20021" y="0"/>
                  </a:lnTo>
                  <a:lnTo>
                    <a:pt x="19324" y="0"/>
                  </a:lnTo>
                  <a:lnTo>
                    <a:pt x="18395" y="0"/>
                  </a:lnTo>
                  <a:lnTo>
                    <a:pt x="0" y="216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 defTabSz="640897"/>
              <a:endParaRPr kumimoji="1" lang="ja-JP" altLang="en-US" sz="26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4836" name="Picture 13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768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7" name="Group 17"/>
          <p:cNvGrpSpPr>
            <a:grpSpLocks/>
          </p:cNvGrpSpPr>
          <p:nvPr/>
        </p:nvGrpSpPr>
        <p:grpSpPr bwMode="auto">
          <a:xfrm>
            <a:off x="2938417" y="6295776"/>
            <a:ext cx="5804747" cy="2174966"/>
            <a:chOff x="0" y="0"/>
            <a:chExt cx="3656" cy="1136"/>
          </a:xfrm>
        </p:grpSpPr>
        <p:sp>
          <p:nvSpPr>
            <p:cNvPr id="34833" name="Freeform 15"/>
            <p:cNvSpPr>
              <a:spLocks/>
            </p:cNvSpPr>
            <p:nvPr/>
          </p:nvSpPr>
          <p:spPr bwMode="auto">
            <a:xfrm>
              <a:off x="32" y="32"/>
              <a:ext cx="3586" cy="1010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0 h 21600"/>
                <a:gd name="T4" fmla="*/ 5 w 21600"/>
                <a:gd name="T5" fmla="*/ 0 h 21600"/>
                <a:gd name="T6" fmla="*/ 1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3567" y="3980"/>
                  </a:lnTo>
                  <a:lnTo>
                    <a:pt x="7210" y="7588"/>
                  </a:lnTo>
                  <a:lnTo>
                    <a:pt x="21600" y="216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 defTabSz="640897"/>
              <a:endParaRPr kumimoji="1" lang="ja-JP" altLang="en-US" sz="26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4834" name="Picture 16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56" cy="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18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746" y="115149"/>
            <a:ext cx="4319130" cy="131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5" name="Picture 2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328" y="2316327"/>
            <a:ext cx="2567524" cy="147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テキスト ボックス 27"/>
          <p:cNvSpPr txBox="1"/>
          <p:nvPr/>
        </p:nvSpPr>
        <p:spPr>
          <a:xfrm>
            <a:off x="5926344" y="268288"/>
            <a:ext cx="2043910" cy="1384869"/>
          </a:xfrm>
          <a:prstGeom prst="rect">
            <a:avLst/>
          </a:prstGeom>
          <a:solidFill>
            <a:srgbClr val="446DC1">
              <a:alpha val="49000"/>
            </a:srgbClr>
          </a:solidFill>
        </p:spPr>
        <p:txBody>
          <a:bodyPr wrap="none" lIns="90423" tIns="45176" rIns="90423" bIns="45176">
            <a:spAutoFit/>
          </a:bodyPr>
          <a:lstStyle/>
          <a:p>
            <a:pPr algn="l" defTabSz="903987">
              <a:defRPr/>
            </a:pPr>
            <a:r>
              <a:rPr kumimoji="1" lang="en-US" altLang="ja-JP" sz="480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</a:rPr>
              <a:t>L</a:t>
            </a:r>
            <a:r>
              <a:rPr kumimoji="1" lang="en-US" altLang="ja-JP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</a:rPr>
              <a:t>INAC</a:t>
            </a:r>
          </a:p>
          <a:p>
            <a:pPr algn="l" defTabSz="903987">
              <a:defRPr/>
            </a:pPr>
            <a:r>
              <a:rPr kumimoji="1" lang="en-US" altLang="ja-JP" sz="360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sym typeface="Wingdings"/>
              </a:rPr>
              <a:t>400 MeV</a:t>
            </a:r>
            <a:endParaRPr kumimoji="1" lang="ja-JP" altLang="en-US" sz="3600" dirty="0">
              <a:ln w="19050">
                <a:solidFill>
                  <a:srgbClr val="000000">
                    <a:tint val="1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/>
            </a:endParaRPr>
          </a:p>
        </p:txBody>
      </p:sp>
      <p:pic>
        <p:nvPicPr>
          <p:cNvPr id="34" name="Picture 11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9288" y="1846263"/>
            <a:ext cx="4475162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13"/>
          <p:cNvSpPr>
            <a:spLocks/>
          </p:cNvSpPr>
          <p:nvPr/>
        </p:nvSpPr>
        <p:spPr bwMode="auto">
          <a:xfrm>
            <a:off x="165106" y="2735168"/>
            <a:ext cx="5138827" cy="477055"/>
          </a:xfrm>
          <a:prstGeom prst="rect">
            <a:avLst/>
          </a:prstGeom>
          <a:solidFill>
            <a:srgbClr val="C0504D">
              <a:alpha val="33725"/>
            </a:srgbClr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</p:spPr>
        <p:txBody>
          <a:bodyPr wrap="none" lIns="0" tIns="0" rIns="56980" bIns="0">
            <a:spAutoFit/>
          </a:bodyPr>
          <a:lstStyle/>
          <a:p>
            <a:pPr marL="56414" algn="l" defTabSz="903168">
              <a:defRPr/>
            </a:pPr>
            <a:r>
              <a:rPr lang="en-US" altLang="ja-JP" b="1" dirty="0">
                <a:solidFill>
                  <a:srgbClr val="FFFFFF"/>
                </a:solidFill>
                <a:latin typeface="Arial"/>
                <a:ea typeface="Osaka"/>
                <a:cs typeface="Arial"/>
                <a:sym typeface="Chalkduster" charset="0"/>
              </a:rPr>
              <a:t>Neutrino Beam to </a:t>
            </a:r>
            <a:r>
              <a:rPr lang="en-US" altLang="ja-JP" b="1" dirty="0" err="1">
                <a:solidFill>
                  <a:srgbClr val="FFFFFF"/>
                </a:solidFill>
                <a:latin typeface="Arial"/>
                <a:ea typeface="Osaka"/>
                <a:cs typeface="Arial"/>
                <a:sym typeface="Chalkduster" charset="0"/>
              </a:rPr>
              <a:t>Kamioka</a:t>
            </a:r>
            <a:endParaRPr lang="en-US" altLang="ja-JP" b="1" dirty="0">
              <a:solidFill>
                <a:srgbClr val="FFFFFF"/>
              </a:solidFill>
              <a:latin typeface="Arial"/>
              <a:ea typeface="Osaka"/>
              <a:cs typeface="Arial"/>
              <a:sym typeface="Chalkduster" charset="0"/>
            </a:endParaRPr>
          </a:p>
        </p:txBody>
      </p:sp>
      <p:sp>
        <p:nvSpPr>
          <p:cNvPr id="36" name="Rectangle 15"/>
          <p:cNvSpPr>
            <a:spLocks/>
          </p:cNvSpPr>
          <p:nvPr/>
        </p:nvSpPr>
        <p:spPr bwMode="auto">
          <a:xfrm>
            <a:off x="2618411" y="5538525"/>
            <a:ext cx="6290571" cy="477055"/>
          </a:xfrm>
          <a:prstGeom prst="rect">
            <a:avLst/>
          </a:prstGeom>
          <a:solidFill>
            <a:srgbClr val="C0504D">
              <a:alpha val="33725"/>
            </a:srgbClr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</p:spPr>
        <p:txBody>
          <a:bodyPr wrap="none" lIns="0" tIns="0" rIns="56980" bIns="0">
            <a:spAutoFit/>
          </a:bodyPr>
          <a:lstStyle/>
          <a:p>
            <a:pPr marL="56414" algn="l" defTabSz="903168">
              <a:defRPr/>
            </a:pPr>
            <a:r>
              <a:rPr lang="en-US" altLang="ja-JP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Chalkduster" charset="0"/>
              </a:rPr>
              <a:t>Material and Life Science Facility</a:t>
            </a:r>
          </a:p>
        </p:txBody>
      </p:sp>
      <p:pic>
        <p:nvPicPr>
          <p:cNvPr id="37" name="Picture 12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3" y="7185028"/>
            <a:ext cx="5732463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14"/>
          <p:cNvSpPr>
            <a:spLocks/>
          </p:cNvSpPr>
          <p:nvPr/>
        </p:nvSpPr>
        <p:spPr bwMode="auto">
          <a:xfrm>
            <a:off x="9754635" y="8470742"/>
            <a:ext cx="2821777" cy="590930"/>
          </a:xfrm>
          <a:prstGeom prst="rect">
            <a:avLst/>
          </a:prstGeom>
          <a:solidFill>
            <a:srgbClr val="C0504D">
              <a:alpha val="33725"/>
            </a:srgbClr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</p:spPr>
        <p:txBody>
          <a:bodyPr wrap="none" lIns="0" tIns="0" rIns="56980" bIns="0">
            <a:spAutoFit/>
          </a:bodyPr>
          <a:lstStyle/>
          <a:p>
            <a:pPr marL="56414" algn="l" defTabSz="903168">
              <a:defRPr/>
            </a:pPr>
            <a:r>
              <a:rPr lang="en-US" altLang="ja-JP" sz="38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Chalkduster" charset="0"/>
              </a:rPr>
              <a:t>Hadron Hall</a:t>
            </a:r>
          </a:p>
        </p:txBody>
      </p:sp>
    </p:spTree>
    <p:extLst>
      <p:ext uri="{BB962C8B-B14F-4D97-AF65-F5344CB8AC3E}">
        <p14:creationId xmlns:p14="http://schemas.microsoft.com/office/powerpoint/2010/main" val="926930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utoUpdateAnimBg="0"/>
      <p:bldP spid="36" grpId="0" animBg="1" autoUpdateAnimBg="0"/>
      <p:bldP spid="39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Grp="1" noChangeArrowheads="1"/>
          </p:cNvSpPr>
          <p:nvPr>
            <p:ph type="title"/>
          </p:nvPr>
        </p:nvSpPr>
        <p:spPr>
          <a:xfrm>
            <a:off x="647700" y="0"/>
            <a:ext cx="11709400" cy="1625600"/>
          </a:xfrm>
        </p:spPr>
        <p:txBody>
          <a:bodyPr rIns="165160"/>
          <a:lstStyle/>
          <a:p>
            <a:pPr marL="56737" indent="0" eaLnBrk="1" hangingPunct="1">
              <a:defRPr/>
            </a:pPr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Origin of </a:t>
            </a:r>
            <a:r>
              <a:rPr lang="en-US" altLang="ja-JP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EDM and CPV </a:t>
            </a:r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altLang="ja-JP" sz="28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M.Pospelov</a:t>
            </a:r>
            <a:r>
              <a:rPr lang="en-US" altLang="ja-JP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and </a:t>
            </a:r>
            <a:r>
              <a:rPr lang="en-US" altLang="ja-JP" sz="28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A.Ritz</a:t>
            </a:r>
            <a:r>
              <a:rPr lang="en-US" altLang="ja-JP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,   </a:t>
            </a:r>
            <a:r>
              <a:rPr lang="en-US" altLang="ja-JP" sz="28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Ann.Phys</a:t>
            </a:r>
            <a:r>
              <a:rPr lang="en-US" altLang="ja-JP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. 318 (2005) 119</a:t>
            </a:r>
          </a:p>
        </p:txBody>
      </p:sp>
      <p:sp>
        <p:nvSpPr>
          <p:cNvPr id="253954" name="Rectangle 2"/>
          <p:cNvSpPr>
            <a:spLocks/>
          </p:cNvSpPr>
          <p:nvPr/>
        </p:nvSpPr>
        <p:spPr bwMode="auto">
          <a:xfrm>
            <a:off x="9321801" y="8882064"/>
            <a:ext cx="30480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386" bIns="0"/>
          <a:lstStyle/>
          <a:p>
            <a:pPr marL="50482" algn="r"/>
            <a:r>
              <a:rPr lang="en-US" altLang="ja-JP" sz="18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12</a:t>
            </a:r>
          </a:p>
        </p:txBody>
      </p:sp>
      <p:pic>
        <p:nvPicPr>
          <p:cNvPr id="25395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738314"/>
            <a:ext cx="12042775" cy="160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5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127" y="3454400"/>
            <a:ext cx="1828800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角丸四角形 2"/>
          <p:cNvSpPr/>
          <p:nvPr/>
        </p:nvSpPr>
        <p:spPr bwMode="auto">
          <a:xfrm>
            <a:off x="10318824" y="3436641"/>
            <a:ext cx="2448272" cy="1296144"/>
          </a:xfrm>
          <a:prstGeom prst="round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0844" tIns="45399" rIns="90844" bIns="45399"/>
          <a:lstStyle/>
          <a:p>
            <a:pPr algn="l">
              <a:defRPr/>
            </a:pPr>
            <a:r>
              <a:rPr kumimoji="1" lang="en-US" altLang="ja-JP" dirty="0">
                <a:solidFill>
                  <a:srgbClr val="FFFFFF"/>
                </a:solidFill>
                <a:latin typeface="Arial"/>
                <a:ea typeface="ヒラギノ角ゴ ProN W6"/>
                <a:cs typeface="ヒラギノ角ゴ ProN W6"/>
              </a:rPr>
              <a:t>CPV </a:t>
            </a:r>
          </a:p>
          <a:p>
            <a:pPr algn="l">
              <a:defRPr/>
            </a:pPr>
            <a:r>
              <a:rPr kumimoji="1" lang="en-US" altLang="ja-JP" dirty="0">
                <a:solidFill>
                  <a:srgbClr val="FFFFFF"/>
                </a:solidFill>
                <a:latin typeface="Arial"/>
                <a:ea typeface="ヒラギノ角ゴ ProN W6"/>
                <a:cs typeface="ヒラギノ角ゴ ProN W6"/>
              </a:rPr>
              <a:t>in neutrino</a:t>
            </a:r>
            <a:endParaRPr kumimoji="1" lang="ja-JP" altLang="en-US" dirty="0">
              <a:solidFill>
                <a:srgbClr val="FFFFFF"/>
              </a:solidFill>
              <a:latin typeface="Arial"/>
              <a:ea typeface="ヒラギノ角ゴ ProN W6"/>
              <a:cs typeface="ヒラギノ角ゴ ProN W6"/>
            </a:endParaRPr>
          </a:p>
          <a:p>
            <a:pPr>
              <a:defRPr/>
            </a:pPr>
            <a:endParaRPr lang="ja-JP" altLang="en-US" dirty="0">
              <a:solidFill>
                <a:srgbClr val="424D43"/>
              </a:solidFill>
              <a:latin typeface="Palatino" charset="0"/>
              <a:ea typeface="ヒラギノ明朝 ProN W3" charset="0"/>
              <a:cs typeface="ヒラギノ明朝 ProN W3" charset="0"/>
            </a:endParaRPr>
          </a:p>
        </p:txBody>
      </p:sp>
      <p:sp>
        <p:nvSpPr>
          <p:cNvPr id="8" name="角丸四角形 7"/>
          <p:cNvSpPr/>
          <p:nvPr/>
        </p:nvSpPr>
        <p:spPr bwMode="auto">
          <a:xfrm>
            <a:off x="9598744" y="2068489"/>
            <a:ext cx="3240360" cy="1296144"/>
          </a:xfrm>
          <a:prstGeom prst="roundRect">
            <a:avLst/>
          </a:prstGeom>
          <a:gradFill flip="none" rotWithShape="1">
            <a:gsLst>
              <a:gs pos="0">
                <a:srgbClr val="A90000"/>
              </a:gs>
              <a:gs pos="100000">
                <a:srgbClr val="FFB9C2"/>
              </a:gs>
            </a:gsLst>
            <a:lin ang="16200000" scaled="0"/>
            <a:tileRect/>
          </a:gradFill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0844" tIns="45399" rIns="90844" bIns="45399"/>
          <a:lstStyle/>
          <a:p>
            <a:pPr algn="l">
              <a:defRPr/>
            </a:pPr>
            <a:r>
              <a:rPr kumimoji="1" lang="en-US" altLang="ja-JP" dirty="0">
                <a:solidFill>
                  <a:srgbClr val="FFFFFF"/>
                </a:solidFill>
                <a:latin typeface="Arial"/>
                <a:ea typeface="ヒラギノ角ゴ ProN W6"/>
                <a:cs typeface="ヒラギノ角ゴ ProN W6"/>
              </a:rPr>
              <a:t>CPV </a:t>
            </a:r>
          </a:p>
          <a:p>
            <a:pPr algn="l">
              <a:defRPr/>
            </a:pPr>
            <a:r>
              <a:rPr kumimoji="1" lang="en-US" altLang="ja-JP" dirty="0">
                <a:solidFill>
                  <a:srgbClr val="FFFFFF"/>
                </a:solidFill>
                <a:latin typeface="Arial"/>
                <a:ea typeface="ヒラギノ角ゴ ProN W6"/>
                <a:cs typeface="ヒラギノ角ゴ ProN W6"/>
              </a:rPr>
              <a:t>In quark sector</a:t>
            </a:r>
            <a:endParaRPr kumimoji="1" lang="ja-JP" altLang="en-US" dirty="0">
              <a:solidFill>
                <a:srgbClr val="FFFFFF"/>
              </a:solidFill>
              <a:latin typeface="Arial"/>
              <a:ea typeface="ヒラギノ角ゴ ProN W6"/>
              <a:cs typeface="ヒラギノ角ゴ ProN W6"/>
            </a:endParaRPr>
          </a:p>
          <a:p>
            <a:pPr>
              <a:defRPr/>
            </a:pPr>
            <a:endParaRPr lang="ja-JP" altLang="en-US" dirty="0">
              <a:solidFill>
                <a:srgbClr val="424D43"/>
              </a:solidFill>
              <a:latin typeface="Palatino" charset="0"/>
              <a:ea typeface="ヒラギノ明朝 ProN W3" charset="0"/>
              <a:cs typeface="ヒラギノ明朝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570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929" name="Group 3"/>
          <p:cNvGrpSpPr>
            <a:grpSpLocks/>
          </p:cNvGrpSpPr>
          <p:nvPr/>
        </p:nvGrpSpPr>
        <p:grpSpPr bwMode="auto">
          <a:xfrm>
            <a:off x="3176" y="5113340"/>
            <a:ext cx="4381500" cy="2070100"/>
            <a:chOff x="0" y="0"/>
            <a:chExt cx="2760" cy="1303"/>
          </a:xfrm>
        </p:grpSpPr>
        <p:sp>
          <p:nvSpPr>
            <p:cNvPr id="252958" name="AutoShape 1"/>
            <p:cNvSpPr>
              <a:spLocks/>
            </p:cNvSpPr>
            <p:nvPr/>
          </p:nvSpPr>
          <p:spPr bwMode="auto">
            <a:xfrm>
              <a:off x="0" y="0"/>
              <a:ext cx="2760" cy="1289"/>
            </a:xfrm>
            <a:prstGeom prst="roundRect">
              <a:avLst>
                <a:gd name="adj" fmla="val 10148"/>
              </a:avLst>
            </a:prstGeom>
            <a:solidFill>
              <a:srgbClr val="FFFFFF"/>
            </a:solidFill>
            <a:ln w="25400">
              <a:solidFill>
                <a:srgbClr val="4F81BD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252959" name="Rectangle 2"/>
            <p:cNvSpPr>
              <a:spLocks/>
            </p:cNvSpPr>
            <p:nvPr/>
          </p:nvSpPr>
          <p:spPr bwMode="auto">
            <a:xfrm>
              <a:off x="45" y="35"/>
              <a:ext cx="2648" cy="1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5665" bIns="0"/>
            <a:lstStyle/>
            <a:p>
              <a:pPr marL="48915" algn="l"/>
              <a:r>
                <a:rPr lang="en-US" altLang="ja-JP" sz="640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μEDM</a:t>
              </a:r>
            </a:p>
            <a:p>
              <a:pPr marL="48915" algn="l"/>
              <a:r>
                <a:rPr lang="en-US" altLang="ja-JP" sz="200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Search for Electric Dipole Moment</a:t>
              </a:r>
              <a:endParaRPr lang="en-US" altLang="ja-JP" sz="1400">
                <a:solidFill>
                  <a:srgbClr val="000000"/>
                </a:solidFill>
                <a:latin typeface="Calibri" charset="0"/>
                <a:cs typeface="Calibri" charset="0"/>
                <a:sym typeface="Calibri" charset="0"/>
              </a:endParaRPr>
            </a:p>
            <a:p>
              <a:pPr marL="48915" algn="l"/>
              <a:r>
                <a:rPr lang="en-US" altLang="ja-JP" sz="140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Space-time Symmetry and Origin of Matter</a:t>
              </a:r>
            </a:p>
            <a:p>
              <a:pPr marL="48915" algn="l"/>
              <a:endParaRPr lang="ja-JP" altLang="en-US" sz="14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endParaRPr>
            </a:p>
          </p:txBody>
        </p:sp>
      </p:grpSp>
      <p:grpSp>
        <p:nvGrpSpPr>
          <p:cNvPr id="252930" name="Group 6"/>
          <p:cNvGrpSpPr>
            <a:grpSpLocks/>
          </p:cNvGrpSpPr>
          <p:nvPr/>
        </p:nvGrpSpPr>
        <p:grpSpPr bwMode="auto">
          <a:xfrm>
            <a:off x="16036" y="2489202"/>
            <a:ext cx="4368801" cy="2335214"/>
            <a:chOff x="0" y="0"/>
            <a:chExt cx="2752" cy="1471"/>
          </a:xfrm>
        </p:grpSpPr>
        <p:sp>
          <p:nvSpPr>
            <p:cNvPr id="252956" name="AutoShape 4"/>
            <p:cNvSpPr>
              <a:spLocks/>
            </p:cNvSpPr>
            <p:nvPr/>
          </p:nvSpPr>
          <p:spPr bwMode="auto">
            <a:xfrm>
              <a:off x="0" y="0"/>
              <a:ext cx="2752" cy="1471"/>
            </a:xfrm>
            <a:prstGeom prst="roundRect">
              <a:avLst>
                <a:gd name="adj" fmla="val 8551"/>
              </a:avLst>
            </a:prstGeom>
            <a:solidFill>
              <a:srgbClr val="FFFFFF"/>
            </a:solidFill>
            <a:ln w="25400">
              <a:solidFill>
                <a:srgbClr val="9BBB5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252957" name="Rectangle 5"/>
            <p:cNvSpPr>
              <a:spLocks/>
            </p:cNvSpPr>
            <p:nvPr/>
          </p:nvSpPr>
          <p:spPr bwMode="auto">
            <a:xfrm>
              <a:off x="43" y="40"/>
              <a:ext cx="2665" cy="1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5748" bIns="0"/>
            <a:lstStyle/>
            <a:p>
              <a:pPr marL="48915" algn="l"/>
              <a:r>
                <a:rPr lang="en-US" altLang="ja-JP" sz="750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g−</a:t>
              </a:r>
              <a:r>
                <a:rPr lang="ja-JP" altLang="en-US" sz="7500">
                  <a:solidFill>
                    <a:srgbClr val="000000"/>
                  </a:solidFill>
                  <a:latin typeface="ＭＳ Ｐゴシック" charset="0"/>
                  <a:ea typeface="ＭＳ Ｐゴシック" charset="0"/>
                  <a:cs typeface="ＭＳ Ｐゴシック" charset="0"/>
                  <a:sym typeface="ＭＳ Ｐゴシック" charset="0"/>
                </a:rPr>
                <a:t>２</a:t>
              </a:r>
              <a:endParaRPr lang="en-US" altLang="ja-JP" sz="7500">
                <a:solidFill>
                  <a:srgbClr val="000000"/>
                </a:solidFill>
                <a:latin typeface="Calibri" charset="0"/>
                <a:cs typeface="Calibri" charset="0"/>
                <a:sym typeface="Calibri" charset="0"/>
              </a:endParaRPr>
            </a:p>
            <a:p>
              <a:pPr marL="48915" algn="l"/>
              <a:r>
                <a:rPr lang="en-US" altLang="ja-JP" sz="200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Precision Measurement of Anomalous Magnetic Moment </a:t>
              </a:r>
            </a:p>
            <a:p>
              <a:pPr marL="48915" algn="l"/>
              <a:r>
                <a:rPr lang="en-US" altLang="ja-JP" sz="140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Muon Precision Experiment to search for New Physics</a:t>
              </a:r>
              <a:r>
                <a:rPr lang="en-US" altLang="ja-JP" sz="1400">
                  <a:solidFill>
                    <a:srgbClr val="000000"/>
                  </a:solidFill>
                  <a:latin typeface="ＭＳ Ｐゴシック" charset="0"/>
                  <a:ea typeface="ＭＳ Ｐゴシック" charset="0"/>
                  <a:cs typeface="ＭＳ Ｐゴシック" charset="0"/>
                  <a:sym typeface="ＭＳ Ｐゴシック" charset="0"/>
                </a:rPr>
                <a:t> </a:t>
              </a:r>
            </a:p>
          </p:txBody>
        </p:sp>
      </p:grpSp>
      <p:grpSp>
        <p:nvGrpSpPr>
          <p:cNvPr id="252931" name="Group 9"/>
          <p:cNvGrpSpPr>
            <a:grpSpLocks/>
          </p:cNvGrpSpPr>
          <p:nvPr/>
        </p:nvGrpSpPr>
        <p:grpSpPr bwMode="auto">
          <a:xfrm>
            <a:off x="16036" y="296864"/>
            <a:ext cx="4368801" cy="2082800"/>
            <a:chOff x="0" y="0"/>
            <a:chExt cx="2752" cy="1312"/>
          </a:xfrm>
        </p:grpSpPr>
        <p:sp>
          <p:nvSpPr>
            <p:cNvPr id="252954" name="AutoShape 7"/>
            <p:cNvSpPr>
              <a:spLocks/>
            </p:cNvSpPr>
            <p:nvPr/>
          </p:nvSpPr>
          <p:spPr bwMode="auto">
            <a:xfrm>
              <a:off x="0" y="0"/>
              <a:ext cx="2752" cy="1312"/>
            </a:xfrm>
            <a:prstGeom prst="roundRect">
              <a:avLst>
                <a:gd name="adj" fmla="val 10222"/>
              </a:avLst>
            </a:prstGeom>
            <a:solidFill>
              <a:srgbClr val="FFFFFF"/>
            </a:solidFill>
            <a:ln w="25400">
              <a:solidFill>
                <a:srgbClr val="C0504D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252955" name="Rectangle 8"/>
            <p:cNvSpPr>
              <a:spLocks/>
            </p:cNvSpPr>
            <p:nvPr/>
          </p:nvSpPr>
          <p:spPr bwMode="auto">
            <a:xfrm>
              <a:off x="46" y="35"/>
              <a:ext cx="2683" cy="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5611" bIns="0"/>
            <a:lstStyle/>
            <a:p>
              <a:pPr marL="48915" algn="l"/>
              <a:r>
                <a:rPr lang="en-US" altLang="ja-JP" sz="750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cLFV</a:t>
              </a:r>
            </a:p>
            <a:p>
              <a:pPr marL="48915" algn="l"/>
              <a:r>
                <a:rPr lang="en-US" altLang="ja-JP" sz="180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Search for Charged Lepton Flavor Mixing</a:t>
              </a:r>
            </a:p>
            <a:p>
              <a:pPr marL="48915" algn="l"/>
              <a:r>
                <a:rPr lang="en-US" altLang="ja-JP" sz="140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Charged Lepton Flavor Mixing and Origin of Matter</a:t>
              </a:r>
            </a:p>
            <a:p>
              <a:pPr marL="48915" algn="l"/>
              <a:endParaRPr lang="ja-JP" altLang="en-US" sz="14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endParaRPr>
            </a:p>
          </p:txBody>
        </p:sp>
      </p:grpSp>
      <p:grpSp>
        <p:nvGrpSpPr>
          <p:cNvPr id="252932" name="Group 12"/>
          <p:cNvGrpSpPr>
            <a:grpSpLocks/>
          </p:cNvGrpSpPr>
          <p:nvPr/>
        </p:nvGrpSpPr>
        <p:grpSpPr bwMode="auto">
          <a:xfrm>
            <a:off x="2178050" y="4570414"/>
            <a:ext cx="2565400" cy="1714500"/>
            <a:chOff x="0" y="0"/>
            <a:chExt cx="1615" cy="1079"/>
          </a:xfrm>
        </p:grpSpPr>
        <p:pic>
          <p:nvPicPr>
            <p:cNvPr id="252952" name="Picture 10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15" cy="1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2953" name="Rectangle 11"/>
            <p:cNvSpPr>
              <a:spLocks/>
            </p:cNvSpPr>
            <p:nvPr/>
          </p:nvSpPr>
          <p:spPr bwMode="auto">
            <a:xfrm>
              <a:off x="63" y="119"/>
              <a:ext cx="1500" cy="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7799" bIns="0" anchor="ctr"/>
            <a:lstStyle/>
            <a:p>
              <a:pPr marL="50482"/>
              <a:r>
                <a:rPr lang="en-US" altLang="ja-JP" sz="2400">
                  <a:solidFill>
                    <a:srgbClr val="FFFFFF"/>
                  </a:solidFill>
                  <a:latin typeface="Calibri" charset="0"/>
                  <a:cs typeface="Calibri" charset="0"/>
                  <a:sym typeface="Calibri" charset="0"/>
                </a:rPr>
                <a:t>Improve by x 100 </a:t>
              </a:r>
            </a:p>
            <a:p>
              <a:pPr marL="50482"/>
              <a:r>
                <a:rPr lang="en-US" altLang="ja-JP" sz="2400">
                  <a:solidFill>
                    <a:srgbClr val="FFFFFF"/>
                  </a:solidFill>
                  <a:latin typeface="Calibri" charset="0"/>
                  <a:cs typeface="Calibri" charset="0"/>
                  <a:sym typeface="Calibri" charset="0"/>
                </a:rPr>
                <a:t>and more </a:t>
              </a:r>
            </a:p>
            <a:p>
              <a:pPr marL="50482"/>
              <a:r>
                <a:rPr lang="en-US" altLang="ja-JP" sz="2400">
                  <a:solidFill>
                    <a:srgbClr val="FFFFFF"/>
                  </a:solidFill>
                  <a:latin typeface="Calibri" charset="0"/>
                  <a:cs typeface="Calibri" charset="0"/>
                  <a:sym typeface="Calibri" charset="0"/>
                </a:rPr>
                <a:t>(1x10</a:t>
              </a:r>
              <a:r>
                <a:rPr lang="en-US" altLang="ja-JP" sz="2400" baseline="30000">
                  <a:solidFill>
                    <a:srgbClr val="FFFFFF"/>
                  </a:solidFill>
                  <a:latin typeface="Calibri" charset="0"/>
                  <a:cs typeface="Calibri" charset="0"/>
                  <a:sym typeface="Calibri" charset="0"/>
                </a:rPr>
                <a:t>-21; -24 </a:t>
              </a:r>
              <a:r>
                <a:rPr lang="en-US" altLang="ja-JP" sz="2400">
                  <a:solidFill>
                    <a:srgbClr val="FFFFFF"/>
                  </a:solidFill>
                  <a:latin typeface="Calibri" charset="0"/>
                  <a:cs typeface="Calibri" charset="0"/>
                  <a:sym typeface="Calibri" charset="0"/>
                </a:rPr>
                <a:t>e cm )</a:t>
              </a:r>
            </a:p>
          </p:txBody>
        </p:sp>
      </p:grpSp>
      <p:grpSp>
        <p:nvGrpSpPr>
          <p:cNvPr id="252933" name="Group 15"/>
          <p:cNvGrpSpPr>
            <a:grpSpLocks/>
          </p:cNvGrpSpPr>
          <p:nvPr/>
        </p:nvGrpSpPr>
        <p:grpSpPr bwMode="auto">
          <a:xfrm>
            <a:off x="2094073" y="-19048"/>
            <a:ext cx="2578101" cy="1535113"/>
            <a:chOff x="0" y="0"/>
            <a:chExt cx="1624" cy="968"/>
          </a:xfrm>
        </p:grpSpPr>
        <p:pic>
          <p:nvPicPr>
            <p:cNvPr id="252950" name="Picture 1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24" cy="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2951" name="Rectangle 14"/>
            <p:cNvSpPr>
              <a:spLocks/>
            </p:cNvSpPr>
            <p:nvPr/>
          </p:nvSpPr>
          <p:spPr bwMode="auto">
            <a:xfrm>
              <a:off x="68" y="95"/>
              <a:ext cx="1515" cy="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7799" bIns="0" anchor="ctr"/>
            <a:lstStyle/>
            <a:p>
              <a:pPr marL="50482"/>
              <a:r>
                <a:rPr lang="en-US" altLang="ja-JP" sz="2400">
                  <a:solidFill>
                    <a:srgbClr val="FFFFFF"/>
                  </a:solidFill>
                  <a:latin typeface="Calibri" charset="0"/>
                  <a:cs typeface="Calibri" charset="0"/>
                  <a:sym typeface="Calibri" charset="0"/>
                </a:rPr>
                <a:t>Improve by x 100 </a:t>
              </a:r>
            </a:p>
            <a:p>
              <a:pPr marL="50482"/>
              <a:r>
                <a:rPr lang="en-US" altLang="ja-JP" sz="2400">
                  <a:solidFill>
                    <a:srgbClr val="FFFFFF"/>
                  </a:solidFill>
                  <a:latin typeface="Calibri" charset="0"/>
                  <a:cs typeface="Calibri" charset="0"/>
                  <a:sym typeface="Calibri" charset="0"/>
                </a:rPr>
                <a:t>and more</a:t>
              </a:r>
            </a:p>
            <a:p>
              <a:pPr marL="50482"/>
              <a:r>
                <a:rPr lang="en-US" altLang="ja-JP" sz="2400">
                  <a:solidFill>
                    <a:srgbClr val="FFFFFF"/>
                  </a:solidFill>
                  <a:latin typeface="Calibri" charset="0"/>
                  <a:cs typeface="Calibri" charset="0"/>
                  <a:sym typeface="Calibri" charset="0"/>
                </a:rPr>
                <a:t>(10</a:t>
              </a:r>
              <a:r>
                <a:rPr lang="en-US" altLang="ja-JP" sz="2400" baseline="30000">
                  <a:solidFill>
                    <a:srgbClr val="FFFFFF"/>
                  </a:solidFill>
                  <a:latin typeface="Calibri" charset="0"/>
                  <a:cs typeface="Calibri" charset="0"/>
                  <a:sym typeface="Calibri" charset="0"/>
                </a:rPr>
                <a:t>-12</a:t>
              </a:r>
              <a:r>
                <a:rPr lang="en-US" altLang="ja-JP" sz="3600" baseline="-2000">
                  <a:solidFill>
                    <a:srgbClr val="FFFFFF"/>
                  </a:solidFill>
                  <a:latin typeface="Calibri" charset="0"/>
                  <a:cs typeface="Calibri" charset="0"/>
                  <a:sym typeface="Calibri" charset="0"/>
                </a:rPr>
                <a:t>--&gt;</a:t>
              </a:r>
              <a:r>
                <a:rPr lang="en-US" altLang="ja-JP" sz="2400">
                  <a:solidFill>
                    <a:srgbClr val="FFFFFF"/>
                  </a:solidFill>
                  <a:latin typeface="Calibri" charset="0"/>
                  <a:cs typeface="Calibri" charset="0"/>
                  <a:sym typeface="Calibri" charset="0"/>
                </a:rPr>
                <a:t> 10</a:t>
              </a:r>
              <a:r>
                <a:rPr lang="en-US" altLang="ja-JP" sz="2400" baseline="30000">
                  <a:solidFill>
                    <a:srgbClr val="FFFFFF"/>
                  </a:solidFill>
                  <a:latin typeface="Calibri" charset="0"/>
                  <a:cs typeface="Calibri" charset="0"/>
                  <a:sym typeface="Calibri" charset="0"/>
                </a:rPr>
                <a:t>-14; -16 </a:t>
              </a:r>
              <a:r>
                <a:rPr lang="en-US" altLang="ja-JP" sz="3600" baseline="-2000">
                  <a:solidFill>
                    <a:srgbClr val="FFFFFF"/>
                  </a:solidFill>
                  <a:latin typeface="Calibri" charset="0"/>
                  <a:cs typeface="Calibri" charset="0"/>
                  <a:sym typeface="Calibri" charset="0"/>
                </a:rPr>
                <a:t>)</a:t>
              </a:r>
            </a:p>
          </p:txBody>
        </p:sp>
      </p:grpSp>
      <p:grpSp>
        <p:nvGrpSpPr>
          <p:cNvPr id="252934" name="Group 18"/>
          <p:cNvGrpSpPr>
            <a:grpSpLocks/>
          </p:cNvGrpSpPr>
          <p:nvPr/>
        </p:nvGrpSpPr>
        <p:grpSpPr bwMode="auto">
          <a:xfrm>
            <a:off x="2094073" y="2474913"/>
            <a:ext cx="2578101" cy="1130300"/>
            <a:chOff x="0" y="0"/>
            <a:chExt cx="1624" cy="712"/>
          </a:xfrm>
        </p:grpSpPr>
        <p:pic>
          <p:nvPicPr>
            <p:cNvPr id="252948" name="Picture 1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24" cy="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2949" name="Rectangle 17"/>
            <p:cNvSpPr>
              <a:spLocks/>
            </p:cNvSpPr>
            <p:nvPr/>
          </p:nvSpPr>
          <p:spPr bwMode="auto">
            <a:xfrm>
              <a:off x="60" y="74"/>
              <a:ext cx="1515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7799" bIns="0" anchor="ctr"/>
            <a:lstStyle/>
            <a:p>
              <a:pPr marL="50482"/>
              <a:r>
                <a:rPr lang="en-US" altLang="ja-JP" sz="2400">
                  <a:solidFill>
                    <a:srgbClr val="FFFFFF"/>
                  </a:solidFill>
                  <a:latin typeface="Calibri" charset="0"/>
                  <a:cs typeface="Calibri" charset="0"/>
                  <a:sym typeface="Calibri" charset="0"/>
                </a:rPr>
                <a:t>Improve by   x 5 </a:t>
              </a:r>
            </a:p>
            <a:p>
              <a:pPr marL="50482"/>
              <a:r>
                <a:rPr lang="en-US" altLang="ja-JP" sz="2400">
                  <a:solidFill>
                    <a:srgbClr val="FFFFFF"/>
                  </a:solidFill>
                  <a:latin typeface="Calibri" charset="0"/>
                  <a:cs typeface="Calibri" charset="0"/>
                  <a:sym typeface="Calibri" charset="0"/>
                </a:rPr>
                <a:t>(0.1 ppm )</a:t>
              </a:r>
            </a:p>
          </p:txBody>
        </p:sp>
      </p:grpSp>
      <p:pic>
        <p:nvPicPr>
          <p:cNvPr id="69651" name="Picture 1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094">
            <a:off x="9945690" y="1862140"/>
            <a:ext cx="2959100" cy="18161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2936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5201" y="4119565"/>
            <a:ext cx="32512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7" name="AutoShape 21"/>
          <p:cNvSpPr>
            <a:spLocks/>
          </p:cNvSpPr>
          <p:nvPr/>
        </p:nvSpPr>
        <p:spPr bwMode="auto">
          <a:xfrm>
            <a:off x="9855361" y="3975100"/>
            <a:ext cx="3149601" cy="1612900"/>
          </a:xfrm>
          <a:prstGeom prst="roundRect">
            <a:avLst>
              <a:gd name="adj" fmla="val 11810"/>
            </a:avLst>
          </a:prstGeom>
          <a:gradFill rotWithShape="0">
            <a:gsLst>
              <a:gs pos="0">
                <a:srgbClr val="60A0EC">
                  <a:alpha val="32999"/>
                </a:srgbClr>
              </a:gs>
              <a:gs pos="100000">
                <a:srgbClr val="253372">
                  <a:alpha val="28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252938" name="Rectangle 22"/>
          <p:cNvSpPr>
            <a:spLocks/>
          </p:cNvSpPr>
          <p:nvPr/>
        </p:nvSpPr>
        <p:spPr bwMode="auto">
          <a:xfrm>
            <a:off x="10121900" y="5638802"/>
            <a:ext cx="25273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386" bIns="0">
            <a:spAutoFit/>
          </a:bodyPr>
          <a:lstStyle/>
          <a:p>
            <a:pPr marL="50482" algn="l"/>
            <a:r>
              <a:rPr lang="en-US" altLang="ja-JP" sz="23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SUSY Mass Matrix</a:t>
            </a:r>
          </a:p>
        </p:txBody>
      </p:sp>
      <p:grpSp>
        <p:nvGrpSpPr>
          <p:cNvPr id="252939" name="Group 25"/>
          <p:cNvGrpSpPr>
            <a:grpSpLocks/>
          </p:cNvGrpSpPr>
          <p:nvPr/>
        </p:nvGrpSpPr>
        <p:grpSpPr bwMode="auto">
          <a:xfrm>
            <a:off x="12860" y="7391403"/>
            <a:ext cx="4368801" cy="1993900"/>
            <a:chOff x="0" y="0"/>
            <a:chExt cx="2752" cy="1256"/>
          </a:xfrm>
        </p:grpSpPr>
        <p:sp>
          <p:nvSpPr>
            <p:cNvPr id="252946" name="AutoShape 23"/>
            <p:cNvSpPr>
              <a:spLocks/>
            </p:cNvSpPr>
            <p:nvPr/>
          </p:nvSpPr>
          <p:spPr bwMode="auto">
            <a:xfrm>
              <a:off x="0" y="0"/>
              <a:ext cx="2752" cy="1190"/>
            </a:xfrm>
            <a:prstGeom prst="roundRect">
              <a:avLst>
                <a:gd name="adj" fmla="val 10991"/>
              </a:avLst>
            </a:prstGeom>
            <a:solidFill>
              <a:srgbClr val="FFFFFF"/>
            </a:solidFill>
            <a:ln w="25400">
              <a:solidFill>
                <a:srgbClr val="4F81BD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  <p:sp>
          <p:nvSpPr>
            <p:cNvPr id="252947" name="Rectangle 24"/>
            <p:cNvSpPr>
              <a:spLocks/>
            </p:cNvSpPr>
            <p:nvPr/>
          </p:nvSpPr>
          <p:spPr bwMode="auto">
            <a:xfrm>
              <a:off x="62" y="84"/>
              <a:ext cx="2640" cy="1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5665" bIns="0"/>
            <a:lstStyle/>
            <a:p>
              <a:pPr marL="48915" algn="l"/>
              <a:r>
                <a:rPr lang="en-US" altLang="ja-JP" sz="630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nEDM</a:t>
              </a:r>
            </a:p>
            <a:p>
              <a:pPr marL="48915" algn="l"/>
              <a:r>
                <a:rPr lang="en-US" altLang="ja-JP" sz="200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Search for Electric Dipole Moment</a:t>
              </a:r>
              <a:endParaRPr lang="en-US" altLang="ja-JP" sz="1400">
                <a:solidFill>
                  <a:srgbClr val="000000"/>
                </a:solidFill>
                <a:latin typeface="Calibri" charset="0"/>
                <a:cs typeface="Calibri" charset="0"/>
                <a:sym typeface="Calibri" charset="0"/>
              </a:endParaRPr>
            </a:p>
            <a:p>
              <a:pPr marL="48915" algn="l"/>
              <a:r>
                <a:rPr lang="en-US" altLang="ja-JP" sz="1400">
                  <a:solidFill>
                    <a:srgbClr val="000000"/>
                  </a:solidFill>
                  <a:latin typeface="Calibri" charset="0"/>
                  <a:cs typeface="Calibri" charset="0"/>
                  <a:sym typeface="Calibri" charset="0"/>
                </a:rPr>
                <a:t>Space-time Symmetry and Origin of Matter</a:t>
              </a:r>
            </a:p>
            <a:p>
              <a:pPr marL="48915" algn="l"/>
              <a:endParaRPr lang="ja-JP" altLang="en-US" sz="14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endParaRPr>
            </a:p>
          </p:txBody>
        </p:sp>
      </p:grpSp>
      <p:pic>
        <p:nvPicPr>
          <p:cNvPr id="252940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462" y="1650999"/>
            <a:ext cx="5143499" cy="75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2941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2" y="7085013"/>
            <a:ext cx="2565400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52942" name="Group 30"/>
          <p:cNvGrpSpPr>
            <a:grpSpLocks/>
          </p:cNvGrpSpPr>
          <p:nvPr/>
        </p:nvGrpSpPr>
        <p:grpSpPr bwMode="auto">
          <a:xfrm>
            <a:off x="4800761" y="127001"/>
            <a:ext cx="7696201" cy="1435100"/>
            <a:chOff x="0" y="0"/>
            <a:chExt cx="4848" cy="904"/>
          </a:xfrm>
        </p:grpSpPr>
        <p:sp>
          <p:nvSpPr>
            <p:cNvPr id="252944" name="Rectangle 28"/>
            <p:cNvSpPr>
              <a:spLocks/>
            </p:cNvSpPr>
            <p:nvPr/>
          </p:nvSpPr>
          <p:spPr bwMode="auto">
            <a:xfrm>
              <a:off x="80" y="56"/>
              <a:ext cx="4688" cy="696"/>
            </a:xfrm>
            <a:prstGeom prst="rect">
              <a:avLst/>
            </a:prstGeom>
            <a:gradFill rotWithShape="0">
              <a:gsLst>
                <a:gs pos="0">
                  <a:srgbClr val="C7F898"/>
                </a:gs>
                <a:gs pos="100000">
                  <a:srgbClr val="E6FDF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7799" bIns="0"/>
            <a:lstStyle/>
            <a:p>
              <a:pPr marL="50482" algn="l"/>
              <a:r>
                <a:rPr lang="en-US" altLang="ja-JP" sz="3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rPr>
                <a:t>Lepton and EDM Physics at Intensity Frontier Machine : J-PARC</a:t>
              </a:r>
            </a:p>
          </p:txBody>
        </p:sp>
        <p:pic>
          <p:nvPicPr>
            <p:cNvPr id="252945" name="Picture 29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848" cy="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0907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098" name="Freeform 2"/>
          <p:cNvSpPr>
            <a:spLocks/>
          </p:cNvSpPr>
          <p:nvPr/>
        </p:nvSpPr>
        <p:spPr bwMode="auto">
          <a:xfrm>
            <a:off x="2330450" y="3832225"/>
            <a:ext cx="7459664" cy="547688"/>
          </a:xfrm>
          <a:custGeom>
            <a:avLst/>
            <a:gdLst>
              <a:gd name="T0" fmla="*/ 2147483647 w 21600"/>
              <a:gd name="T1" fmla="*/ 2147483647 h 21493"/>
              <a:gd name="T2" fmla="*/ 2147483647 w 21600"/>
              <a:gd name="T3" fmla="*/ 2147483647 h 21493"/>
              <a:gd name="T4" fmla="*/ 2147483647 w 21600"/>
              <a:gd name="T5" fmla="*/ 2147483647 h 21493"/>
              <a:gd name="T6" fmla="*/ 2147483647 w 21600"/>
              <a:gd name="T7" fmla="*/ 2147483647 h 21493"/>
              <a:gd name="T8" fmla="*/ 2147483647 w 21600"/>
              <a:gd name="T9" fmla="*/ 2147483647 h 21493"/>
              <a:gd name="T10" fmla="*/ 2147483647 w 21600"/>
              <a:gd name="T11" fmla="*/ 2147483647 h 21493"/>
              <a:gd name="T12" fmla="*/ 0 w 21600"/>
              <a:gd name="T13" fmla="*/ 2147483647 h 2149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1600" h="21493">
                <a:moveTo>
                  <a:pt x="21600" y="21493"/>
                </a:moveTo>
                <a:cubicBezTo>
                  <a:pt x="21439" y="19375"/>
                  <a:pt x="21018" y="12175"/>
                  <a:pt x="20651" y="8893"/>
                </a:cubicBezTo>
                <a:cubicBezTo>
                  <a:pt x="20285" y="5611"/>
                  <a:pt x="20019" y="3175"/>
                  <a:pt x="19392" y="1693"/>
                </a:cubicBezTo>
                <a:cubicBezTo>
                  <a:pt x="18765" y="211"/>
                  <a:pt x="17961" y="211"/>
                  <a:pt x="16874" y="52"/>
                </a:cubicBezTo>
                <a:cubicBezTo>
                  <a:pt x="15787" y="-107"/>
                  <a:pt x="14278" y="105"/>
                  <a:pt x="12863" y="581"/>
                </a:cubicBezTo>
                <a:cubicBezTo>
                  <a:pt x="11449" y="1058"/>
                  <a:pt x="10512" y="2169"/>
                  <a:pt x="8370" y="3069"/>
                </a:cubicBezTo>
                <a:cubicBezTo>
                  <a:pt x="6229" y="3969"/>
                  <a:pt x="1742" y="5452"/>
                  <a:pt x="0" y="6087"/>
                </a:cubicBezTo>
              </a:path>
            </a:pathLst>
          </a:custGeom>
          <a:noFill/>
          <a:ln w="57150" cap="flat">
            <a:solidFill>
              <a:srgbClr val="BBE0E3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l"/>
            <a:endParaRPr kumimoji="1" lang="ja-JP" altLang="en-US"/>
          </a:p>
        </p:txBody>
      </p:sp>
      <p:grpSp>
        <p:nvGrpSpPr>
          <p:cNvPr id="260099" name="Group 7"/>
          <p:cNvGrpSpPr>
            <a:grpSpLocks/>
          </p:cNvGrpSpPr>
          <p:nvPr/>
        </p:nvGrpSpPr>
        <p:grpSpPr bwMode="auto">
          <a:xfrm>
            <a:off x="1971677" y="2598737"/>
            <a:ext cx="8402638" cy="5599113"/>
            <a:chOff x="0" y="0"/>
            <a:chExt cx="3722" cy="2480"/>
          </a:xfrm>
        </p:grpSpPr>
        <p:sp>
          <p:nvSpPr>
            <p:cNvPr id="260117" name="Line 3"/>
            <p:cNvSpPr>
              <a:spLocks noChangeShapeType="1"/>
            </p:cNvSpPr>
            <p:nvPr/>
          </p:nvSpPr>
          <p:spPr bwMode="auto">
            <a:xfrm flipH="1">
              <a:off x="1562" y="120"/>
              <a:ext cx="1008" cy="344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algn="l"/>
              <a:endParaRPr kumimoji="1" lang="ja-JP" altLang="en-US"/>
            </a:p>
          </p:txBody>
        </p:sp>
        <p:sp>
          <p:nvSpPr>
            <p:cNvPr id="260118" name="Line 4"/>
            <p:cNvSpPr>
              <a:spLocks noChangeShapeType="1"/>
            </p:cNvSpPr>
            <p:nvPr/>
          </p:nvSpPr>
          <p:spPr bwMode="auto">
            <a:xfrm>
              <a:off x="1054" y="1888"/>
              <a:ext cx="1936" cy="592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algn="l"/>
              <a:endParaRPr kumimoji="1" lang="ja-JP" altLang="en-US"/>
            </a:p>
          </p:txBody>
        </p:sp>
        <p:sp>
          <p:nvSpPr>
            <p:cNvPr id="260119" name="Freeform 5"/>
            <p:cNvSpPr>
              <a:spLocks/>
            </p:cNvSpPr>
            <p:nvPr/>
          </p:nvSpPr>
          <p:spPr bwMode="auto">
            <a:xfrm rot="599999">
              <a:off x="2206" y="25"/>
              <a:ext cx="379" cy="958"/>
            </a:xfrm>
            <a:custGeom>
              <a:avLst/>
              <a:gdLst>
                <a:gd name="T0" fmla="*/ 0 w 20437"/>
                <a:gd name="T1" fmla="*/ 0 h 21600"/>
                <a:gd name="T2" fmla="*/ 0 w 20437"/>
                <a:gd name="T3" fmla="*/ 0 h 21600"/>
                <a:gd name="T4" fmla="*/ 0 w 20437"/>
                <a:gd name="T5" fmla="*/ 0 h 21600"/>
                <a:gd name="T6" fmla="*/ 0 w 20437"/>
                <a:gd name="T7" fmla="*/ 0 h 21600"/>
                <a:gd name="T8" fmla="*/ 0 w 20437"/>
                <a:gd name="T9" fmla="*/ 0 h 21600"/>
                <a:gd name="T10" fmla="*/ 0 w 20437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437" h="21600">
                  <a:moveTo>
                    <a:pt x="20437" y="0"/>
                  </a:moveTo>
                  <a:cubicBezTo>
                    <a:pt x="19428" y="335"/>
                    <a:pt x="17634" y="272"/>
                    <a:pt x="14383" y="2070"/>
                  </a:cubicBezTo>
                  <a:cubicBezTo>
                    <a:pt x="11132" y="3868"/>
                    <a:pt x="3247" y="8657"/>
                    <a:pt x="1042" y="10748"/>
                  </a:cubicBezTo>
                  <a:cubicBezTo>
                    <a:pt x="-1163" y="12839"/>
                    <a:pt x="743" y="13090"/>
                    <a:pt x="1229" y="14616"/>
                  </a:cubicBezTo>
                  <a:cubicBezTo>
                    <a:pt x="1715" y="16142"/>
                    <a:pt x="3321" y="18735"/>
                    <a:pt x="3919" y="19906"/>
                  </a:cubicBezTo>
                  <a:cubicBezTo>
                    <a:pt x="4517" y="21077"/>
                    <a:pt x="4592" y="21245"/>
                    <a:pt x="4779" y="21600"/>
                  </a:cubicBezTo>
                </a:path>
              </a:pathLst>
            </a:custGeom>
            <a:noFill/>
            <a:ln w="57150" cap="flat">
              <a:solidFill>
                <a:srgbClr val="FFFF66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l"/>
              <a:endParaRPr kumimoji="1" lang="ja-JP" altLang="en-US"/>
            </a:p>
          </p:txBody>
        </p:sp>
        <p:sp>
          <p:nvSpPr>
            <p:cNvPr id="260120" name="Freeform 6"/>
            <p:cNvSpPr>
              <a:spLocks/>
            </p:cNvSpPr>
            <p:nvPr/>
          </p:nvSpPr>
          <p:spPr bwMode="auto">
            <a:xfrm rot="180000">
              <a:off x="44" y="326"/>
              <a:ext cx="3634" cy="1779"/>
            </a:xfrm>
            <a:custGeom>
              <a:avLst/>
              <a:gdLst>
                <a:gd name="T0" fmla="*/ 0 w 21490"/>
                <a:gd name="T1" fmla="*/ 0 h 21514"/>
                <a:gd name="T2" fmla="*/ 0 w 21490"/>
                <a:gd name="T3" fmla="*/ 0 h 21514"/>
                <a:gd name="T4" fmla="*/ 0 w 21490"/>
                <a:gd name="T5" fmla="*/ 0 h 21514"/>
                <a:gd name="T6" fmla="*/ 0 w 21490"/>
                <a:gd name="T7" fmla="*/ 0 h 21514"/>
                <a:gd name="T8" fmla="*/ 0 w 21490"/>
                <a:gd name="T9" fmla="*/ 0 h 21514"/>
                <a:gd name="T10" fmla="*/ 0 w 21490"/>
                <a:gd name="T11" fmla="*/ 0 h 21514"/>
                <a:gd name="T12" fmla="*/ 0 w 21490"/>
                <a:gd name="T13" fmla="*/ 0 h 21514"/>
                <a:gd name="T14" fmla="*/ 0 w 21490"/>
                <a:gd name="T15" fmla="*/ 0 h 21514"/>
                <a:gd name="T16" fmla="*/ 0 w 21490"/>
                <a:gd name="T17" fmla="*/ 0 h 21514"/>
                <a:gd name="T18" fmla="*/ 0 w 21490"/>
                <a:gd name="T19" fmla="*/ 0 h 21514"/>
                <a:gd name="T20" fmla="*/ 0 w 21490"/>
                <a:gd name="T21" fmla="*/ 0 h 21514"/>
                <a:gd name="T22" fmla="*/ 0 w 21490"/>
                <a:gd name="T23" fmla="*/ 0 h 21514"/>
                <a:gd name="T24" fmla="*/ 0 w 21490"/>
                <a:gd name="T25" fmla="*/ 0 h 21514"/>
                <a:gd name="T26" fmla="*/ 0 w 21490"/>
                <a:gd name="T27" fmla="*/ 0 h 21514"/>
                <a:gd name="T28" fmla="*/ 0 w 21490"/>
                <a:gd name="T29" fmla="*/ 0 h 21514"/>
                <a:gd name="T30" fmla="*/ 0 w 21490"/>
                <a:gd name="T31" fmla="*/ 0 h 21514"/>
                <a:gd name="T32" fmla="*/ 0 w 21490"/>
                <a:gd name="T33" fmla="*/ 0 h 21514"/>
                <a:gd name="T34" fmla="*/ 0 w 21490"/>
                <a:gd name="T35" fmla="*/ 0 h 21514"/>
                <a:gd name="T36" fmla="*/ 0 w 21490"/>
                <a:gd name="T37" fmla="*/ 0 h 21514"/>
                <a:gd name="T38" fmla="*/ 0 w 21490"/>
                <a:gd name="T39" fmla="*/ 0 h 215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490" h="21514">
                  <a:moveTo>
                    <a:pt x="2384" y="17254"/>
                  </a:moveTo>
                  <a:cubicBezTo>
                    <a:pt x="2063" y="17123"/>
                    <a:pt x="1699" y="17178"/>
                    <a:pt x="2815" y="17769"/>
                  </a:cubicBezTo>
                  <a:cubicBezTo>
                    <a:pt x="3930" y="18361"/>
                    <a:pt x="7202" y="20201"/>
                    <a:pt x="9069" y="20825"/>
                  </a:cubicBezTo>
                  <a:cubicBezTo>
                    <a:pt x="10936" y="21449"/>
                    <a:pt x="12619" y="21548"/>
                    <a:pt x="14019" y="21504"/>
                  </a:cubicBezTo>
                  <a:cubicBezTo>
                    <a:pt x="15418" y="21460"/>
                    <a:pt x="16434" y="21165"/>
                    <a:pt x="17460" y="20562"/>
                  </a:cubicBezTo>
                  <a:cubicBezTo>
                    <a:pt x="18486" y="19960"/>
                    <a:pt x="19493" y="19029"/>
                    <a:pt x="20164" y="17857"/>
                  </a:cubicBezTo>
                  <a:cubicBezTo>
                    <a:pt x="20836" y="16685"/>
                    <a:pt x="21450" y="15502"/>
                    <a:pt x="21488" y="13530"/>
                  </a:cubicBezTo>
                  <a:cubicBezTo>
                    <a:pt x="21526" y="11559"/>
                    <a:pt x="20831" y="7878"/>
                    <a:pt x="20401" y="6038"/>
                  </a:cubicBezTo>
                  <a:cubicBezTo>
                    <a:pt x="19971" y="4198"/>
                    <a:pt x="19578" y="3409"/>
                    <a:pt x="18898" y="2467"/>
                  </a:cubicBezTo>
                  <a:cubicBezTo>
                    <a:pt x="18217" y="1536"/>
                    <a:pt x="17186" y="846"/>
                    <a:pt x="16326" y="441"/>
                  </a:cubicBezTo>
                  <a:cubicBezTo>
                    <a:pt x="15465" y="36"/>
                    <a:pt x="14671" y="-52"/>
                    <a:pt x="13726" y="25"/>
                  </a:cubicBezTo>
                  <a:cubicBezTo>
                    <a:pt x="12780" y="101"/>
                    <a:pt x="12203" y="112"/>
                    <a:pt x="10643" y="912"/>
                  </a:cubicBezTo>
                  <a:cubicBezTo>
                    <a:pt x="9083" y="1711"/>
                    <a:pt x="5750" y="3880"/>
                    <a:pt x="4365" y="4822"/>
                  </a:cubicBezTo>
                  <a:cubicBezTo>
                    <a:pt x="2980" y="5764"/>
                    <a:pt x="2673" y="6257"/>
                    <a:pt x="2318" y="6542"/>
                  </a:cubicBezTo>
                  <a:cubicBezTo>
                    <a:pt x="1964" y="6827"/>
                    <a:pt x="2498" y="6213"/>
                    <a:pt x="2247" y="6542"/>
                  </a:cubicBezTo>
                  <a:cubicBezTo>
                    <a:pt x="1997" y="6871"/>
                    <a:pt x="1160" y="7845"/>
                    <a:pt x="810" y="8524"/>
                  </a:cubicBezTo>
                  <a:cubicBezTo>
                    <a:pt x="460" y="9204"/>
                    <a:pt x="252" y="9751"/>
                    <a:pt x="134" y="10606"/>
                  </a:cubicBezTo>
                  <a:cubicBezTo>
                    <a:pt x="16" y="11460"/>
                    <a:pt x="-74" y="12774"/>
                    <a:pt x="87" y="13629"/>
                  </a:cubicBezTo>
                  <a:cubicBezTo>
                    <a:pt x="247" y="14483"/>
                    <a:pt x="753" y="15118"/>
                    <a:pt x="1098" y="15721"/>
                  </a:cubicBezTo>
                  <a:cubicBezTo>
                    <a:pt x="1444" y="16323"/>
                    <a:pt x="1831" y="16783"/>
                    <a:pt x="2172" y="17254"/>
                  </a:cubicBezTo>
                </a:path>
              </a:pathLst>
            </a:custGeom>
            <a:noFill/>
            <a:ln w="57150" cap="flat">
              <a:solidFill>
                <a:srgbClr val="FFFF66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l"/>
              <a:endParaRPr kumimoji="1" lang="ja-JP" altLang="en-US"/>
            </a:p>
          </p:txBody>
        </p:sp>
      </p:grpSp>
      <p:sp>
        <p:nvSpPr>
          <p:cNvPr id="260100" name="Rectangle 8"/>
          <p:cNvSpPr>
            <a:spLocks/>
          </p:cNvSpPr>
          <p:nvPr/>
        </p:nvSpPr>
        <p:spPr bwMode="auto">
          <a:xfrm>
            <a:off x="325440" y="8994936"/>
            <a:ext cx="46243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326" bIns="0"/>
          <a:lstStyle/>
          <a:p>
            <a:pPr marL="50482" algn="l">
              <a:spcBef>
                <a:spcPts val="1138"/>
              </a:spcBef>
            </a:pPr>
            <a:r>
              <a:rPr lang="en-US" altLang="ja-JP" sz="17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Bird</a:t>
            </a:r>
            <a:r>
              <a:rPr lang="ja-JP" altLang="en-US" sz="17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’</a:t>
            </a:r>
            <a:r>
              <a:rPr lang="en-US" altLang="ja-JP" sz="17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s eye photo in Feb. 2008</a:t>
            </a:r>
          </a:p>
        </p:txBody>
      </p:sp>
      <p:grpSp>
        <p:nvGrpSpPr>
          <p:cNvPr id="260101" name="Group 12"/>
          <p:cNvGrpSpPr>
            <a:grpSpLocks/>
          </p:cNvGrpSpPr>
          <p:nvPr/>
        </p:nvGrpSpPr>
        <p:grpSpPr bwMode="auto">
          <a:xfrm>
            <a:off x="5281613" y="415926"/>
            <a:ext cx="2882900" cy="2449513"/>
            <a:chOff x="0" y="0"/>
            <a:chExt cx="1277" cy="1085"/>
          </a:xfrm>
        </p:grpSpPr>
        <p:sp>
          <p:nvSpPr>
            <p:cNvPr id="260114" name="Line 9"/>
            <p:cNvSpPr>
              <a:spLocks noChangeShapeType="1"/>
            </p:cNvSpPr>
            <p:nvPr/>
          </p:nvSpPr>
          <p:spPr bwMode="auto">
            <a:xfrm rot="10800000" flipH="1">
              <a:off x="0" y="785"/>
              <a:ext cx="778" cy="53"/>
            </a:xfrm>
            <a:prstGeom prst="lin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algn="l"/>
              <a:endParaRPr kumimoji="1" lang="ja-JP" altLang="en-US"/>
            </a:p>
          </p:txBody>
        </p:sp>
        <p:sp>
          <p:nvSpPr>
            <p:cNvPr id="260115" name="Line 10"/>
            <p:cNvSpPr>
              <a:spLocks noChangeShapeType="1"/>
            </p:cNvSpPr>
            <p:nvPr/>
          </p:nvSpPr>
          <p:spPr bwMode="auto">
            <a:xfrm flipH="1">
              <a:off x="0" y="0"/>
              <a:ext cx="37" cy="838"/>
            </a:xfrm>
            <a:prstGeom prst="lin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algn="l"/>
              <a:endParaRPr kumimoji="1" lang="ja-JP" altLang="en-US"/>
            </a:p>
          </p:txBody>
        </p:sp>
        <p:sp>
          <p:nvSpPr>
            <p:cNvPr id="260116" name="Oval 11"/>
            <p:cNvSpPr>
              <a:spLocks/>
            </p:cNvSpPr>
            <p:nvPr/>
          </p:nvSpPr>
          <p:spPr bwMode="auto">
            <a:xfrm>
              <a:off x="605" y="768"/>
              <a:ext cx="672" cy="317"/>
            </a:xfrm>
            <a:prstGeom prst="ellips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l"/>
              <a:endParaRPr lang="ja-JP" altLang="en-US"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</p:grpSp>
      <p:pic>
        <p:nvPicPr>
          <p:cNvPr id="260102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6" y="79375"/>
            <a:ext cx="47498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103" name="Picture 1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7890" y="5324637"/>
            <a:ext cx="9140826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104" name="Picture 1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58986" y="2506662"/>
            <a:ext cx="8867776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105" name="Picture 1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63649" y="5540536"/>
            <a:ext cx="8488363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106" name="Picture 1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7776" y="7637463"/>
            <a:ext cx="3865563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107" name="Picture 18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7090" y="519113"/>
            <a:ext cx="3794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108" name="Picture 19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9176" y="1855788"/>
            <a:ext cx="5057775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44" name="Picture 20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175" y="4838700"/>
            <a:ext cx="13204826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447" name="Group 23"/>
          <p:cNvGrpSpPr>
            <a:grpSpLocks/>
          </p:cNvGrpSpPr>
          <p:nvPr/>
        </p:nvGrpSpPr>
        <p:grpSpPr bwMode="auto">
          <a:xfrm>
            <a:off x="5999164" y="6257926"/>
            <a:ext cx="4443412" cy="1012826"/>
            <a:chOff x="0" y="0"/>
            <a:chExt cx="1968" cy="448"/>
          </a:xfrm>
        </p:grpSpPr>
        <p:sp>
          <p:nvSpPr>
            <p:cNvPr id="260112" name="Freeform 21"/>
            <p:cNvSpPr>
              <a:spLocks/>
            </p:cNvSpPr>
            <p:nvPr/>
          </p:nvSpPr>
          <p:spPr bwMode="auto">
            <a:xfrm>
              <a:off x="56" y="112"/>
              <a:ext cx="1852" cy="12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3587" y="21600"/>
                  </a:lnTo>
                  <a:lnTo>
                    <a:pt x="21600" y="204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endParaRPr kumimoji="1" lang="ja-JP" altLang="en-US"/>
            </a:p>
          </p:txBody>
        </p:sp>
        <p:pic>
          <p:nvPicPr>
            <p:cNvPr id="260113" name="Picture 22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68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537312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3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スクリーンショット 2013-08-15 10.37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0583"/>
            <a:ext cx="13004800" cy="7296711"/>
          </a:xfrm>
          <a:prstGeom prst="rect">
            <a:avLst/>
          </a:prstGeom>
        </p:spPr>
      </p:pic>
      <p:pic>
        <p:nvPicPr>
          <p:cNvPr id="13" name="図 12" descr="hline_image.PNG"/>
          <p:cNvPicPr>
            <a:picLocks noChangeAspect="1"/>
          </p:cNvPicPr>
          <p:nvPr/>
        </p:nvPicPr>
        <p:blipFill rotWithShape="1"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340000">
            <a:off x="-1611487" y="4774752"/>
            <a:ext cx="6876989" cy="177430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240" y="0"/>
            <a:ext cx="11704320" cy="1625600"/>
          </a:xfrm>
        </p:spPr>
        <p:txBody>
          <a:bodyPr/>
          <a:lstStyle/>
          <a:p>
            <a:r>
              <a:rPr lang="en-US" altLang="ja-JP" dirty="0"/>
              <a:t>Proposed experimental site</a:t>
            </a:r>
            <a:endParaRPr kumimoji="1" lang="ja-JP" altLang="en-US" dirty="0"/>
          </a:p>
        </p:txBody>
      </p:sp>
      <p:pic>
        <p:nvPicPr>
          <p:cNvPr id="10" name="図 9" descr="hline_image.PNG"/>
          <p:cNvPicPr>
            <a:picLocks noChangeAspect="1"/>
          </p:cNvPicPr>
          <p:nvPr/>
        </p:nvPicPr>
        <p:blipFill rotWithShape="1">
          <a:blip r:embed="rId4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44"/>
          <a:stretch/>
        </p:blipFill>
        <p:spPr>
          <a:xfrm rot="5340000">
            <a:off x="2800506" y="274229"/>
            <a:ext cx="6876989" cy="10603544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6457674" y="3868213"/>
            <a:ext cx="1779160" cy="531426"/>
          </a:xfrm>
          <a:prstGeom prst="rect">
            <a:avLst/>
          </a:prstGeom>
          <a:noFill/>
        </p:spPr>
        <p:txBody>
          <a:bodyPr wrap="none" lIns="129574" tIns="64788" rIns="129574" bIns="64788" rtlCol="0">
            <a:spAutoFit/>
          </a:bodyPr>
          <a:lstStyle/>
          <a:p>
            <a:pPr algn="l" defTabSz="647878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dirty="0">
                <a:solidFill>
                  <a:prstClr val="white"/>
                </a:solidFill>
                <a:latin typeface="Candara"/>
                <a:ea typeface="HGP明朝E"/>
              </a:rPr>
              <a:t>Parking lot</a:t>
            </a:r>
            <a:endParaRPr kumimoji="1" lang="ja-JP" altLang="en-US" sz="2600" dirty="0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908137" y="6253990"/>
            <a:ext cx="1824095" cy="1331645"/>
          </a:xfrm>
          <a:prstGeom prst="rect">
            <a:avLst/>
          </a:prstGeom>
          <a:noFill/>
        </p:spPr>
        <p:txBody>
          <a:bodyPr wrap="none" lIns="129574" tIns="64788" rIns="129574" bIns="64788" rtlCol="0">
            <a:spAutoFit/>
          </a:bodyPr>
          <a:lstStyle/>
          <a:p>
            <a:pPr algn="l" defTabSz="647878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dirty="0" err="1">
                <a:solidFill>
                  <a:prstClr val="black"/>
                </a:solidFill>
                <a:latin typeface="Candara"/>
                <a:ea typeface="HGP明朝E"/>
              </a:rPr>
              <a:t>muon</a:t>
            </a:r>
            <a:endParaRPr kumimoji="1" lang="en-US" altLang="ja-JP" sz="2600" dirty="0">
              <a:solidFill>
                <a:prstClr val="black"/>
              </a:solidFill>
              <a:latin typeface="Candara"/>
              <a:ea typeface="HGP明朝E"/>
            </a:endParaRPr>
          </a:p>
          <a:p>
            <a:pPr algn="l" defTabSz="647878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dirty="0">
                <a:solidFill>
                  <a:prstClr val="black"/>
                </a:solidFill>
                <a:latin typeface="Candara"/>
                <a:ea typeface="HGP明朝E"/>
              </a:rPr>
              <a:t>production</a:t>
            </a:r>
          </a:p>
          <a:p>
            <a:pPr algn="l" defTabSz="647878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dirty="0">
                <a:solidFill>
                  <a:prstClr val="black"/>
                </a:solidFill>
                <a:latin typeface="Candara"/>
                <a:ea typeface="HGP明朝E"/>
              </a:rPr>
              <a:t>target</a:t>
            </a:r>
            <a:endParaRPr kumimoji="1" lang="ja-JP" altLang="en-US" sz="26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027305" y="8185985"/>
            <a:ext cx="2799297" cy="931536"/>
          </a:xfrm>
          <a:prstGeom prst="rect">
            <a:avLst/>
          </a:prstGeom>
          <a:noFill/>
        </p:spPr>
        <p:txBody>
          <a:bodyPr wrap="none" lIns="129574" tIns="64788" rIns="129574" bIns="64788" rtlCol="0">
            <a:spAutoFit/>
          </a:bodyPr>
          <a:lstStyle/>
          <a:p>
            <a:pPr algn="l" defTabSz="647878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dirty="0" err="1">
                <a:solidFill>
                  <a:prstClr val="black"/>
                </a:solidFill>
                <a:latin typeface="Candara"/>
                <a:ea typeface="HGP明朝E"/>
              </a:rPr>
              <a:t>sparation</a:t>
            </a:r>
            <a:r>
              <a:rPr kumimoji="1" lang="en-US" altLang="ja-JP" sz="2600" dirty="0">
                <a:solidFill>
                  <a:prstClr val="black"/>
                </a:solidFill>
                <a:latin typeface="Candara"/>
                <a:ea typeface="HGP明朝E"/>
              </a:rPr>
              <a:t> neutron</a:t>
            </a:r>
          </a:p>
          <a:p>
            <a:pPr algn="l" defTabSz="647878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dirty="0">
                <a:solidFill>
                  <a:prstClr val="black"/>
                </a:solidFill>
                <a:latin typeface="Candara"/>
                <a:ea typeface="HGP明朝E"/>
              </a:rPr>
              <a:t>source</a:t>
            </a:r>
            <a:endParaRPr kumimoji="1" lang="ja-JP" altLang="en-US" sz="26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477342" y="4005517"/>
            <a:ext cx="2528552" cy="931536"/>
          </a:xfrm>
          <a:prstGeom prst="rect">
            <a:avLst/>
          </a:prstGeom>
          <a:noFill/>
        </p:spPr>
        <p:txBody>
          <a:bodyPr wrap="none" lIns="129574" tIns="64788" rIns="129574" bIns="64788" rtlCol="0">
            <a:spAutoFit/>
          </a:bodyPr>
          <a:lstStyle/>
          <a:p>
            <a:pPr algn="l" defTabSz="647878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b="1" dirty="0">
                <a:solidFill>
                  <a:srgbClr val="FF0000"/>
                </a:solidFill>
                <a:latin typeface="Candara"/>
                <a:ea typeface="HGP明朝E"/>
              </a:rPr>
              <a:t>g-2/EDM</a:t>
            </a:r>
          </a:p>
          <a:p>
            <a:pPr algn="l" defTabSz="647878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b="1" dirty="0">
                <a:solidFill>
                  <a:srgbClr val="FF0000"/>
                </a:solidFill>
                <a:latin typeface="Candara"/>
                <a:ea typeface="HGP明朝E"/>
              </a:rPr>
              <a:t>storage magnet</a:t>
            </a:r>
            <a:endParaRPr kumimoji="1" lang="ja-JP" altLang="en-US" sz="2600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21038708">
            <a:off x="6075125" y="5633548"/>
            <a:ext cx="1826699" cy="531426"/>
          </a:xfrm>
          <a:prstGeom prst="rect">
            <a:avLst/>
          </a:prstGeom>
          <a:noFill/>
        </p:spPr>
        <p:txBody>
          <a:bodyPr wrap="none" lIns="129574" tIns="64788" rIns="129574" bIns="64788" rtlCol="0">
            <a:spAutoFit/>
          </a:bodyPr>
          <a:lstStyle/>
          <a:p>
            <a:pPr algn="l" defTabSz="647878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b="1" dirty="0" err="1">
                <a:solidFill>
                  <a:srgbClr val="FF0000"/>
                </a:solidFill>
                <a:latin typeface="Candara"/>
                <a:ea typeface="HGP明朝E"/>
              </a:rPr>
              <a:t>muon</a:t>
            </a:r>
            <a:r>
              <a:rPr kumimoji="1" lang="en-US" altLang="ja-JP" sz="2600" b="1" dirty="0">
                <a:solidFill>
                  <a:srgbClr val="FF0000"/>
                </a:solidFill>
                <a:latin typeface="Candara"/>
                <a:ea typeface="HGP明朝E"/>
              </a:rPr>
              <a:t> </a:t>
            </a:r>
            <a:r>
              <a:rPr kumimoji="1" lang="en-US" altLang="ja-JP" sz="2600" b="1" dirty="0" err="1">
                <a:solidFill>
                  <a:srgbClr val="FF0000"/>
                </a:solidFill>
                <a:latin typeface="Candara"/>
                <a:ea typeface="HGP明朝E"/>
              </a:rPr>
              <a:t>linac</a:t>
            </a:r>
            <a:endParaRPr kumimoji="1" lang="ja-JP" altLang="en-US" sz="2600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5" name="フリーフォーム 4"/>
          <p:cNvSpPr/>
          <p:nvPr/>
        </p:nvSpPr>
        <p:spPr>
          <a:xfrm>
            <a:off x="1618684" y="3851169"/>
            <a:ext cx="9371294" cy="2504966"/>
          </a:xfrm>
          <a:custGeom>
            <a:avLst/>
            <a:gdLst>
              <a:gd name="connsiteX0" fmla="*/ 143764 w 6589191"/>
              <a:gd name="connsiteY0" fmla="*/ 1282038 h 1761304"/>
              <a:gd name="connsiteX1" fmla="*/ 359410 w 6589191"/>
              <a:gd name="connsiteY1" fmla="*/ 1437799 h 1761304"/>
              <a:gd name="connsiteX2" fmla="*/ 1078231 w 6589191"/>
              <a:gd name="connsiteY2" fmla="*/ 1425817 h 1761304"/>
              <a:gd name="connsiteX3" fmla="*/ 1689229 w 6589191"/>
              <a:gd name="connsiteY3" fmla="*/ 826735 h 1761304"/>
              <a:gd name="connsiteX4" fmla="*/ 2048639 w 6589191"/>
              <a:gd name="connsiteY4" fmla="*/ 1102313 h 1761304"/>
              <a:gd name="connsiteX5" fmla="*/ 2072600 w 6589191"/>
              <a:gd name="connsiteY5" fmla="*/ 1317983 h 1761304"/>
              <a:gd name="connsiteX6" fmla="*/ 4516591 w 6589191"/>
              <a:gd name="connsiteY6" fmla="*/ 922588 h 1761304"/>
              <a:gd name="connsiteX7" fmla="*/ 4432729 w 6589191"/>
              <a:gd name="connsiteY7" fmla="*/ 191707 h 1761304"/>
              <a:gd name="connsiteX8" fmla="*/ 6481368 w 6589191"/>
              <a:gd name="connsiteY8" fmla="*/ 0 h 1761304"/>
              <a:gd name="connsiteX9" fmla="*/ 6589191 w 6589191"/>
              <a:gd name="connsiteY9" fmla="*/ 1449781 h 1761304"/>
              <a:gd name="connsiteX10" fmla="*/ 4660355 w 6589191"/>
              <a:gd name="connsiteY10" fmla="*/ 1713377 h 1761304"/>
              <a:gd name="connsiteX11" fmla="*/ 371391 w 6589191"/>
              <a:gd name="connsiteY11" fmla="*/ 1761304 h 1761304"/>
              <a:gd name="connsiteX12" fmla="*/ 0 w 6589191"/>
              <a:gd name="connsiteY12" fmla="*/ 1473744 h 1761304"/>
              <a:gd name="connsiteX13" fmla="*/ 143764 w 6589191"/>
              <a:gd name="connsiteY13" fmla="*/ 1282038 h 176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89191" h="1761304">
                <a:moveTo>
                  <a:pt x="143764" y="1282038"/>
                </a:moveTo>
                <a:lnTo>
                  <a:pt x="359410" y="1437799"/>
                </a:lnTo>
                <a:lnTo>
                  <a:pt x="1078231" y="1425817"/>
                </a:lnTo>
                <a:lnTo>
                  <a:pt x="1689229" y="826735"/>
                </a:lnTo>
                <a:lnTo>
                  <a:pt x="2048639" y="1102313"/>
                </a:lnTo>
                <a:lnTo>
                  <a:pt x="2072600" y="1317983"/>
                </a:lnTo>
                <a:lnTo>
                  <a:pt x="4516591" y="922588"/>
                </a:lnTo>
                <a:lnTo>
                  <a:pt x="4432729" y="191707"/>
                </a:lnTo>
                <a:lnTo>
                  <a:pt x="6481368" y="0"/>
                </a:lnTo>
                <a:lnTo>
                  <a:pt x="6589191" y="1449781"/>
                </a:lnTo>
                <a:lnTo>
                  <a:pt x="4660355" y="1713377"/>
                </a:lnTo>
                <a:lnTo>
                  <a:pt x="371391" y="1761304"/>
                </a:lnTo>
                <a:lnTo>
                  <a:pt x="0" y="1473744"/>
                </a:lnTo>
                <a:lnTo>
                  <a:pt x="143764" y="1282038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9574" tIns="64788" rIns="129574" bIns="64788" rtlCol="0" anchor="ctr"/>
          <a:lstStyle/>
          <a:p>
            <a:pPr defTabSz="647878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2600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 rot="21159142">
            <a:off x="4914464" y="4250048"/>
            <a:ext cx="2445340" cy="1100811"/>
          </a:xfrm>
          <a:prstGeom prst="rect">
            <a:avLst/>
          </a:prstGeom>
          <a:noFill/>
        </p:spPr>
        <p:txBody>
          <a:bodyPr wrap="none" lIns="129574" tIns="64788" rIns="129574" bIns="64788" rtlCol="0">
            <a:spAutoFit/>
          </a:bodyPr>
          <a:lstStyle/>
          <a:p>
            <a:pPr algn="l" defTabSz="647878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6300" b="1" dirty="0">
                <a:solidFill>
                  <a:srgbClr val="FF0000"/>
                </a:solidFill>
                <a:latin typeface="Candara"/>
                <a:ea typeface="HGP明朝E"/>
              </a:rPr>
              <a:t>H-Line</a:t>
            </a:r>
            <a:endParaRPr kumimoji="1" lang="ja-JP" altLang="en-US" sz="6300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497322" y="6242834"/>
            <a:ext cx="1370682" cy="931536"/>
          </a:xfrm>
          <a:prstGeom prst="rect">
            <a:avLst/>
          </a:prstGeom>
          <a:noFill/>
        </p:spPr>
        <p:txBody>
          <a:bodyPr wrap="none" lIns="129574" tIns="64788" rIns="129574" bIns="64788" rtlCol="0">
            <a:spAutoFit/>
          </a:bodyPr>
          <a:lstStyle/>
          <a:p>
            <a:pPr algn="l" defTabSz="647878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b="1" dirty="0">
                <a:solidFill>
                  <a:srgbClr val="FF0000"/>
                </a:solidFill>
                <a:latin typeface="Candara"/>
                <a:ea typeface="HGP明朝E"/>
              </a:rPr>
              <a:t>Mu-HFS</a:t>
            </a:r>
          </a:p>
          <a:p>
            <a:pPr algn="l" defTabSz="647878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b="1" dirty="0" err="1">
                <a:solidFill>
                  <a:srgbClr val="FF0000"/>
                </a:solidFill>
                <a:latin typeface="Candara"/>
                <a:ea typeface="HGP明朝E"/>
              </a:rPr>
              <a:t>DeeMe</a:t>
            </a:r>
            <a:endParaRPr kumimoji="1" lang="en-US" altLang="ja-JP" sz="2600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48682" y="1371230"/>
            <a:ext cx="5205299" cy="569045"/>
          </a:xfrm>
          <a:prstGeom prst="rect">
            <a:avLst/>
          </a:prstGeom>
          <a:noFill/>
        </p:spPr>
        <p:txBody>
          <a:bodyPr wrap="none" lIns="129574" tIns="64788" rIns="129574" bIns="64788" rtlCol="0">
            <a:spAutoFit/>
          </a:bodyPr>
          <a:lstStyle/>
          <a:p>
            <a:pPr algn="l" defTabSz="647878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800" dirty="0">
                <a:solidFill>
                  <a:prstClr val="black"/>
                </a:solidFill>
                <a:latin typeface="Candara"/>
                <a:ea typeface="HGP明朝E"/>
              </a:rPr>
              <a:t>Material and Life science Facility</a:t>
            </a:r>
            <a:endParaRPr kumimoji="1" lang="ja-JP" altLang="en-US" sz="28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</p:spTree>
    <p:extLst>
      <p:ext uri="{BB962C8B-B14F-4D97-AF65-F5344CB8AC3E}">
        <p14:creationId xmlns:p14="http://schemas.microsoft.com/office/powerpoint/2010/main" val="30512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5" grpId="0" animBg="1"/>
      <p:bldP spid="6" grpId="0"/>
      <p:bldP spid="20" grpId="0"/>
      <p:bldP spid="2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1" name="Picture 1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39" t="382" r="4461" b="1722"/>
          <a:stretch/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2" name="Rectangle 2"/>
          <p:cNvSpPr>
            <a:spLocks/>
          </p:cNvSpPr>
          <p:nvPr/>
        </p:nvSpPr>
        <p:spPr bwMode="auto">
          <a:xfrm>
            <a:off x="9320215" y="8882225"/>
            <a:ext cx="3052762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353" bIns="0"/>
          <a:lstStyle/>
          <a:p>
            <a:pPr marL="50482" algn="r"/>
            <a:r>
              <a:rPr lang="en-US" altLang="ja-JP" sz="20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23</a:t>
            </a:r>
          </a:p>
        </p:txBody>
      </p:sp>
      <p:pic>
        <p:nvPicPr>
          <p:cNvPr id="10445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788" y="5437350"/>
            <a:ext cx="5305425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Rectangle 4"/>
          <p:cNvSpPr>
            <a:spLocks/>
          </p:cNvSpPr>
          <p:nvPr/>
        </p:nvSpPr>
        <p:spPr bwMode="auto">
          <a:xfrm>
            <a:off x="455774" y="5851525"/>
            <a:ext cx="4895851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353" bIns="0"/>
          <a:lstStyle/>
          <a:p>
            <a:pPr marL="50482" algn="l"/>
            <a:r>
              <a:rPr lang="en-US" altLang="ja-JP" sz="26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Resonant Laser Ionization of Muonium (~10</a:t>
            </a:r>
            <a:r>
              <a:rPr lang="en-US" altLang="ja-JP" sz="2600" baseline="300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6</a:t>
            </a:r>
            <a:r>
              <a:rPr lang="en-US" altLang="ja-JP" sz="26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altLang="ja-JP" sz="2600">
                <a:solidFill>
                  <a:srgbClr val="FFFFFF"/>
                </a:solidFill>
                <a:latin typeface="Symbol" charset="0"/>
                <a:cs typeface="Symbol" charset="0"/>
                <a:sym typeface="Symbol" charset="0"/>
              </a:rPr>
              <a:t>μ</a:t>
            </a:r>
            <a:r>
              <a:rPr lang="en-US" altLang="ja-JP" sz="2600" baseline="300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+</a:t>
            </a:r>
            <a:r>
              <a:rPr lang="en-US" altLang="ja-JP" sz="26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/s)</a:t>
            </a:r>
          </a:p>
        </p:txBody>
      </p:sp>
      <p:sp>
        <p:nvSpPr>
          <p:cNvPr id="104453" name="Rectangle 5"/>
          <p:cNvSpPr>
            <a:spLocks/>
          </p:cNvSpPr>
          <p:nvPr/>
        </p:nvSpPr>
        <p:spPr bwMode="auto">
          <a:xfrm>
            <a:off x="155576" y="1897064"/>
            <a:ext cx="2968624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353" bIns="0">
            <a:spAutoFit/>
          </a:bodyPr>
          <a:lstStyle/>
          <a:p>
            <a:pPr marL="50482" algn="l"/>
            <a:r>
              <a:rPr lang="en-US" altLang="ja-JP" sz="26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3 GeV proton beam</a:t>
            </a:r>
          </a:p>
          <a:p>
            <a:pPr marL="50482" algn="l"/>
            <a:r>
              <a:rPr lang="en-US" altLang="ja-JP" sz="26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 ( 333 uA)</a:t>
            </a:r>
          </a:p>
        </p:txBody>
      </p:sp>
      <p:sp>
        <p:nvSpPr>
          <p:cNvPr id="104454" name="Rectangle 6"/>
          <p:cNvSpPr>
            <a:spLocks/>
          </p:cNvSpPr>
          <p:nvPr/>
        </p:nvSpPr>
        <p:spPr bwMode="auto">
          <a:xfrm>
            <a:off x="1174752" y="2828925"/>
            <a:ext cx="30607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353" bIns="0">
            <a:spAutoFit/>
          </a:bodyPr>
          <a:lstStyle/>
          <a:p>
            <a:pPr marL="50482" algn="l"/>
            <a:r>
              <a:rPr lang="en-US" altLang="ja-JP" sz="26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Surface muon beam </a:t>
            </a:r>
            <a:endParaRPr lang="en-US" altLang="ja-JP" sz="34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50482" algn="l"/>
            <a:r>
              <a:rPr lang="en-US" altLang="ja-JP" sz="26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(28 MeV/c, 4x10</a:t>
            </a:r>
            <a:r>
              <a:rPr lang="en-US" altLang="ja-JP" sz="2600" baseline="300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8</a:t>
            </a:r>
            <a:r>
              <a:rPr lang="en-US" altLang="ja-JP" sz="26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/s)</a:t>
            </a:r>
          </a:p>
        </p:txBody>
      </p:sp>
      <p:sp>
        <p:nvSpPr>
          <p:cNvPr id="104455" name="Rectangle 7"/>
          <p:cNvSpPr>
            <a:spLocks/>
          </p:cNvSpPr>
          <p:nvPr/>
        </p:nvSpPr>
        <p:spPr bwMode="auto">
          <a:xfrm>
            <a:off x="4106863" y="3565525"/>
            <a:ext cx="31162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353" bIns="0">
            <a:spAutoFit/>
          </a:bodyPr>
          <a:lstStyle/>
          <a:p>
            <a:pPr marL="50482" algn="l"/>
            <a:r>
              <a:rPr lang="en-US" altLang="ja-JP" sz="26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Muonium Production </a:t>
            </a:r>
          </a:p>
          <a:p>
            <a:pPr marL="50482" algn="l"/>
            <a:r>
              <a:rPr lang="en-US" altLang="ja-JP" sz="26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(300 K ~ 25 meV)</a:t>
            </a:r>
          </a:p>
        </p:txBody>
      </p:sp>
      <p:pic>
        <p:nvPicPr>
          <p:cNvPr id="104456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9387" y="-79375"/>
            <a:ext cx="5381625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7" name="Rectangle 9"/>
          <p:cNvSpPr>
            <a:spLocks/>
          </p:cNvSpPr>
          <p:nvPr/>
        </p:nvSpPr>
        <p:spPr bwMode="auto">
          <a:xfrm>
            <a:off x="8036087" y="3851275"/>
            <a:ext cx="4672013" cy="800100"/>
          </a:xfrm>
          <a:prstGeom prst="rect">
            <a:avLst/>
          </a:prstGeom>
          <a:solidFill>
            <a:srgbClr val="7F7F7F"/>
          </a:solidFill>
          <a:ln w="38100" cap="flat">
            <a:solidFill>
              <a:srgbClr val="9ED3D7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</p:spPr>
        <p:txBody>
          <a:bodyPr wrap="none" lIns="0" tIns="0" rIns="57353" bIns="0">
            <a:spAutoFit/>
          </a:bodyPr>
          <a:lstStyle/>
          <a:p>
            <a:pPr marL="56060" algn="l">
              <a:defRPr/>
            </a:pPr>
            <a:r>
              <a:rPr lang="en-US" altLang="ja-JP" sz="26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Super Precision Magnetic Field</a:t>
            </a:r>
          </a:p>
          <a:p>
            <a:pPr marL="56060" algn="l">
              <a:defRPr/>
            </a:pPr>
            <a:r>
              <a:rPr lang="en-US" altLang="ja-JP" sz="26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(3T, ~1ppm local precision)</a:t>
            </a:r>
          </a:p>
        </p:txBody>
      </p:sp>
      <p:pic>
        <p:nvPicPr>
          <p:cNvPr id="261130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7963" y="7993225"/>
            <a:ext cx="795178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9" name="Rectangle 11"/>
          <p:cNvSpPr>
            <a:spLocks/>
          </p:cNvSpPr>
          <p:nvPr/>
        </p:nvSpPr>
        <p:spPr bwMode="auto">
          <a:xfrm>
            <a:off x="5527837" y="1843088"/>
            <a:ext cx="2251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353" bIns="0">
            <a:spAutoFit/>
          </a:bodyPr>
          <a:lstStyle/>
          <a:p>
            <a:pPr marL="50482" algn="l"/>
            <a:r>
              <a:rPr lang="en-US" altLang="ja-JP" sz="26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Silicon Tracker</a:t>
            </a:r>
          </a:p>
        </p:txBody>
      </p:sp>
      <p:sp>
        <p:nvSpPr>
          <p:cNvPr id="104460" name="AutoShape 12"/>
          <p:cNvSpPr>
            <a:spLocks/>
          </p:cNvSpPr>
          <p:nvPr/>
        </p:nvSpPr>
        <p:spPr bwMode="auto">
          <a:xfrm>
            <a:off x="8288339" y="2075025"/>
            <a:ext cx="1573212" cy="525461"/>
          </a:xfrm>
          <a:prstGeom prst="rightArrow">
            <a:avLst>
              <a:gd name="adj1" fmla="val 50000"/>
              <a:gd name="adj2" fmla="val 49995"/>
            </a:avLst>
          </a:prstGeom>
          <a:gradFill rotWithShape="0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 scaled="1"/>
          </a:gradFill>
          <a:ln w="9525" cap="flat">
            <a:solidFill>
              <a:srgbClr val="B6DCD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pPr algn="l">
              <a:defRPr/>
            </a:pPr>
            <a:endParaRPr lang="ja-JP" altLang="en-US" sz="3400">
              <a:solidFill>
                <a:srgbClr val="000000"/>
              </a:solidFill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04461" name="Rectangle 13"/>
          <p:cNvSpPr>
            <a:spLocks/>
          </p:cNvSpPr>
          <p:nvPr/>
        </p:nvSpPr>
        <p:spPr bwMode="auto">
          <a:xfrm>
            <a:off x="9320213" y="2941638"/>
            <a:ext cx="2366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353" bIns="0">
            <a:spAutoFit/>
          </a:bodyPr>
          <a:lstStyle/>
          <a:p>
            <a:pPr marL="50482" algn="l"/>
            <a:r>
              <a:rPr lang="en-US" altLang="ja-JP" sz="260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66 cm diameter</a:t>
            </a:r>
          </a:p>
        </p:txBody>
      </p:sp>
      <p:grpSp>
        <p:nvGrpSpPr>
          <p:cNvPr id="104465" name="Group 17"/>
          <p:cNvGrpSpPr>
            <a:grpSpLocks/>
          </p:cNvGrpSpPr>
          <p:nvPr/>
        </p:nvGrpSpPr>
        <p:grpSpPr bwMode="auto">
          <a:xfrm>
            <a:off x="10075864" y="2365538"/>
            <a:ext cx="981074" cy="682625"/>
            <a:chOff x="0" y="0"/>
            <a:chExt cx="434" cy="302"/>
          </a:xfrm>
        </p:grpSpPr>
        <p:sp>
          <p:nvSpPr>
            <p:cNvPr id="104462" name="Line 14"/>
            <p:cNvSpPr>
              <a:spLocks noChangeShapeType="1"/>
            </p:cNvSpPr>
            <p:nvPr/>
          </p:nvSpPr>
          <p:spPr bwMode="auto">
            <a:xfrm flipH="1">
              <a:off x="0" y="0"/>
              <a:ext cx="1" cy="294"/>
            </a:xfrm>
            <a:prstGeom prst="line">
              <a:avLst/>
            </a:prstGeom>
            <a:noFill/>
            <a:ln w="25400" cap="flat">
              <a:solidFill>
                <a:srgbClr val="BBE0E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" dist="253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l">
                <a:defRPr/>
              </a:pPr>
              <a:endParaRPr lang="ja-JP" altLang="en-US"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104463" name="Line 15"/>
            <p:cNvSpPr>
              <a:spLocks noChangeShapeType="1"/>
            </p:cNvSpPr>
            <p:nvPr/>
          </p:nvSpPr>
          <p:spPr bwMode="auto">
            <a:xfrm flipH="1">
              <a:off x="432" y="6"/>
              <a:ext cx="2" cy="296"/>
            </a:xfrm>
            <a:prstGeom prst="line">
              <a:avLst/>
            </a:prstGeom>
            <a:noFill/>
            <a:ln w="25400" cap="flat">
              <a:solidFill>
                <a:srgbClr val="BBE0E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" dist="253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l">
                <a:defRPr/>
              </a:pPr>
              <a:endParaRPr lang="ja-JP" altLang="en-US"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104464" name="Line 16"/>
            <p:cNvSpPr>
              <a:spLocks noChangeShapeType="1"/>
            </p:cNvSpPr>
            <p:nvPr/>
          </p:nvSpPr>
          <p:spPr bwMode="auto">
            <a:xfrm>
              <a:off x="0" y="198"/>
              <a:ext cx="432" cy="0"/>
            </a:xfrm>
            <a:prstGeom prst="line">
              <a:avLst/>
            </a:prstGeom>
            <a:noFill/>
            <a:ln w="25400" cap="flat">
              <a:solidFill>
                <a:srgbClr val="BBE0E3"/>
              </a:solidFill>
              <a:prstDash val="solid"/>
              <a:round/>
              <a:headEnd type="arrow" w="med" len="med"/>
              <a:tailEnd type="arrow" w="med" len="med"/>
            </a:ln>
            <a:effectLst>
              <a:outerShdw blurRad="12700" dist="253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l">
                <a:defRPr/>
              </a:pPr>
              <a:endParaRPr lang="ja-JP" altLang="en-US" sz="3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</p:grpSp>
      <p:pic>
        <p:nvPicPr>
          <p:cNvPr id="19" name="Picture 2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1" y="114301"/>
            <a:ext cx="6686549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3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6952" y="4762501"/>
            <a:ext cx="6710363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07" y="5326828"/>
            <a:ext cx="5709726" cy="355539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827500" y="1341170"/>
            <a:ext cx="1677061" cy="1800493"/>
          </a:xfrm>
          <a:prstGeom prst="rect">
            <a:avLst/>
          </a:prstGeom>
          <a:solidFill>
            <a:srgbClr val="479BDE">
              <a:alpha val="73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8000" dirty="0" smtClean="0">
                <a:solidFill>
                  <a:schemeClr val="bg1"/>
                </a:solidFill>
              </a:rPr>
              <a:t>g-2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CP-even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8228636" y="6097348"/>
            <a:ext cx="2574744" cy="1800493"/>
          </a:xfrm>
          <a:prstGeom prst="rect">
            <a:avLst/>
          </a:prstGeom>
          <a:solidFill>
            <a:srgbClr val="479BDE">
              <a:alpha val="73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8000" dirty="0" smtClean="0">
                <a:solidFill>
                  <a:schemeClr val="bg1"/>
                </a:solidFill>
              </a:rPr>
              <a:t>EDM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CP-odd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9400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 autoUpdateAnimBg="0"/>
      <p:bldP spid="104453" grpId="0" autoUpdateAnimBg="0"/>
      <p:bldP spid="104454" grpId="0" autoUpdateAnimBg="0"/>
      <p:bldP spid="104455" grpId="0" autoUpdateAnimBg="0"/>
      <p:bldP spid="104457" grpId="0" animBg="1" autoUpdateAnimBg="0"/>
      <p:bldP spid="104459" grpId="0" autoUpdateAnimBg="0"/>
      <p:bldP spid="104460" grpId="0" animBg="1"/>
      <p:bldP spid="104461" grpId="0" autoUpdateAnimBg="0"/>
      <p:bldP spid="4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>
            <a:spLocks noGrp="1" noChangeArrowheads="1"/>
          </p:cNvSpPr>
          <p:nvPr>
            <p:ph type="title"/>
          </p:nvPr>
        </p:nvSpPr>
        <p:spPr>
          <a:xfrm>
            <a:off x="431800" y="-215900"/>
            <a:ext cx="11709400" cy="1625600"/>
          </a:xfrm>
        </p:spPr>
        <p:txBody>
          <a:bodyPr rIns="165160"/>
          <a:lstStyle/>
          <a:p>
            <a:pPr marL="56737" indent="0" eaLnBrk="1" hangingPunct="1">
              <a:defRPr/>
            </a:pPr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</a:rPr>
              <a:t>Magic vs </a:t>
            </a:r>
            <a:r>
              <a:rPr lang="ja-JP" altLang="en-US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</a:rPr>
              <a:t>“</a:t>
            </a:r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</a:rPr>
              <a:t>New Magic</a:t>
            </a:r>
            <a:r>
              <a:rPr lang="ja-JP" altLang="en-US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</a:rPr>
              <a:t>”</a:t>
            </a:r>
            <a:endParaRPr lang="ja-JP" altLang="en-US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30200" y="1409863"/>
            <a:ext cx="11709400" cy="3517899"/>
          </a:xfrm>
        </p:spPr>
        <p:txBody>
          <a:bodyPr rIns="165160"/>
          <a:lstStyle/>
          <a:p>
            <a:pPr marL="379733" indent="-340401" eaLnBrk="1" hangingPunct="1">
              <a:defRPr/>
            </a:pPr>
            <a:r>
              <a:rPr lang="en-US" altLang="ja-JP"/>
              <a:t>Complimentary!</a:t>
            </a:r>
          </a:p>
        </p:txBody>
      </p:sp>
      <p:sp>
        <p:nvSpPr>
          <p:cNvPr id="262147" name="Rectangle 3"/>
          <p:cNvSpPr>
            <a:spLocks/>
          </p:cNvSpPr>
          <p:nvPr/>
        </p:nvSpPr>
        <p:spPr bwMode="auto">
          <a:xfrm>
            <a:off x="9321801" y="8882064"/>
            <a:ext cx="30480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386" bIns="0"/>
          <a:lstStyle/>
          <a:p>
            <a:pPr marL="50482" algn="r"/>
            <a:r>
              <a:rPr lang="en-US" altLang="ja-JP" sz="18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22</a:t>
            </a:r>
          </a:p>
        </p:txBody>
      </p:sp>
      <p:pic>
        <p:nvPicPr>
          <p:cNvPr id="26214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2101" y="2424274"/>
            <a:ext cx="9739312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5239" name="Group 7"/>
          <p:cNvGrpSpPr>
            <a:grpSpLocks/>
          </p:cNvGrpSpPr>
          <p:nvPr/>
        </p:nvGrpSpPr>
        <p:grpSpPr bwMode="auto">
          <a:xfrm>
            <a:off x="4915063" y="7658101"/>
            <a:ext cx="3363913" cy="1625600"/>
            <a:chOff x="0" y="0"/>
            <a:chExt cx="2119" cy="1024"/>
          </a:xfrm>
        </p:grpSpPr>
        <p:pic>
          <p:nvPicPr>
            <p:cNvPr id="262187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" y="104"/>
              <a:ext cx="1912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2188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19" cy="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5240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13" y="6456363"/>
            <a:ext cx="46736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5245" name="Group 13"/>
          <p:cNvGrpSpPr>
            <a:grpSpLocks/>
          </p:cNvGrpSpPr>
          <p:nvPr/>
        </p:nvGrpSpPr>
        <p:grpSpPr bwMode="auto">
          <a:xfrm>
            <a:off x="303375" y="4430715"/>
            <a:ext cx="3125787" cy="1525586"/>
            <a:chOff x="0" y="0"/>
            <a:chExt cx="1968" cy="960"/>
          </a:xfrm>
        </p:grpSpPr>
        <p:grpSp>
          <p:nvGrpSpPr>
            <p:cNvPr id="262183" name="Group 11"/>
            <p:cNvGrpSpPr>
              <a:grpSpLocks/>
            </p:cNvGrpSpPr>
            <p:nvPr/>
          </p:nvGrpSpPr>
          <p:grpSpPr bwMode="auto">
            <a:xfrm>
              <a:off x="0" y="0"/>
              <a:ext cx="1968" cy="960"/>
              <a:chOff x="0" y="0"/>
              <a:chExt cx="1968" cy="960"/>
            </a:xfrm>
          </p:grpSpPr>
          <p:sp>
            <p:nvSpPr>
              <p:cNvPr id="262185" name="AutoShape 9"/>
              <p:cNvSpPr>
                <a:spLocks/>
              </p:cNvSpPr>
              <p:nvPr/>
            </p:nvSpPr>
            <p:spPr bwMode="auto">
              <a:xfrm>
                <a:off x="104" y="104"/>
                <a:ext cx="1760" cy="752"/>
              </a:xfrm>
              <a:prstGeom prst="roundRect">
                <a:avLst>
                  <a:gd name="adj" fmla="val 11213"/>
                </a:avLst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  <p:pic>
            <p:nvPicPr>
              <p:cNvPr id="262186" name="Picture 10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968" cy="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2184" name="Picture 12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" y="120"/>
              <a:ext cx="1608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5246" name="Picture 1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1186" y="3981450"/>
            <a:ext cx="2057399" cy="38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7" name="Picture 15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0114" y="5986465"/>
            <a:ext cx="4319588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5252" name="Group 20"/>
          <p:cNvGrpSpPr>
            <a:grpSpLocks/>
          </p:cNvGrpSpPr>
          <p:nvPr/>
        </p:nvGrpSpPr>
        <p:grpSpPr bwMode="auto">
          <a:xfrm>
            <a:off x="7923214" y="4595974"/>
            <a:ext cx="1931986" cy="1258887"/>
            <a:chOff x="0" y="0"/>
            <a:chExt cx="1216" cy="792"/>
          </a:xfrm>
        </p:grpSpPr>
        <p:grpSp>
          <p:nvGrpSpPr>
            <p:cNvPr id="262179" name="Group 18"/>
            <p:cNvGrpSpPr>
              <a:grpSpLocks/>
            </p:cNvGrpSpPr>
            <p:nvPr/>
          </p:nvGrpSpPr>
          <p:grpSpPr bwMode="auto">
            <a:xfrm>
              <a:off x="0" y="0"/>
              <a:ext cx="1216" cy="792"/>
              <a:chOff x="0" y="0"/>
              <a:chExt cx="1216" cy="792"/>
            </a:xfrm>
          </p:grpSpPr>
          <p:sp>
            <p:nvSpPr>
              <p:cNvPr id="262181" name="AutoShape 16"/>
              <p:cNvSpPr>
                <a:spLocks/>
              </p:cNvSpPr>
              <p:nvPr/>
            </p:nvSpPr>
            <p:spPr bwMode="auto">
              <a:xfrm>
                <a:off x="104" y="104"/>
                <a:ext cx="1008" cy="584"/>
              </a:xfrm>
              <a:prstGeom prst="roundRect">
                <a:avLst>
                  <a:gd name="adj" fmla="val 14444"/>
                </a:avLst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  <p:pic>
            <p:nvPicPr>
              <p:cNvPr id="262182" name="Picture 17"/>
              <p:cNvPicPr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216" cy="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2180" name="Picture 19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" y="232"/>
              <a:ext cx="688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5257" name="Group 25"/>
          <p:cNvGrpSpPr>
            <a:grpSpLocks/>
          </p:cNvGrpSpPr>
          <p:nvPr/>
        </p:nvGrpSpPr>
        <p:grpSpPr bwMode="auto">
          <a:xfrm>
            <a:off x="3708402" y="4456113"/>
            <a:ext cx="1801813" cy="1257300"/>
            <a:chOff x="0" y="0"/>
            <a:chExt cx="1135" cy="792"/>
          </a:xfrm>
        </p:grpSpPr>
        <p:grpSp>
          <p:nvGrpSpPr>
            <p:cNvPr id="262175" name="Group 23"/>
            <p:cNvGrpSpPr>
              <a:grpSpLocks/>
            </p:cNvGrpSpPr>
            <p:nvPr/>
          </p:nvGrpSpPr>
          <p:grpSpPr bwMode="auto">
            <a:xfrm>
              <a:off x="0" y="0"/>
              <a:ext cx="1135" cy="792"/>
              <a:chOff x="0" y="0"/>
              <a:chExt cx="1135" cy="792"/>
            </a:xfrm>
          </p:grpSpPr>
          <p:sp>
            <p:nvSpPr>
              <p:cNvPr id="262177" name="AutoShape 21"/>
              <p:cNvSpPr>
                <a:spLocks/>
              </p:cNvSpPr>
              <p:nvPr/>
            </p:nvSpPr>
            <p:spPr bwMode="auto">
              <a:xfrm>
                <a:off x="103" y="104"/>
                <a:ext cx="928" cy="584"/>
              </a:xfrm>
              <a:prstGeom prst="roundRect">
                <a:avLst>
                  <a:gd name="adj" fmla="val 14444"/>
                </a:avLst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  <p:pic>
            <p:nvPicPr>
              <p:cNvPr id="262178" name="Picture 22"/>
              <p:cNvPicPr>
                <a:picLocks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135" cy="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2176" name="Picture 24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" y="232"/>
              <a:ext cx="72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5262" name="Group 30"/>
          <p:cNvGrpSpPr>
            <a:grpSpLocks/>
          </p:cNvGrpSpPr>
          <p:nvPr/>
        </p:nvGrpSpPr>
        <p:grpSpPr bwMode="auto">
          <a:xfrm>
            <a:off x="9969662" y="4595813"/>
            <a:ext cx="2705099" cy="1282699"/>
            <a:chOff x="0" y="0"/>
            <a:chExt cx="1704" cy="808"/>
          </a:xfrm>
        </p:grpSpPr>
        <p:grpSp>
          <p:nvGrpSpPr>
            <p:cNvPr id="262171" name="Group 28"/>
            <p:cNvGrpSpPr>
              <a:grpSpLocks/>
            </p:cNvGrpSpPr>
            <p:nvPr/>
          </p:nvGrpSpPr>
          <p:grpSpPr bwMode="auto">
            <a:xfrm>
              <a:off x="0" y="0"/>
              <a:ext cx="1704" cy="808"/>
              <a:chOff x="0" y="0"/>
              <a:chExt cx="1704" cy="808"/>
            </a:xfrm>
          </p:grpSpPr>
          <p:sp>
            <p:nvSpPr>
              <p:cNvPr id="262173" name="AutoShape 26"/>
              <p:cNvSpPr>
                <a:spLocks/>
              </p:cNvSpPr>
              <p:nvPr/>
            </p:nvSpPr>
            <p:spPr bwMode="auto">
              <a:xfrm>
                <a:off x="104" y="104"/>
                <a:ext cx="1496" cy="600"/>
              </a:xfrm>
              <a:prstGeom prst="roundRect">
                <a:avLst>
                  <a:gd name="adj" fmla="val 14060"/>
                </a:avLst>
              </a:prstGeom>
              <a:solidFill>
                <a:srgbClr val="CCFF6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  <p:pic>
            <p:nvPicPr>
              <p:cNvPr id="262174" name="Picture 27"/>
              <p:cNvPicPr>
                <a:picLocks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704" cy="8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2172" name="Picture 29"/>
            <p:cNvPicPr>
              <a:picLocks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" y="224"/>
              <a:ext cx="134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5263" name="AutoShape 31"/>
          <p:cNvSpPr>
            <a:spLocks/>
          </p:cNvSpPr>
          <p:nvPr/>
        </p:nvSpPr>
        <p:spPr bwMode="auto">
          <a:xfrm>
            <a:off x="4291175" y="2360613"/>
            <a:ext cx="3773487" cy="1550987"/>
          </a:xfrm>
          <a:prstGeom prst="roundRect">
            <a:avLst>
              <a:gd name="adj" fmla="val 8639"/>
            </a:avLst>
          </a:prstGeom>
          <a:solidFill>
            <a:srgbClr val="FFCC66">
              <a:alpha val="49803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95264" name="AutoShape 32"/>
          <p:cNvSpPr>
            <a:spLocks/>
          </p:cNvSpPr>
          <p:nvPr/>
        </p:nvSpPr>
        <p:spPr bwMode="auto">
          <a:xfrm>
            <a:off x="10096501" y="2360613"/>
            <a:ext cx="850900" cy="1550987"/>
          </a:xfrm>
          <a:prstGeom prst="roundRect">
            <a:avLst>
              <a:gd name="adj" fmla="val 15736"/>
            </a:avLst>
          </a:prstGeom>
          <a:solidFill>
            <a:srgbClr val="FFCC66">
              <a:alpha val="49803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95265" name="Line 33"/>
          <p:cNvSpPr>
            <a:spLocks noChangeShapeType="1"/>
          </p:cNvSpPr>
          <p:nvPr/>
        </p:nvSpPr>
        <p:spPr bwMode="auto">
          <a:xfrm>
            <a:off x="584201" y="8185151"/>
            <a:ext cx="3740150" cy="515938"/>
          </a:xfrm>
          <a:prstGeom prst="line">
            <a:avLst/>
          </a:prstGeom>
          <a:noFill/>
          <a:ln w="190500">
            <a:solidFill>
              <a:srgbClr val="FF6666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algn="l"/>
            <a:endParaRPr kumimoji="1" lang="ja-JP" altLang="en-US"/>
          </a:p>
        </p:txBody>
      </p:sp>
      <p:sp>
        <p:nvSpPr>
          <p:cNvPr id="95266" name="Rectangle 34"/>
          <p:cNvSpPr>
            <a:spLocks/>
          </p:cNvSpPr>
          <p:nvPr/>
        </p:nvSpPr>
        <p:spPr bwMode="auto">
          <a:xfrm>
            <a:off x="1360489" y="8651879"/>
            <a:ext cx="2097087" cy="37147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ja-JP" sz="2400">
                <a:solidFill>
                  <a:srgbClr val="000000"/>
                </a:solidFill>
                <a:latin typeface="ＤＦＰ隷書体" charset="0"/>
                <a:ea typeface="ＤＦＰ隷書体" charset="0"/>
                <a:cs typeface="ＤＦＰ隷書体" charset="0"/>
                <a:sym typeface="ＤＦＰ隷書体" charset="0"/>
              </a:rPr>
              <a:t>14m diameter</a:t>
            </a:r>
          </a:p>
        </p:txBody>
      </p:sp>
      <p:grpSp>
        <p:nvGrpSpPr>
          <p:cNvPr id="95273" name="Group 41"/>
          <p:cNvGrpSpPr>
            <a:grpSpLocks/>
          </p:cNvGrpSpPr>
          <p:nvPr/>
        </p:nvGrpSpPr>
        <p:grpSpPr bwMode="auto">
          <a:xfrm>
            <a:off x="2017768" y="5702300"/>
            <a:ext cx="3773487" cy="1725614"/>
            <a:chOff x="0" y="0"/>
            <a:chExt cx="2376" cy="1086"/>
          </a:xfrm>
        </p:grpSpPr>
        <p:grpSp>
          <p:nvGrpSpPr>
            <p:cNvPr id="262165" name="Group 39"/>
            <p:cNvGrpSpPr>
              <a:grpSpLocks/>
            </p:cNvGrpSpPr>
            <p:nvPr/>
          </p:nvGrpSpPr>
          <p:grpSpPr bwMode="auto">
            <a:xfrm>
              <a:off x="0" y="0"/>
              <a:ext cx="2376" cy="1086"/>
              <a:chOff x="0" y="0"/>
              <a:chExt cx="2376" cy="1086"/>
            </a:xfrm>
          </p:grpSpPr>
          <p:grpSp>
            <p:nvGrpSpPr>
              <p:cNvPr id="262167" name="Group 37"/>
              <p:cNvGrpSpPr>
                <a:grpSpLocks/>
              </p:cNvGrpSpPr>
              <p:nvPr/>
            </p:nvGrpSpPr>
            <p:grpSpPr bwMode="auto">
              <a:xfrm>
                <a:off x="0" y="0"/>
                <a:ext cx="2376" cy="1086"/>
                <a:chOff x="0" y="0"/>
                <a:chExt cx="2376" cy="1086"/>
              </a:xfrm>
            </p:grpSpPr>
            <p:sp>
              <p:nvSpPr>
                <p:cNvPr id="262169" name="AutoShape 35"/>
                <p:cNvSpPr>
                  <a:spLocks/>
                </p:cNvSpPr>
                <p:nvPr/>
              </p:nvSpPr>
              <p:spPr bwMode="auto">
                <a:xfrm>
                  <a:off x="104" y="103"/>
                  <a:ext cx="2168" cy="879"/>
                </a:xfrm>
                <a:prstGeom prst="roundRect">
                  <a:avLst>
                    <a:gd name="adj" fmla="val 9583"/>
                  </a:avLst>
                </a:prstGeom>
                <a:solidFill>
                  <a:srgbClr val="CCFF66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ja-JP" altLang="en-US"/>
                </a:p>
              </p:txBody>
            </p:sp>
            <p:pic>
              <p:nvPicPr>
                <p:cNvPr id="262170" name="Picture 36"/>
                <p:cNvPicPr>
                  <a:picLocks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376" cy="10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62168" name="Picture 38"/>
              <p:cNvPicPr>
                <a:picLocks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" y="151"/>
                <a:ext cx="2032" cy="7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2166" name="Picture 40"/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" y="567"/>
              <a:ext cx="2032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2162" name="Rectangle 42"/>
          <p:cNvSpPr>
            <a:spLocks/>
          </p:cNvSpPr>
          <p:nvPr/>
        </p:nvSpPr>
        <p:spPr bwMode="auto">
          <a:xfrm>
            <a:off x="330202" y="3894300"/>
            <a:ext cx="4705350" cy="52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386" bIns="0">
            <a:spAutoFit/>
          </a:bodyPr>
          <a:lstStyle/>
          <a:p>
            <a:pPr marL="50482" algn="l"/>
            <a:r>
              <a:rPr lang="en-US" altLang="ja-JP" sz="3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BNL/Fermilab Approach</a:t>
            </a:r>
          </a:p>
        </p:txBody>
      </p:sp>
      <p:sp>
        <p:nvSpPr>
          <p:cNvPr id="262163" name="Rectangle 43"/>
          <p:cNvSpPr>
            <a:spLocks/>
          </p:cNvSpPr>
          <p:nvPr/>
        </p:nvSpPr>
        <p:spPr bwMode="auto">
          <a:xfrm>
            <a:off x="8462964" y="4002249"/>
            <a:ext cx="3578224" cy="52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386" bIns="0">
            <a:spAutoFit/>
          </a:bodyPr>
          <a:lstStyle/>
          <a:p>
            <a:pPr marL="50482" algn="l"/>
            <a:r>
              <a:rPr lang="en-US" altLang="ja-JP" sz="3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J-PARC Approach</a:t>
            </a:r>
          </a:p>
        </p:txBody>
      </p:sp>
    </p:spTree>
    <p:extLst>
      <p:ext uri="{BB962C8B-B14F-4D97-AF65-F5344CB8AC3E}">
        <p14:creationId xmlns:p14="http://schemas.microsoft.com/office/powerpoint/2010/main" val="28709574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5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5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5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5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5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5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5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5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5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5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5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5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5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5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5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5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5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63" grpId="0" animBg="1"/>
      <p:bldP spid="95264" grpId="0" animBg="1"/>
      <p:bldP spid="95265" grpId="0" animBg="1"/>
      <p:bldP spid="95266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 noGrp="1" noChangeArrowheads="1"/>
          </p:cNvSpPr>
          <p:nvPr>
            <p:ph type="title"/>
          </p:nvPr>
        </p:nvSpPr>
        <p:spPr>
          <a:xfrm>
            <a:off x="215901" y="-25399"/>
            <a:ext cx="11709400" cy="1625600"/>
          </a:xfrm>
        </p:spPr>
        <p:txBody>
          <a:bodyPr rIns="164819"/>
          <a:lstStyle/>
          <a:p>
            <a:pPr marL="56623" indent="0">
              <a:defRPr/>
            </a:pPr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</a:rPr>
              <a:t>What</a:t>
            </a:r>
            <a:r>
              <a:rPr lang="ja-JP" altLang="en-US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</a:rPr>
              <a:t>’</a:t>
            </a:r>
            <a:r>
              <a:rPr lang="en-US" altLang="ja-JP">
                <a:effectLst>
                  <a:outerShdw blurRad="38100" dist="38100" dir="2700000" algn="tl">
                    <a:srgbClr val="DDDDDD"/>
                  </a:outerShdw>
                </a:effectLst>
              </a:rPr>
              <a:t>s Different?</a:t>
            </a:r>
          </a:p>
        </p:txBody>
      </p:sp>
      <p:sp>
        <p:nvSpPr>
          <p:cNvPr id="942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31801" y="1511302"/>
            <a:ext cx="12141200" cy="4826000"/>
          </a:xfrm>
        </p:spPr>
        <p:txBody>
          <a:bodyPr rIns="164819"/>
          <a:lstStyle/>
          <a:p>
            <a:pPr marL="378945" indent="-339711">
              <a:defRPr/>
            </a:pPr>
            <a:r>
              <a:rPr lang="en-US" altLang="ja-JP" sz="3400"/>
              <a:t>Tertiary Muon Beam</a:t>
            </a:r>
          </a:p>
          <a:p>
            <a:pPr marL="775271" lvl="1" indent="-283079">
              <a:defRPr/>
            </a:pPr>
            <a:r>
              <a:rPr lang="en-US" altLang="ja-JP" sz="2800"/>
              <a:t>Widely spread over phase space</a:t>
            </a:r>
          </a:p>
          <a:p>
            <a:pPr marL="775271" lvl="1" indent="-283079">
              <a:defRPr/>
            </a:pPr>
            <a:r>
              <a:rPr lang="en-US" altLang="ja-JP" sz="2800"/>
              <a:t>Contamination of pion</a:t>
            </a:r>
          </a:p>
        </p:txBody>
      </p:sp>
      <p:sp>
        <p:nvSpPr>
          <p:cNvPr id="451587" name="Rectangle 3"/>
          <p:cNvSpPr>
            <a:spLocks/>
          </p:cNvSpPr>
          <p:nvPr/>
        </p:nvSpPr>
        <p:spPr bwMode="auto">
          <a:xfrm>
            <a:off x="9321801" y="8877301"/>
            <a:ext cx="30480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272" bIns="0"/>
          <a:lstStyle/>
          <a:p>
            <a:pPr marL="53651" algn="r"/>
            <a:r>
              <a:rPr lang="en-US" altLang="ja-JP" sz="18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21</a:t>
            </a:r>
          </a:p>
        </p:txBody>
      </p:sp>
      <p:pic>
        <p:nvPicPr>
          <p:cNvPr id="45158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" y="0"/>
            <a:ext cx="13523913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AutoShape 5"/>
          <p:cNvSpPr>
            <a:spLocks/>
          </p:cNvSpPr>
          <p:nvPr/>
        </p:nvSpPr>
        <p:spPr bwMode="auto">
          <a:xfrm>
            <a:off x="1831975" y="3236914"/>
            <a:ext cx="1714500" cy="5651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  <a:moveTo>
                  <a:pt x="0" y="10800"/>
                </a:moveTo>
              </a:path>
            </a:pathLst>
          </a:custGeom>
          <a:gradFill rotWithShape="0">
            <a:gsLst>
              <a:gs pos="0">
                <a:srgbClr val="9BC1FF"/>
              </a:gs>
              <a:gs pos="100000">
                <a:srgbClr val="3F80CD"/>
              </a:gs>
            </a:gsLst>
            <a:lin ang="5400000" scaled="1"/>
          </a:gradFill>
          <a:ln w="9525" cap="flat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ja-JP" altLang="en-US"/>
          </a:p>
        </p:txBody>
      </p:sp>
      <p:sp>
        <p:nvSpPr>
          <p:cNvPr id="94214" name="AutoShape 6"/>
          <p:cNvSpPr>
            <a:spLocks/>
          </p:cNvSpPr>
          <p:nvPr/>
        </p:nvSpPr>
        <p:spPr bwMode="auto">
          <a:xfrm rot="10800000">
            <a:off x="1831975" y="5295901"/>
            <a:ext cx="1714500" cy="5651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  <a:moveTo>
                  <a:pt x="0" y="10800"/>
                </a:moveTo>
              </a:path>
            </a:pathLst>
          </a:custGeom>
          <a:gradFill rotWithShape="0">
            <a:gsLst>
              <a:gs pos="0">
                <a:srgbClr val="3F80CD"/>
              </a:gs>
              <a:gs pos="100000">
                <a:srgbClr val="9BC1FF"/>
              </a:gs>
            </a:gsLst>
            <a:lin ang="5400000" scaled="1"/>
          </a:gradFill>
          <a:ln w="9525" cap="flat">
            <a:solidFill>
              <a:srgbClr val="4A7EBB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ja-JP" altLang="en-US"/>
          </a:p>
        </p:txBody>
      </p:sp>
      <p:pic>
        <p:nvPicPr>
          <p:cNvPr id="451591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3766800" cy="910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6" name="Rectangle 8"/>
          <p:cNvSpPr>
            <a:spLocks/>
          </p:cNvSpPr>
          <p:nvPr/>
        </p:nvSpPr>
        <p:spPr bwMode="auto">
          <a:xfrm>
            <a:off x="3363912" y="3238501"/>
            <a:ext cx="2832100" cy="469899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3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272" bIns="0" anchor="ctr"/>
          <a:lstStyle/>
          <a:p>
            <a:pPr marL="56623">
              <a:defRPr/>
            </a:pPr>
            <a:r>
              <a:rPr lang="en-US" altLang="ja-JP" sz="240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Electric Focusing</a:t>
            </a:r>
          </a:p>
        </p:txBody>
      </p:sp>
      <p:sp>
        <p:nvSpPr>
          <p:cNvPr id="94217" name="Rectangle 9"/>
          <p:cNvSpPr>
            <a:spLocks/>
          </p:cNvSpPr>
          <p:nvPr/>
        </p:nvSpPr>
        <p:spPr bwMode="auto">
          <a:xfrm>
            <a:off x="3316288" y="7258051"/>
            <a:ext cx="2832100" cy="469899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3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272" bIns="0" anchor="ctr"/>
          <a:lstStyle/>
          <a:p>
            <a:pPr marL="56623">
              <a:defRPr/>
            </a:pPr>
            <a:r>
              <a:rPr lang="en-US" altLang="ja-JP" sz="240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No Focusing</a:t>
            </a: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 rot="10800000" flipH="1">
            <a:off x="7023100" y="3875088"/>
            <a:ext cx="4872038" cy="12700"/>
          </a:xfrm>
          <a:prstGeom prst="line">
            <a:avLst/>
          </a:prstGeom>
          <a:noFill/>
          <a:ln w="25400" cap="flat">
            <a:solidFill>
              <a:srgbClr val="262673"/>
            </a:solidFill>
            <a:prstDash val="dash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ja-JP" altLang="en-US"/>
          </a:p>
        </p:txBody>
      </p:sp>
      <p:sp>
        <p:nvSpPr>
          <p:cNvPr id="94219" name="Line 11"/>
          <p:cNvSpPr>
            <a:spLocks noChangeShapeType="1"/>
          </p:cNvSpPr>
          <p:nvPr/>
        </p:nvSpPr>
        <p:spPr bwMode="auto">
          <a:xfrm rot="10800000" flipH="1">
            <a:off x="7023100" y="5126039"/>
            <a:ext cx="4872038" cy="20636"/>
          </a:xfrm>
          <a:prstGeom prst="line">
            <a:avLst/>
          </a:prstGeom>
          <a:noFill/>
          <a:ln w="25400" cap="flat">
            <a:solidFill>
              <a:srgbClr val="262673"/>
            </a:solidFill>
            <a:prstDash val="dash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ja-JP" altLang="en-US"/>
          </a:p>
        </p:txBody>
      </p:sp>
      <p:sp>
        <p:nvSpPr>
          <p:cNvPr id="94220" name="Line 12"/>
          <p:cNvSpPr>
            <a:spLocks noChangeShapeType="1"/>
          </p:cNvSpPr>
          <p:nvPr/>
        </p:nvSpPr>
        <p:spPr bwMode="auto">
          <a:xfrm rot="10800000" flipH="1">
            <a:off x="7226300" y="7481888"/>
            <a:ext cx="4872038" cy="12700"/>
          </a:xfrm>
          <a:prstGeom prst="line">
            <a:avLst/>
          </a:prstGeom>
          <a:noFill/>
          <a:ln w="25400" cap="flat">
            <a:solidFill>
              <a:srgbClr val="262673"/>
            </a:solidFill>
            <a:prstDash val="dash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ja-JP" altLang="en-US"/>
          </a:p>
        </p:txBody>
      </p:sp>
      <p:sp>
        <p:nvSpPr>
          <p:cNvPr id="94221" name="Line 13"/>
          <p:cNvSpPr>
            <a:spLocks noChangeShapeType="1"/>
          </p:cNvSpPr>
          <p:nvPr/>
        </p:nvSpPr>
        <p:spPr bwMode="auto">
          <a:xfrm rot="10800000" flipH="1">
            <a:off x="7226300" y="8732998"/>
            <a:ext cx="4872038" cy="19051"/>
          </a:xfrm>
          <a:prstGeom prst="line">
            <a:avLst/>
          </a:prstGeom>
          <a:noFill/>
          <a:ln w="25400" cap="flat">
            <a:solidFill>
              <a:srgbClr val="262673"/>
            </a:solidFill>
            <a:prstDash val="dash"/>
            <a:round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ja-JP" altLang="en-US"/>
          </a:p>
        </p:txBody>
      </p:sp>
      <p:sp>
        <p:nvSpPr>
          <p:cNvPr id="94222" name="Line 14"/>
          <p:cNvSpPr>
            <a:spLocks noChangeShapeType="1"/>
          </p:cNvSpPr>
          <p:nvPr/>
        </p:nvSpPr>
        <p:spPr bwMode="auto">
          <a:xfrm flipH="1">
            <a:off x="11733214" y="4724562"/>
            <a:ext cx="1587" cy="431799"/>
          </a:xfrm>
          <a:prstGeom prst="line">
            <a:avLst/>
          </a:prstGeom>
          <a:noFill/>
          <a:ln w="25400" cap="flat">
            <a:solidFill>
              <a:srgbClr val="262673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ja-JP" altLang="en-US"/>
          </a:p>
        </p:txBody>
      </p:sp>
      <p:sp>
        <p:nvSpPr>
          <p:cNvPr id="94223" name="Line 15"/>
          <p:cNvSpPr>
            <a:spLocks noChangeShapeType="1"/>
          </p:cNvSpPr>
          <p:nvPr/>
        </p:nvSpPr>
        <p:spPr bwMode="auto">
          <a:xfrm rot="10800000" flipH="1">
            <a:off x="11733214" y="3895726"/>
            <a:ext cx="1587" cy="395288"/>
          </a:xfrm>
          <a:prstGeom prst="line">
            <a:avLst/>
          </a:prstGeom>
          <a:noFill/>
          <a:ln w="25400" cap="flat">
            <a:solidFill>
              <a:srgbClr val="262673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ja-JP" altLang="en-US"/>
          </a:p>
        </p:txBody>
      </p:sp>
      <p:sp>
        <p:nvSpPr>
          <p:cNvPr id="94224" name="Rectangle 16"/>
          <p:cNvSpPr>
            <a:spLocks/>
          </p:cNvSpPr>
          <p:nvPr/>
        </p:nvSpPr>
        <p:spPr bwMode="auto">
          <a:xfrm>
            <a:off x="11283951" y="4283075"/>
            <a:ext cx="1282699" cy="469899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3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272" bIns="0" anchor="ctr"/>
          <a:lstStyle/>
          <a:p>
            <a:pPr marL="56623">
              <a:defRPr/>
            </a:pPr>
            <a:r>
              <a:rPr lang="en-US" altLang="ja-JP" sz="240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~10 cm</a:t>
            </a:r>
          </a:p>
        </p:txBody>
      </p:sp>
      <p:sp>
        <p:nvSpPr>
          <p:cNvPr id="94225" name="Line 17"/>
          <p:cNvSpPr>
            <a:spLocks noChangeShapeType="1"/>
          </p:cNvSpPr>
          <p:nvPr/>
        </p:nvSpPr>
        <p:spPr bwMode="auto">
          <a:xfrm flipH="1">
            <a:off x="11836401" y="8310725"/>
            <a:ext cx="3174" cy="431799"/>
          </a:xfrm>
          <a:prstGeom prst="line">
            <a:avLst/>
          </a:prstGeom>
          <a:noFill/>
          <a:ln w="25400" cap="flat">
            <a:solidFill>
              <a:srgbClr val="262673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ja-JP" altLang="en-US"/>
          </a:p>
        </p:txBody>
      </p:sp>
      <p:sp>
        <p:nvSpPr>
          <p:cNvPr id="94226" name="Line 18"/>
          <p:cNvSpPr>
            <a:spLocks noChangeShapeType="1"/>
          </p:cNvSpPr>
          <p:nvPr/>
        </p:nvSpPr>
        <p:spPr bwMode="auto">
          <a:xfrm rot="10800000" flipH="1">
            <a:off x="11836401" y="7483475"/>
            <a:ext cx="3174" cy="395288"/>
          </a:xfrm>
          <a:prstGeom prst="line">
            <a:avLst/>
          </a:prstGeom>
          <a:noFill/>
          <a:ln w="25400" cap="flat">
            <a:solidFill>
              <a:srgbClr val="262673"/>
            </a:solidFill>
            <a:prstDash val="solid"/>
            <a:round/>
            <a:headEnd type="none" w="med" len="med"/>
            <a:tailEnd type="arrow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ja-JP" altLang="en-US"/>
          </a:p>
        </p:txBody>
      </p:sp>
      <p:sp>
        <p:nvSpPr>
          <p:cNvPr id="94227" name="Rectangle 19"/>
          <p:cNvSpPr>
            <a:spLocks/>
          </p:cNvSpPr>
          <p:nvPr/>
        </p:nvSpPr>
        <p:spPr bwMode="auto">
          <a:xfrm>
            <a:off x="11388725" y="7869238"/>
            <a:ext cx="1282699" cy="469899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3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272" bIns="0" anchor="ctr"/>
          <a:lstStyle/>
          <a:p>
            <a:pPr marL="56623">
              <a:defRPr/>
            </a:pPr>
            <a:r>
              <a:rPr lang="en-US" altLang="ja-JP" sz="240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~10 cm</a:t>
            </a:r>
          </a:p>
        </p:txBody>
      </p:sp>
      <p:sp>
        <p:nvSpPr>
          <p:cNvPr id="94228" name="Rectangle 20"/>
          <p:cNvSpPr>
            <a:spLocks/>
          </p:cNvSpPr>
          <p:nvPr/>
        </p:nvSpPr>
        <p:spPr bwMode="auto">
          <a:xfrm>
            <a:off x="109538" y="5064125"/>
            <a:ext cx="2832100" cy="469899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3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272" bIns="0" anchor="ctr"/>
          <a:lstStyle/>
          <a:p>
            <a:pPr marL="56623">
              <a:defRPr/>
            </a:pPr>
            <a:r>
              <a:rPr lang="en-US" altLang="ja-JP" sz="240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Injection</a:t>
            </a:r>
          </a:p>
        </p:txBody>
      </p:sp>
      <p:sp>
        <p:nvSpPr>
          <p:cNvPr id="94229" name="Rectangle 21"/>
          <p:cNvSpPr>
            <a:spLocks/>
          </p:cNvSpPr>
          <p:nvPr/>
        </p:nvSpPr>
        <p:spPr bwMode="auto">
          <a:xfrm>
            <a:off x="254000" y="8115301"/>
            <a:ext cx="2832100" cy="469899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chemeClr val="bg2">
                <a:alpha val="34999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272" bIns="0" anchor="ctr"/>
          <a:lstStyle/>
          <a:p>
            <a:pPr marL="56623">
              <a:defRPr/>
            </a:pPr>
            <a:r>
              <a:rPr lang="en-US" altLang="ja-JP" sz="240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Injection</a:t>
            </a:r>
          </a:p>
        </p:txBody>
      </p:sp>
      <p:sp>
        <p:nvSpPr>
          <p:cNvPr id="451606" name="Rectangle 22"/>
          <p:cNvSpPr>
            <a:spLocks/>
          </p:cNvSpPr>
          <p:nvPr/>
        </p:nvSpPr>
        <p:spPr bwMode="auto">
          <a:xfrm>
            <a:off x="431800" y="6262689"/>
            <a:ext cx="121539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272" bIns="0"/>
          <a:lstStyle/>
          <a:p>
            <a:pPr marL="377167" indent="-337770" algn="l">
              <a:spcBef>
                <a:spcPts val="788"/>
              </a:spcBef>
              <a:buClr>
                <a:srgbClr val="000066"/>
              </a:buClr>
              <a:buSzPct val="100000"/>
              <a:buFont typeface="Wingdings" charset="0"/>
              <a:buChar char="n"/>
            </a:pPr>
            <a:r>
              <a:rPr lang="en-US" altLang="ja-JP" sz="3400" b="1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Ultra-Cold Muon Beam</a:t>
            </a:r>
          </a:p>
          <a:p>
            <a:pPr marL="377167" indent="-337770" algn="l">
              <a:spcBef>
                <a:spcPts val="650"/>
              </a:spcBef>
              <a:buClr>
                <a:srgbClr val="000066"/>
              </a:buClr>
              <a:buSzPct val="100000"/>
              <a:buFont typeface="Wingdings" charset="0"/>
              <a:buChar char="n"/>
            </a:pPr>
            <a:r>
              <a:rPr lang="en-US" altLang="ja-JP" sz="2800" b="1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Can be contained in the detection volume w/o focusing</a:t>
            </a:r>
          </a:p>
          <a:p>
            <a:pPr marL="377167" indent="-337770" algn="l">
              <a:spcBef>
                <a:spcPts val="650"/>
              </a:spcBef>
              <a:buClr>
                <a:srgbClr val="000066"/>
              </a:buClr>
              <a:buSzPct val="100000"/>
              <a:buFont typeface="Wingdings" charset="0"/>
              <a:buChar char="n"/>
            </a:pPr>
            <a:r>
              <a:rPr lang="en-US" altLang="ja-JP" sz="2800" b="1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Yield?</a:t>
            </a:r>
          </a:p>
        </p:txBody>
      </p:sp>
      <p:grpSp>
        <p:nvGrpSpPr>
          <p:cNvPr id="451607" name="Group 25"/>
          <p:cNvGrpSpPr>
            <a:grpSpLocks/>
          </p:cNvGrpSpPr>
          <p:nvPr/>
        </p:nvGrpSpPr>
        <p:grpSpPr bwMode="auto">
          <a:xfrm>
            <a:off x="7283450" y="5262562"/>
            <a:ext cx="5686426" cy="1776412"/>
            <a:chOff x="0" y="0"/>
            <a:chExt cx="3582" cy="1119"/>
          </a:xfrm>
        </p:grpSpPr>
        <p:pic>
          <p:nvPicPr>
            <p:cNvPr id="451618" name="Picture 23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82" cy="1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619" name="Rectangle 24"/>
            <p:cNvSpPr>
              <a:spLocks/>
            </p:cNvSpPr>
            <p:nvPr/>
          </p:nvSpPr>
          <p:spPr bwMode="auto">
            <a:xfrm>
              <a:off x="51" y="203"/>
              <a:ext cx="3496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7799" bIns="0" anchor="ctr"/>
            <a:lstStyle/>
            <a:p>
              <a:pPr marL="53651"/>
              <a:r>
                <a:rPr lang="en-US" altLang="ja-JP" sz="340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rPr>
                <a:t>No Focusing </a:t>
              </a:r>
            </a:p>
            <a:p>
              <a:pPr marL="53651"/>
              <a:r>
                <a:rPr lang="en-US" altLang="ja-JP" sz="3400">
                  <a:solidFill>
                    <a:srgbClr val="FFFFFF"/>
                  </a:solidFill>
                  <a:latin typeface="ＭＳ Ｐゴシック" charset="0"/>
                  <a:ea typeface="ＭＳ Ｐゴシック" charset="0"/>
                  <a:cs typeface="ＭＳ Ｐゴシック" charset="0"/>
                  <a:sym typeface="ＭＳ Ｐゴシック" charset="0"/>
                </a:rPr>
                <a:t>⇒</a:t>
              </a:r>
              <a:r>
                <a:rPr lang="en-US" altLang="ja-JP" sz="340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rPr>
                <a:t> Any Momentum</a:t>
              </a:r>
            </a:p>
          </p:txBody>
        </p:sp>
      </p:grpSp>
      <p:grpSp>
        <p:nvGrpSpPr>
          <p:cNvPr id="451608" name="Group 28"/>
          <p:cNvGrpSpPr>
            <a:grpSpLocks/>
          </p:cNvGrpSpPr>
          <p:nvPr/>
        </p:nvGrpSpPr>
        <p:grpSpPr bwMode="auto">
          <a:xfrm>
            <a:off x="7283450" y="1681325"/>
            <a:ext cx="5686426" cy="1785937"/>
            <a:chOff x="0" y="0"/>
            <a:chExt cx="3582" cy="1124"/>
          </a:xfrm>
        </p:grpSpPr>
        <p:pic>
          <p:nvPicPr>
            <p:cNvPr id="451616" name="Picture 2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82" cy="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617" name="Rectangle 27"/>
            <p:cNvSpPr>
              <a:spLocks/>
            </p:cNvSpPr>
            <p:nvPr/>
          </p:nvSpPr>
          <p:spPr bwMode="auto">
            <a:xfrm>
              <a:off x="51" y="206"/>
              <a:ext cx="3496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7799" bIns="0" anchor="ctr"/>
            <a:lstStyle/>
            <a:p>
              <a:pPr marL="53651"/>
              <a:r>
                <a:rPr lang="en-US" altLang="ja-JP" sz="340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rPr>
                <a:t>Electric Field for Focusing </a:t>
              </a:r>
              <a:r>
                <a:rPr lang="en-US" altLang="ja-JP" sz="3400">
                  <a:solidFill>
                    <a:srgbClr val="FFFFFF"/>
                  </a:solidFill>
                  <a:latin typeface="ＭＳ Ｐゴシック" charset="0"/>
                  <a:ea typeface="ＭＳ Ｐゴシック" charset="0"/>
                  <a:cs typeface="ＭＳ Ｐゴシック" charset="0"/>
                  <a:sym typeface="ＭＳ Ｐゴシック" charset="0"/>
                </a:rPr>
                <a:t>⇒</a:t>
              </a:r>
              <a:r>
                <a:rPr lang="en-US" altLang="ja-JP" sz="3400">
                  <a:solidFill>
                    <a:srgbClr val="FFFFFF"/>
                  </a:solidFill>
                  <a:latin typeface="Arial" charset="0"/>
                  <a:cs typeface="Arial" charset="0"/>
                  <a:sym typeface="Arial" charset="0"/>
                </a:rPr>
                <a:t> Magic Momentum</a:t>
              </a:r>
            </a:p>
          </p:txBody>
        </p:sp>
      </p:grpSp>
      <p:grpSp>
        <p:nvGrpSpPr>
          <p:cNvPr id="451609" name="Group 31"/>
          <p:cNvGrpSpPr>
            <a:grpSpLocks/>
          </p:cNvGrpSpPr>
          <p:nvPr/>
        </p:nvGrpSpPr>
        <p:grpSpPr bwMode="auto">
          <a:xfrm>
            <a:off x="1638300" y="8824915"/>
            <a:ext cx="3371850" cy="936624"/>
            <a:chOff x="0" y="0"/>
            <a:chExt cx="2124" cy="589"/>
          </a:xfrm>
        </p:grpSpPr>
        <p:pic>
          <p:nvPicPr>
            <p:cNvPr id="451614" name="Picture 2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24" cy="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615" name="Picture 3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96"/>
              <a:ext cx="18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1610" name="Group 34"/>
          <p:cNvGrpSpPr>
            <a:grpSpLocks/>
          </p:cNvGrpSpPr>
          <p:nvPr/>
        </p:nvGrpSpPr>
        <p:grpSpPr bwMode="auto">
          <a:xfrm>
            <a:off x="5973763" y="8902700"/>
            <a:ext cx="5494337" cy="857250"/>
            <a:chOff x="0" y="0"/>
            <a:chExt cx="3461" cy="540"/>
          </a:xfrm>
        </p:grpSpPr>
        <p:pic>
          <p:nvPicPr>
            <p:cNvPr id="451612" name="Picture 32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461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613" name="Rectangle 33"/>
            <p:cNvSpPr>
              <a:spLocks/>
            </p:cNvSpPr>
            <p:nvPr/>
          </p:nvSpPr>
          <p:spPr bwMode="auto">
            <a:xfrm>
              <a:off x="80" y="113"/>
              <a:ext cx="3320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57799" bIns="0" anchor="ctr"/>
            <a:lstStyle/>
            <a:p>
              <a:pPr marL="53651"/>
              <a:r>
                <a:rPr lang="en-US" altLang="ja-JP" sz="2400">
                  <a:solidFill>
                    <a:srgbClr val="000000"/>
                  </a:solidFill>
                  <a:latin typeface="Arial" charset="0"/>
                  <a:cs typeface="Arial" charset="0"/>
                  <a:sym typeface="Arial" charset="0"/>
                </a:rPr>
                <a:t>&lt; 10 cm spread over 10 km travel</a:t>
              </a:r>
            </a:p>
          </p:txBody>
        </p:sp>
      </p:grpSp>
      <p:sp>
        <p:nvSpPr>
          <p:cNvPr id="94243" name="AutoShape 35"/>
          <p:cNvSpPr>
            <a:spLocks/>
          </p:cNvSpPr>
          <p:nvPr/>
        </p:nvSpPr>
        <p:spPr bwMode="auto">
          <a:xfrm>
            <a:off x="5102225" y="8991762"/>
            <a:ext cx="857250" cy="665163"/>
          </a:xfrm>
          <a:prstGeom prst="rightArrow">
            <a:avLst>
              <a:gd name="adj1" fmla="val 50000"/>
              <a:gd name="adj2" fmla="val 35173"/>
            </a:avLst>
          </a:prstGeom>
          <a:gradFill rotWithShape="0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 scaled="1"/>
          </a:gradFill>
          <a:ln w="9525" cap="flat">
            <a:solidFill>
              <a:srgbClr val="B6DCD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35762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240" y="0"/>
            <a:ext cx="11704320" cy="121736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Ultra-cold Muon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0242" y="1217360"/>
            <a:ext cx="9814464" cy="2232405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9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29399" tIns="64700" rIns="129399" bIns="64700" rtlCol="0">
            <a:spAutoFit/>
          </a:bodyPr>
          <a:lstStyle/>
          <a:p>
            <a:pPr algn="l" defTabSz="6470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00" u="sng" dirty="0">
                <a:solidFill>
                  <a:prstClr val="black"/>
                </a:solidFill>
                <a:latin typeface="Candara"/>
                <a:ea typeface="HGP明朝E"/>
              </a:rPr>
              <a:t>Requirement for zero E-field:</a:t>
            </a:r>
          </a:p>
          <a:p>
            <a:pPr algn="l" defTabSz="6470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00" dirty="0">
                <a:solidFill>
                  <a:prstClr val="black"/>
                </a:solidFill>
                <a:latin typeface="Candara"/>
                <a:ea typeface="HGP明朝E"/>
              </a:rPr>
              <a:t>  </a:t>
            </a:r>
            <a:r>
              <a:rPr kumimoji="1" lang="en-US" altLang="ja-JP" sz="3400" dirty="0" err="1">
                <a:solidFill>
                  <a:prstClr val="black"/>
                </a:solidFill>
                <a:latin typeface="Candara"/>
                <a:ea typeface="HGP明朝E"/>
              </a:rPr>
              <a:t>Muons</a:t>
            </a:r>
            <a:r>
              <a:rPr kumimoji="1" lang="en-US" altLang="ja-JP" sz="3400" dirty="0">
                <a:solidFill>
                  <a:prstClr val="black"/>
                </a:solidFill>
                <a:latin typeface="Candara"/>
                <a:ea typeface="HGP明朝E"/>
              </a:rPr>
              <a:t> should be kept stored without E-focusing</a:t>
            </a:r>
          </a:p>
          <a:p>
            <a:pPr algn="l" defTabSz="6470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00" dirty="0">
                <a:solidFill>
                  <a:prstClr val="black"/>
                </a:solidFill>
                <a:latin typeface="Candara"/>
                <a:ea typeface="HGP明朝E"/>
              </a:rPr>
              <a:t>      </a:t>
            </a:r>
            <a:r>
              <a:rPr kumimoji="1" lang="en-US" altLang="ja-JP" sz="3400" dirty="0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 Beam with ultra-small transverse dispersion, </a:t>
            </a:r>
          </a:p>
          <a:p>
            <a:pPr algn="l" defTabSz="6470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00" dirty="0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            i.e.  </a:t>
            </a:r>
            <a:r>
              <a:rPr kumimoji="1" lang="en-US" altLang="ja-JP" sz="3400" dirty="0" err="1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Δp</a:t>
            </a:r>
            <a:r>
              <a:rPr kumimoji="1" lang="en-US" altLang="ja-JP" sz="3400" baseline="-25000" dirty="0" err="1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T</a:t>
            </a:r>
            <a:r>
              <a:rPr kumimoji="1" lang="en-US" altLang="ja-JP" sz="3400" dirty="0">
                <a:solidFill>
                  <a:prstClr val="black"/>
                </a:solidFill>
                <a:latin typeface="Candara"/>
                <a:ea typeface="HGP明朝E"/>
                <a:sym typeface="Wingdings"/>
              </a:rPr>
              <a:t>/p ~0</a:t>
            </a:r>
            <a:endParaRPr kumimoji="1" lang="en-US" altLang="ja-JP" sz="34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4671" y="4293042"/>
            <a:ext cx="8540036" cy="459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002629" y="8580415"/>
            <a:ext cx="1480088" cy="531426"/>
          </a:xfrm>
          <a:prstGeom prst="rect">
            <a:avLst/>
          </a:prstGeom>
          <a:noFill/>
        </p:spPr>
        <p:txBody>
          <a:bodyPr wrap="none" lIns="129399" tIns="64700" rIns="129399" bIns="64700" rtlCol="0">
            <a:spAutoFit/>
          </a:bodyPr>
          <a:lstStyle/>
          <a:p>
            <a:pPr algn="l" defTabSz="6470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dirty="0">
                <a:solidFill>
                  <a:srgbClr val="0000FF"/>
                </a:solidFill>
                <a:latin typeface="Candara"/>
                <a:ea typeface="HGP明朝E"/>
              </a:rPr>
              <a:t>28MeV/c</a:t>
            </a:r>
            <a:endParaRPr kumimoji="1" lang="ja-JP" altLang="en-US" sz="2600" dirty="0">
              <a:solidFill>
                <a:srgbClr val="0000FF"/>
              </a:solidFill>
              <a:latin typeface="Candara"/>
              <a:ea typeface="HGP明朝E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93208" y="8620448"/>
            <a:ext cx="1255091" cy="531426"/>
          </a:xfrm>
          <a:prstGeom prst="rect">
            <a:avLst/>
          </a:prstGeom>
          <a:noFill/>
        </p:spPr>
        <p:txBody>
          <a:bodyPr wrap="none" lIns="129399" tIns="64700" rIns="129399" bIns="64700" rtlCol="0">
            <a:spAutoFit/>
          </a:bodyPr>
          <a:lstStyle/>
          <a:p>
            <a:pPr algn="l" defTabSz="6470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dirty="0">
                <a:solidFill>
                  <a:srgbClr val="0000FF"/>
                </a:solidFill>
                <a:latin typeface="Candara"/>
                <a:ea typeface="HGP明朝E"/>
              </a:rPr>
              <a:t>3 </a:t>
            </a:r>
            <a:r>
              <a:rPr kumimoji="1" lang="en-US" altLang="ja-JP" sz="2600" dirty="0" err="1">
                <a:solidFill>
                  <a:srgbClr val="0000FF"/>
                </a:solidFill>
                <a:latin typeface="Candara"/>
                <a:ea typeface="HGP明朝E"/>
              </a:rPr>
              <a:t>keV</a:t>
            </a:r>
            <a:r>
              <a:rPr kumimoji="1" lang="en-US" altLang="ja-JP" sz="2600" dirty="0">
                <a:solidFill>
                  <a:srgbClr val="0000FF"/>
                </a:solidFill>
                <a:latin typeface="Candara"/>
                <a:ea typeface="HGP明朝E"/>
              </a:rPr>
              <a:t>/c</a:t>
            </a:r>
            <a:endParaRPr kumimoji="1" lang="ja-JP" altLang="en-US" sz="2600" dirty="0">
              <a:solidFill>
                <a:srgbClr val="0000FF"/>
              </a:solidFill>
              <a:latin typeface="Candara"/>
              <a:ea typeface="HGP明朝E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774908" y="7441599"/>
            <a:ext cx="3077082" cy="656590"/>
          </a:xfrm>
          <a:prstGeom prst="rect">
            <a:avLst/>
          </a:prstGeom>
          <a:noFill/>
        </p:spPr>
        <p:txBody>
          <a:bodyPr wrap="none" lIns="129399" tIns="64700" rIns="129399" bIns="64700" rtlCol="0">
            <a:spAutoFit/>
          </a:bodyPr>
          <a:lstStyle/>
          <a:p>
            <a:pPr algn="l" defTabSz="6470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00" b="1" dirty="0">
                <a:solidFill>
                  <a:prstClr val="black"/>
                </a:solidFill>
                <a:latin typeface="ＭＳ Ｐゴシック"/>
                <a:ea typeface="ＭＳ Ｐゴシック"/>
                <a:cs typeface="ＭＳ Ｐゴシック"/>
              </a:rPr>
              <a:t>re-acceleration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148077" y="8658909"/>
            <a:ext cx="1743179" cy="531426"/>
          </a:xfrm>
          <a:prstGeom prst="rect">
            <a:avLst/>
          </a:prstGeom>
          <a:noFill/>
        </p:spPr>
        <p:txBody>
          <a:bodyPr wrap="none" lIns="129399" tIns="64700" rIns="129399" bIns="64700" rtlCol="0">
            <a:spAutoFit/>
          </a:bodyPr>
          <a:lstStyle/>
          <a:p>
            <a:pPr algn="l" defTabSz="6470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dirty="0">
                <a:solidFill>
                  <a:srgbClr val="0000FF"/>
                </a:solidFill>
                <a:latin typeface="Candara"/>
                <a:ea typeface="HGP明朝E"/>
              </a:rPr>
              <a:t>300 MeV/c</a:t>
            </a:r>
            <a:endParaRPr kumimoji="1" lang="ja-JP" altLang="en-US" sz="2600" dirty="0">
              <a:solidFill>
                <a:srgbClr val="0000FF"/>
              </a:solidFill>
              <a:latin typeface="Candara"/>
              <a:ea typeface="HGP明朝E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19115" y="8560787"/>
            <a:ext cx="688367" cy="531426"/>
          </a:xfrm>
          <a:prstGeom prst="rect">
            <a:avLst/>
          </a:prstGeom>
          <a:noFill/>
        </p:spPr>
        <p:txBody>
          <a:bodyPr wrap="none" lIns="129399" tIns="64700" rIns="129399" bIns="64700" rtlCol="0">
            <a:spAutoFit/>
          </a:bodyPr>
          <a:lstStyle/>
          <a:p>
            <a:pPr algn="l" defTabSz="6470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dirty="0">
                <a:solidFill>
                  <a:srgbClr val="0000FF"/>
                </a:solidFill>
                <a:latin typeface="Candara"/>
                <a:ea typeface="HGP明朝E"/>
              </a:rPr>
              <a:t>p =</a:t>
            </a:r>
            <a:endParaRPr kumimoji="1" lang="ja-JP" altLang="en-US" sz="2600" dirty="0">
              <a:solidFill>
                <a:srgbClr val="0000FF"/>
              </a:solidFill>
              <a:latin typeface="Candara"/>
              <a:ea typeface="HGP明朝E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931967" y="9074960"/>
            <a:ext cx="4285706" cy="531426"/>
          </a:xfrm>
          <a:prstGeom prst="rect">
            <a:avLst/>
          </a:prstGeom>
          <a:noFill/>
        </p:spPr>
        <p:txBody>
          <a:bodyPr wrap="none" lIns="129399" tIns="64700" rIns="129399" bIns="64700" rtlCol="0">
            <a:spAutoFit/>
          </a:bodyPr>
          <a:lstStyle/>
          <a:p>
            <a:pPr algn="l" defTabSz="6470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b="1" dirty="0" err="1">
                <a:solidFill>
                  <a:srgbClr val="0000FF"/>
                </a:solidFill>
                <a:latin typeface="Candara"/>
                <a:ea typeface="HGP明朝E"/>
                <a:sym typeface="Wingdings"/>
              </a:rPr>
              <a:t>Δp</a:t>
            </a:r>
            <a:r>
              <a:rPr kumimoji="1" lang="en-US" altLang="ja-JP" sz="2600" b="1" baseline="-25000" dirty="0" err="1">
                <a:solidFill>
                  <a:srgbClr val="0000FF"/>
                </a:solidFill>
                <a:latin typeface="Candara"/>
                <a:ea typeface="HGP明朝E"/>
                <a:sym typeface="Wingdings"/>
              </a:rPr>
              <a:t>T</a:t>
            </a:r>
            <a:r>
              <a:rPr kumimoji="1" lang="en-US" altLang="ja-JP" sz="2600" b="1" dirty="0">
                <a:solidFill>
                  <a:srgbClr val="0000FF"/>
                </a:solidFill>
                <a:latin typeface="Candara"/>
                <a:ea typeface="HGP明朝E"/>
                <a:sym typeface="Wingdings"/>
              </a:rPr>
              <a:t>/p ~3 </a:t>
            </a:r>
            <a:r>
              <a:rPr kumimoji="1" lang="en-US" altLang="ja-JP" sz="2600" b="1" dirty="0" err="1">
                <a:solidFill>
                  <a:srgbClr val="0000FF"/>
                </a:solidFill>
                <a:latin typeface="Candara"/>
                <a:ea typeface="HGP明朝E"/>
                <a:sym typeface="Wingdings"/>
              </a:rPr>
              <a:t>keV</a:t>
            </a:r>
            <a:r>
              <a:rPr kumimoji="1" lang="en-US" altLang="ja-JP" sz="2600" b="1" dirty="0">
                <a:solidFill>
                  <a:srgbClr val="0000FF"/>
                </a:solidFill>
                <a:latin typeface="Candara"/>
                <a:ea typeface="HGP明朝E"/>
                <a:sym typeface="Wingdings"/>
              </a:rPr>
              <a:t> / 300 MeV =1E-5</a:t>
            </a:r>
            <a:endParaRPr kumimoji="1" lang="en-US" altLang="ja-JP" sz="2600" b="1" dirty="0">
              <a:solidFill>
                <a:srgbClr val="0000FF"/>
              </a:solidFill>
              <a:latin typeface="Candara"/>
              <a:ea typeface="HGP明朝E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20948" y="3868058"/>
            <a:ext cx="5558298" cy="5314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129399" tIns="64700" rIns="129399" bIns="64700" rtlCol="0">
            <a:spAutoFit/>
          </a:bodyPr>
          <a:lstStyle/>
          <a:p>
            <a:pPr algn="l" defTabSz="6470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dirty="0">
                <a:solidFill>
                  <a:prstClr val="black"/>
                </a:solidFill>
                <a:latin typeface="Candara"/>
                <a:ea typeface="HGP明朝E"/>
              </a:rPr>
              <a:t>Laser resonant ionization of Mu (</a:t>
            </a:r>
            <a:r>
              <a:rPr kumimoji="1" lang="en-US" altLang="ja-JP" sz="2600" dirty="0" err="1">
                <a:solidFill>
                  <a:prstClr val="black"/>
                </a:solidFill>
                <a:latin typeface="Candara"/>
                <a:ea typeface="HGP明朝E"/>
              </a:rPr>
              <a:t>μ</a:t>
            </a:r>
            <a:r>
              <a:rPr kumimoji="1" lang="en-US" altLang="ja-JP" sz="2600" baseline="30000" dirty="0" err="1">
                <a:solidFill>
                  <a:prstClr val="black"/>
                </a:solidFill>
                <a:latin typeface="Candara"/>
                <a:ea typeface="HGP明朝E"/>
              </a:rPr>
              <a:t>+</a:t>
            </a:r>
            <a:r>
              <a:rPr kumimoji="1" lang="en-US" altLang="ja-JP" sz="2600" dirty="0" err="1">
                <a:solidFill>
                  <a:prstClr val="black"/>
                </a:solidFill>
                <a:latin typeface="Candara"/>
                <a:ea typeface="HGP明朝E"/>
              </a:rPr>
              <a:t>e</a:t>
            </a:r>
            <a:r>
              <a:rPr kumimoji="1" lang="en-US" altLang="ja-JP" sz="2600" baseline="30000" dirty="0">
                <a:solidFill>
                  <a:prstClr val="black"/>
                </a:solidFill>
                <a:latin typeface="Candara"/>
                <a:ea typeface="HGP明朝E"/>
              </a:rPr>
              <a:t>-</a:t>
            </a:r>
            <a:r>
              <a:rPr kumimoji="1" lang="en-US" altLang="ja-JP" sz="2600" dirty="0">
                <a:solidFill>
                  <a:prstClr val="black"/>
                </a:solidFill>
                <a:latin typeface="Candara"/>
                <a:ea typeface="HGP明朝E"/>
              </a:rPr>
              <a:t>)</a:t>
            </a:r>
            <a:endParaRPr kumimoji="1" lang="ja-JP" altLang="en-US" sz="26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327" y="2687057"/>
            <a:ext cx="1896533" cy="327363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cxnSp>
        <p:nvCxnSpPr>
          <p:cNvPr id="13" name="直線矢印コネクタ 12"/>
          <p:cNvCxnSpPr>
            <a:endCxn id="12" idx="1"/>
          </p:cNvCxnSpPr>
          <p:nvPr/>
        </p:nvCxnSpPr>
        <p:spPr>
          <a:xfrm flipV="1">
            <a:off x="6945747" y="4323874"/>
            <a:ext cx="4047580" cy="1620241"/>
          </a:xfrm>
          <a:prstGeom prst="straightConnector1">
            <a:avLst/>
          </a:prstGeom>
          <a:ln>
            <a:solidFill>
              <a:schemeClr val="accent3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141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スクリーンショット 2014-06-25 6.19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31" y="1025177"/>
            <a:ext cx="6091484" cy="8665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図 2" descr="スクリーンショット 2014-06-25 6.21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1" y="559929"/>
            <a:ext cx="6536266" cy="3702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図 3" descr="スクリーンショット 2014-06-25 6.22.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225" y="4346223"/>
            <a:ext cx="6576906" cy="5344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133" name="テキスト ボックス 4"/>
          <p:cNvSpPr txBox="1">
            <a:spLocks noChangeArrowheads="1"/>
          </p:cNvSpPr>
          <p:nvPr/>
        </p:nvSpPr>
        <p:spPr bwMode="auto">
          <a:xfrm>
            <a:off x="153529" y="255198"/>
            <a:ext cx="9898837" cy="8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359" tIns="64680" rIns="129359" bIns="6468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40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40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40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40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defTabSz="642372"/>
            <a:r>
              <a:rPr lang="en-US" altLang="ja-JP" sz="4600" b="1" dirty="0">
                <a:solidFill>
                  <a:srgbClr val="000000"/>
                </a:solidFill>
              </a:rPr>
              <a:t>“Enhancement Paper” Published!!</a:t>
            </a:r>
            <a:endParaRPr lang="ja-JP" altLang="en-US" sz="4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7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スクリーンショット 2016-01-11 14.17.2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8"/>
          <a:stretch/>
        </p:blipFill>
        <p:spPr>
          <a:xfrm>
            <a:off x="0" y="2532804"/>
            <a:ext cx="12766970" cy="722079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 rot="175959">
            <a:off x="4412265" y="6647137"/>
            <a:ext cx="1593040" cy="3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991" dirty="0">
                <a:solidFill>
                  <a:srgbClr val="000000"/>
                </a:solidFill>
                <a:latin typeface="Calibri"/>
                <a:ea typeface="ＭＳ Ｐゴシック" charset="-128"/>
                <a:cs typeface=""/>
              </a:rPr>
              <a:t>Q-magnet</a:t>
            </a:r>
          </a:p>
        </p:txBody>
      </p:sp>
      <p:sp>
        <p:nvSpPr>
          <p:cNvPr id="8" name="テキスト ボックス 7"/>
          <p:cNvSpPr txBox="1"/>
          <p:nvPr/>
        </p:nvSpPr>
        <p:spPr>
          <a:xfrm rot="259655">
            <a:off x="7867316" y="6605880"/>
            <a:ext cx="731867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560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RFQ</a:t>
            </a:r>
            <a:endParaRPr kumimoji="1" lang="ja-JP" altLang="en-US" sz="2560" dirty="0">
              <a:solidFill>
                <a:srgbClr val="FFFF00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241462">
            <a:off x="8956098" y="6752023"/>
            <a:ext cx="1361463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560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IH   DAW</a:t>
            </a:r>
            <a:endParaRPr kumimoji="1" lang="ja-JP" altLang="en-US" sz="2560" dirty="0">
              <a:solidFill>
                <a:srgbClr val="FFFF00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259626">
            <a:off x="5349594" y="5673051"/>
            <a:ext cx="1567266" cy="705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991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Mu</a:t>
            </a: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991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production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662675" y="6409507"/>
            <a:ext cx="1544910" cy="6177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707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Beam</a:t>
            </a: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707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Profile Monitor</a:t>
            </a:r>
            <a:endParaRPr kumimoji="1" lang="ja-JP" altLang="en-US" sz="1707" dirty="0">
              <a:solidFill>
                <a:srgbClr val="FFFF00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827965" y="6490832"/>
            <a:ext cx="1085554" cy="398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991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Solenoid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676942" y="6423176"/>
            <a:ext cx="839717" cy="6177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707" dirty="0">
                <a:solidFill>
                  <a:srgbClr val="000000"/>
                </a:solidFill>
                <a:latin typeface="Calibri"/>
                <a:ea typeface="ＭＳ Ｐゴシック" charset="-128"/>
                <a:cs typeface=""/>
              </a:rPr>
              <a:t>Beam</a:t>
            </a: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707" dirty="0">
                <a:solidFill>
                  <a:srgbClr val="000000"/>
                </a:solidFill>
                <a:latin typeface="Calibri"/>
                <a:ea typeface="ＭＳ Ｐゴシック" charset="-128"/>
                <a:cs typeface=""/>
              </a:rPr>
              <a:t>Blocker</a:t>
            </a: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0" y="6076932"/>
            <a:ext cx="6259401" cy="346243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6259401" y="6423176"/>
            <a:ext cx="4122379" cy="222855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66784" y="6381135"/>
            <a:ext cx="960519" cy="6177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707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Bending </a:t>
            </a: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707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Magnet</a:t>
            </a:r>
            <a:endParaRPr kumimoji="1" lang="ja-JP" altLang="en-US" sz="1707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 rot="18818275">
            <a:off x="729177" y="4993545"/>
            <a:ext cx="753989" cy="3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93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blocker</a:t>
            </a:r>
            <a:endParaRPr kumimoji="1" lang="ja-JP" altLang="en-US" sz="1493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 rot="294840">
            <a:off x="6505104" y="6440668"/>
            <a:ext cx="1086033" cy="705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991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Initial</a:t>
            </a: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991" dirty="0" err="1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accel</a:t>
            </a:r>
            <a:r>
              <a:rPr kumimoji="1" lang="en-US" altLang="ja-JP" sz="1991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148964" y="7877909"/>
            <a:ext cx="1676613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560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Laser room</a:t>
            </a:r>
            <a:endParaRPr kumimoji="1" lang="ja-JP" altLang="en-US" sz="2560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 rot="18818275">
            <a:off x="945923" y="5210291"/>
            <a:ext cx="753989" cy="3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93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blocker</a:t>
            </a:r>
            <a:endParaRPr kumimoji="1" lang="ja-JP" altLang="en-US" sz="1493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 rot="217081">
            <a:off x="377714" y="4709540"/>
            <a:ext cx="5037341" cy="1142749"/>
          </a:xfrm>
          <a:prstGeom prst="rect">
            <a:avLst/>
          </a:prstGeom>
          <a:solidFill>
            <a:srgbClr val="FFFFFF">
              <a:alpha val="58000"/>
            </a:srgbClr>
          </a:solidFill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13" b="1" dirty="0">
                <a:solidFill>
                  <a:srgbClr val="FF0000"/>
                </a:solidFill>
                <a:latin typeface="Calibri"/>
                <a:ea typeface="ＭＳ Ｐゴシック" charset="-128"/>
                <a:cs typeface=""/>
              </a:rPr>
              <a:t>Surface </a:t>
            </a:r>
            <a:r>
              <a:rPr kumimoji="1" lang="en-US" altLang="ja-JP" sz="3413" b="1" dirty="0" err="1">
                <a:solidFill>
                  <a:srgbClr val="FF0000"/>
                </a:solidFill>
                <a:latin typeface="Calibri"/>
                <a:ea typeface="ＭＳ Ｐゴシック" charset="-128"/>
                <a:cs typeface=""/>
              </a:rPr>
              <a:t>muon</a:t>
            </a:r>
            <a:r>
              <a:rPr kumimoji="1" lang="en-US" altLang="ja-JP" sz="3413" b="1" dirty="0">
                <a:solidFill>
                  <a:srgbClr val="FF0000"/>
                </a:solidFill>
                <a:latin typeface="Calibri"/>
                <a:ea typeface="ＭＳ Ｐゴシック" charset="-128"/>
                <a:cs typeface=""/>
              </a:rPr>
              <a:t> beam</a:t>
            </a: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13" b="1" dirty="0">
                <a:solidFill>
                  <a:srgbClr val="FF0000"/>
                </a:solidFill>
                <a:latin typeface="Calibri"/>
                <a:ea typeface="ＭＳ Ｐゴシック" charset="-128"/>
                <a:cs typeface=""/>
              </a:rPr>
              <a:t>(4 MeV, ~1000π mm mrad)</a:t>
            </a:r>
            <a:endParaRPr kumimoji="1" lang="ja-JP" altLang="en-US" sz="3413" b="1" dirty="0">
              <a:solidFill>
                <a:srgbClr val="FF0000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 rot="217081">
            <a:off x="6421854" y="5158308"/>
            <a:ext cx="6419130" cy="1142749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13" b="1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Accelerated </a:t>
            </a:r>
            <a:r>
              <a:rPr kumimoji="1" lang="en-US" altLang="ja-JP" sz="3413" b="1" dirty="0" err="1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muon</a:t>
            </a:r>
            <a:r>
              <a:rPr kumimoji="1" lang="en-US" altLang="ja-JP" sz="3413" b="1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 beam</a:t>
            </a: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13" b="1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(25meV</a:t>
            </a:r>
            <a:r>
              <a:rPr kumimoji="1" lang="en-US" altLang="ja-JP" sz="3413" b="1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  <a:sym typeface="Wingdings"/>
              </a:rPr>
              <a:t>40</a:t>
            </a:r>
            <a:r>
              <a:rPr kumimoji="1" lang="en-US" altLang="ja-JP" sz="3413" b="1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 MeV, 1.5π mm mrad)</a:t>
            </a:r>
            <a:endParaRPr kumimoji="1" lang="ja-JP" altLang="en-US" sz="3413" b="1" dirty="0">
              <a:solidFill>
                <a:srgbClr val="FFFF00"/>
              </a:solidFill>
              <a:latin typeface="Calibri"/>
              <a:ea typeface="ＭＳ Ｐゴシック" charset="-128"/>
              <a:cs typeface=""/>
            </a:endParaRPr>
          </a:p>
        </p:txBody>
      </p:sp>
      <p:cxnSp>
        <p:nvCxnSpPr>
          <p:cNvPr id="41" name="直線コネクタ 40"/>
          <p:cNvCxnSpPr/>
          <p:nvPr/>
        </p:nvCxnSpPr>
        <p:spPr>
          <a:xfrm>
            <a:off x="12017511" y="5167416"/>
            <a:ext cx="645932" cy="27787"/>
          </a:xfrm>
          <a:prstGeom prst="line">
            <a:avLst/>
          </a:prstGeom>
          <a:ln w="38100" cmpd="sng">
            <a:headEnd type="diamond"/>
            <a:tailEnd type="diamon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11989724" y="4648920"/>
            <a:ext cx="684803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560" i="1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1 m</a:t>
            </a:r>
            <a:endParaRPr kumimoji="1" lang="ja-JP" altLang="en-US" sz="2560" i="1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650240" y="160270"/>
            <a:ext cx="11704320" cy="1484023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altLang="ja-JP" smtClean="0"/>
              <a:t>Ultra-cold </a:t>
            </a:r>
            <a:r>
              <a:rPr lang="en-US" altLang="ja-JP" err="1"/>
              <a:t>M</a:t>
            </a:r>
            <a:r>
              <a:rPr lang="en-US" altLang="ja-JP" smtClean="0"/>
              <a:t>uon </a:t>
            </a:r>
            <a:r>
              <a:rPr lang="en-US" altLang="ja-JP" dirty="0"/>
              <a:t>B</a:t>
            </a:r>
            <a:r>
              <a:rPr lang="en-US" altLang="ja-JP" smtClean="0"/>
              <a:t>eam </a:t>
            </a:r>
            <a:r>
              <a:rPr lang="en-US" altLang="ja-JP" dirty="0" smtClean="0"/>
              <a:t>at H-line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" y="1989998"/>
            <a:ext cx="6535443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560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Design of H-line and the </a:t>
            </a:r>
            <a:r>
              <a:rPr kumimoji="1" lang="en-US" altLang="ja-JP" sz="2560" dirty="0" err="1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muon</a:t>
            </a:r>
            <a:r>
              <a:rPr kumimoji="1" lang="en-US" altLang="ja-JP" sz="2560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 acceleration test</a:t>
            </a:r>
            <a:endParaRPr kumimoji="1" lang="ja-JP" altLang="en-US" sz="2560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826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16" y="2514722"/>
            <a:ext cx="12438306" cy="4660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テキスト ボックス 4"/>
          <p:cNvSpPr txBox="1"/>
          <p:nvPr/>
        </p:nvSpPr>
        <p:spPr>
          <a:xfrm>
            <a:off x="820779" y="238848"/>
            <a:ext cx="10685416" cy="154678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28500" tIns="64245" rIns="128500" bIns="64245" rtlCol="0">
            <a:spAutoFit/>
          </a:bodyPr>
          <a:lstStyle/>
          <a:p>
            <a:pPr defTabSz="644049" fontAlgn="auto">
              <a:spcBef>
                <a:spcPts val="0"/>
              </a:spcBef>
              <a:spcAft>
                <a:spcPts val="0"/>
              </a:spcAft>
            </a:pPr>
            <a:r>
              <a:rPr kumimoji="1" lang="fr-FR" altLang="ja-JP" sz="4600" dirty="0">
                <a:solidFill>
                  <a:prstClr val="white"/>
                </a:solidFill>
                <a:latin typeface="Calibri"/>
                <a:ea typeface="ＭＳ Ｐゴシック"/>
              </a:rPr>
              <a:t>D'où venons-nous ? Que sommes-nous ? </a:t>
            </a:r>
          </a:p>
          <a:p>
            <a:pPr defTabSz="644049" fontAlgn="auto">
              <a:spcBef>
                <a:spcPts val="0"/>
              </a:spcBef>
              <a:spcAft>
                <a:spcPts val="0"/>
              </a:spcAft>
            </a:pPr>
            <a:r>
              <a:rPr kumimoji="1" lang="fr-FR" altLang="ja-JP" sz="4600" dirty="0">
                <a:solidFill>
                  <a:prstClr val="white"/>
                </a:solidFill>
                <a:latin typeface="Calibri"/>
                <a:ea typeface="ＭＳ Ｐゴシック"/>
              </a:rPr>
              <a:t>Où allons-nous ?</a:t>
            </a:r>
            <a:endParaRPr kumimoji="1" lang="ja-JP" altLang="en-US" sz="46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916368" y="7479771"/>
            <a:ext cx="4857136" cy="531419"/>
          </a:xfrm>
          <a:prstGeom prst="rect">
            <a:avLst/>
          </a:prstGeom>
          <a:noFill/>
        </p:spPr>
        <p:txBody>
          <a:bodyPr wrap="none" lIns="128786" tIns="64394" rIns="128786" bIns="64394" rtlCol="0">
            <a:spAutoFit/>
          </a:bodyPr>
          <a:lstStyle/>
          <a:p>
            <a:pPr algn="l" defTabSz="644049" fontAlgn="auto">
              <a:spcBef>
                <a:spcPts val="0"/>
              </a:spcBef>
              <a:spcAft>
                <a:spcPts val="0"/>
              </a:spcAft>
            </a:pPr>
            <a:r>
              <a:rPr kumimoji="1" lang="cs-CZ" altLang="ja-JP" sz="26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P. </a:t>
            </a:r>
            <a:r>
              <a:rPr kumimoji="1" lang="cs-CZ" altLang="ja-JP" sz="2600" dirty="0" err="1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Gauguin</a:t>
            </a:r>
            <a:r>
              <a:rPr kumimoji="1" lang="cs-CZ" altLang="ja-JP" sz="2600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 1897, Boston Museum </a:t>
            </a:r>
            <a:endParaRPr kumimoji="1" lang="ja-JP" altLang="en-US" sz="2600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7228" y="1770587"/>
            <a:ext cx="11433660" cy="744135"/>
          </a:xfrm>
          <a:prstGeom prst="rect">
            <a:avLst/>
          </a:prstGeom>
          <a:noFill/>
        </p:spPr>
        <p:txBody>
          <a:bodyPr wrap="none" lIns="128793" tIns="64397" rIns="128793" bIns="64397" rtlCol="0">
            <a:spAutoFit/>
          </a:bodyPr>
          <a:lstStyle/>
          <a:p>
            <a:pPr algn="l" defTabSz="644049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4000" i="1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Where we came from?  What are we?  Where we go? </a:t>
            </a:r>
            <a:endParaRPr kumimoji="1" lang="ja-JP" altLang="en-US" sz="4000" i="1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28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テキスト ボックス 46"/>
          <p:cNvSpPr txBox="1"/>
          <p:nvPr/>
        </p:nvSpPr>
        <p:spPr>
          <a:xfrm>
            <a:off x="1" y="1989998"/>
            <a:ext cx="6535443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560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Design of H-line and the </a:t>
            </a:r>
            <a:r>
              <a:rPr kumimoji="1" lang="en-US" altLang="ja-JP" sz="2560" dirty="0" err="1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muon</a:t>
            </a:r>
            <a:r>
              <a:rPr kumimoji="1" lang="en-US" altLang="ja-JP" sz="2560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 acceleration test</a:t>
            </a:r>
            <a:endParaRPr kumimoji="1" lang="ja-JP" altLang="en-US" sz="2560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pic>
        <p:nvPicPr>
          <p:cNvPr id="4" name="図 3" descr="スクリーンショット 2016-01-11 14.17.2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8"/>
          <a:stretch/>
        </p:blipFill>
        <p:spPr>
          <a:xfrm>
            <a:off x="0" y="2532804"/>
            <a:ext cx="12766970" cy="722079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 rot="175959">
            <a:off x="4412265" y="6647137"/>
            <a:ext cx="1593040" cy="3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1991" dirty="0">
                <a:solidFill>
                  <a:srgbClr val="000000"/>
                </a:solidFill>
                <a:latin typeface="Calibri"/>
                <a:ea typeface="ＭＳ Ｐゴシック" charset="-128"/>
                <a:cs typeface=""/>
              </a:rPr>
              <a:t>四重極磁石</a:t>
            </a:r>
            <a:endParaRPr kumimoji="1" lang="en-US" altLang="ja-JP" sz="1991" dirty="0">
              <a:solidFill>
                <a:srgbClr val="000000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rot="259655">
            <a:off x="7867316" y="6605880"/>
            <a:ext cx="731867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560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RFQ</a:t>
            </a:r>
            <a:endParaRPr kumimoji="1" lang="ja-JP" altLang="en-US" sz="2560" dirty="0">
              <a:solidFill>
                <a:srgbClr val="FFFF00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241462">
            <a:off x="8956098" y="6752023"/>
            <a:ext cx="1361463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560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IH   DAW</a:t>
            </a:r>
            <a:endParaRPr kumimoji="1" lang="ja-JP" altLang="en-US" sz="2560" dirty="0">
              <a:solidFill>
                <a:srgbClr val="FFFF00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259626">
            <a:off x="5441033" y="5539734"/>
            <a:ext cx="1418600" cy="705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991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Mu production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662675" y="6409506"/>
            <a:ext cx="916854" cy="880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707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Beam </a:t>
            </a: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707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Profile</a:t>
            </a: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707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Monitor</a:t>
            </a:r>
            <a:endParaRPr kumimoji="1" lang="ja-JP" altLang="en-US" sz="1707" dirty="0">
              <a:solidFill>
                <a:srgbClr val="FFFF00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827966" y="6490832"/>
            <a:ext cx="1180131" cy="398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1991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ソレノイド</a:t>
            </a:r>
            <a:endParaRPr kumimoji="1" lang="en-US" altLang="ja-JP" sz="1991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676941" y="6423176"/>
            <a:ext cx="1096775" cy="6177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1707" dirty="0">
                <a:solidFill>
                  <a:srgbClr val="000000"/>
                </a:solidFill>
                <a:latin typeface="Calibri"/>
                <a:ea typeface="ＭＳ Ｐゴシック" charset="-128"/>
                <a:cs typeface=""/>
              </a:rPr>
              <a:t>ビーム</a:t>
            </a:r>
            <a:endParaRPr kumimoji="1" lang="en-US" altLang="ja-JP" sz="1707" dirty="0">
              <a:solidFill>
                <a:srgbClr val="000000"/>
              </a:solidFill>
              <a:latin typeface="Calibri"/>
              <a:ea typeface="ＭＳ Ｐゴシック" charset="-128"/>
              <a:cs typeface=""/>
            </a:endParaRP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1707" dirty="0">
                <a:solidFill>
                  <a:srgbClr val="000000"/>
                </a:solidFill>
                <a:latin typeface="Calibri"/>
                <a:ea typeface="ＭＳ Ｐゴシック" charset="-128"/>
                <a:cs typeface=""/>
              </a:rPr>
              <a:t>シャッター</a:t>
            </a:r>
            <a:endParaRPr kumimoji="1" lang="en-US" altLang="ja-JP" sz="1707" dirty="0">
              <a:solidFill>
                <a:srgbClr val="000000"/>
              </a:solidFill>
              <a:latin typeface="Calibri"/>
              <a:ea typeface="ＭＳ Ｐゴシック" charset="-128"/>
              <a:cs typeface="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0" y="6076932"/>
            <a:ext cx="6259401" cy="346243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6259401" y="6423176"/>
            <a:ext cx="4122379" cy="222855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66784" y="6381135"/>
            <a:ext cx="910827" cy="6177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707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Bending</a:t>
            </a: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707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magnet</a:t>
            </a:r>
            <a:endParaRPr kumimoji="1" lang="ja-JP" altLang="en-US" sz="1707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 rot="18818275">
            <a:off x="729177" y="4993545"/>
            <a:ext cx="753989" cy="3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93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blocker</a:t>
            </a:r>
            <a:endParaRPr kumimoji="1" lang="ja-JP" altLang="en-US" sz="1493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 rot="294840">
            <a:off x="6718907" y="6449841"/>
            <a:ext cx="871836" cy="705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991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Initial</a:t>
            </a: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991" dirty="0" err="1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accel</a:t>
            </a:r>
            <a:r>
              <a:rPr kumimoji="1" lang="en-US" altLang="ja-JP" sz="1991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148965" y="7877909"/>
            <a:ext cx="1752403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560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レーザー室</a:t>
            </a:r>
          </a:p>
        </p:txBody>
      </p:sp>
      <p:cxnSp>
        <p:nvCxnSpPr>
          <p:cNvPr id="17" name="直線コネクタ 16"/>
          <p:cNvCxnSpPr/>
          <p:nvPr/>
        </p:nvCxnSpPr>
        <p:spPr>
          <a:xfrm>
            <a:off x="11800764" y="4311559"/>
            <a:ext cx="645932" cy="27787"/>
          </a:xfrm>
          <a:prstGeom prst="line">
            <a:avLst/>
          </a:prstGeom>
          <a:ln w="38100" cmpd="sng">
            <a:headEnd type="diamond"/>
            <a:tailEnd type="diamon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11772977" y="3793063"/>
            <a:ext cx="684803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560" i="1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1 m</a:t>
            </a:r>
            <a:endParaRPr kumimoji="1" lang="ja-JP" altLang="en-US" sz="2560" i="1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pic>
        <p:nvPicPr>
          <p:cNvPr id="20" name="図 19" descr="写真 2015-06-12 16 45 2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845" y="7511650"/>
            <a:ext cx="2854262" cy="2140698"/>
          </a:xfrm>
          <a:prstGeom prst="rect">
            <a:avLst/>
          </a:prstGeom>
          <a:ln w="38100" cmpd="sng">
            <a:solidFill>
              <a:srgbClr val="FFFF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90340" y="7452967"/>
            <a:ext cx="2988989" cy="2074338"/>
          </a:xfrm>
          <a:prstGeom prst="rect">
            <a:avLst/>
          </a:prstGeom>
          <a:noFill/>
          <a:ln w="38100" cmpd="sng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直線コネクタ 22"/>
          <p:cNvCxnSpPr>
            <a:endCxn id="31" idx="2"/>
          </p:cNvCxnSpPr>
          <p:nvPr/>
        </p:nvCxnSpPr>
        <p:spPr>
          <a:xfrm flipV="1">
            <a:off x="10511921" y="4725944"/>
            <a:ext cx="315368" cy="1892021"/>
          </a:xfrm>
          <a:prstGeom prst="line">
            <a:avLst/>
          </a:prstGeom>
          <a:ln w="38100" cmpd="sng">
            <a:solidFill>
              <a:srgbClr val="FFFF00"/>
            </a:solidFill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V="1">
            <a:off x="5739607" y="6442418"/>
            <a:ext cx="1026516" cy="1742500"/>
          </a:xfrm>
          <a:prstGeom prst="line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線コネクタ 26"/>
          <p:cNvCxnSpPr>
            <a:stCxn id="20" idx="0"/>
          </p:cNvCxnSpPr>
          <p:nvPr/>
        </p:nvCxnSpPr>
        <p:spPr>
          <a:xfrm flipH="1" flipV="1">
            <a:off x="7832122" y="6514519"/>
            <a:ext cx="60854" cy="997131"/>
          </a:xfrm>
          <a:prstGeom prst="line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21" idx="0"/>
          </p:cNvCxnSpPr>
          <p:nvPr/>
        </p:nvCxnSpPr>
        <p:spPr>
          <a:xfrm flipH="1" flipV="1">
            <a:off x="9490340" y="6587157"/>
            <a:ext cx="1494495" cy="865809"/>
          </a:xfrm>
          <a:prstGeom prst="line">
            <a:avLst/>
          </a:prstGeom>
          <a:ln w="38100" cmpd="sng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図 29" descr="muonium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7" t="16573" r="7861" b="8586"/>
          <a:stretch/>
        </p:blipFill>
        <p:spPr>
          <a:xfrm>
            <a:off x="3835540" y="1763263"/>
            <a:ext cx="4716304" cy="2949682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pic>
        <p:nvPicPr>
          <p:cNvPr id="31" name="図 30" descr="P1060194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4111" y="1763264"/>
            <a:ext cx="4186354" cy="2962679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cxnSp>
        <p:nvCxnSpPr>
          <p:cNvPr id="32" name="直線コネクタ 31"/>
          <p:cNvCxnSpPr>
            <a:endCxn id="30" idx="2"/>
          </p:cNvCxnSpPr>
          <p:nvPr/>
        </p:nvCxnSpPr>
        <p:spPr>
          <a:xfrm flipH="1" flipV="1">
            <a:off x="6193692" y="4712945"/>
            <a:ext cx="272154" cy="1710232"/>
          </a:xfrm>
          <a:prstGeom prst="line">
            <a:avLst/>
          </a:prstGeom>
          <a:ln w="38100" cmpd="sng">
            <a:solidFill>
              <a:srgbClr val="FFFF00"/>
            </a:solidFill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図 1" descr="DSCN0273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051" y="6553606"/>
            <a:ext cx="4771564" cy="3188644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sp>
        <p:nvSpPr>
          <p:cNvPr id="36" name="テキスト ボックス 35"/>
          <p:cNvSpPr txBox="1"/>
          <p:nvPr/>
        </p:nvSpPr>
        <p:spPr>
          <a:xfrm rot="18818275">
            <a:off x="945923" y="5210291"/>
            <a:ext cx="753989" cy="3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493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blocker</a:t>
            </a:r>
            <a:endParaRPr kumimoji="1" lang="ja-JP" altLang="en-US" sz="1493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 rot="217081">
            <a:off x="377714" y="4709540"/>
            <a:ext cx="5037341" cy="1142749"/>
          </a:xfrm>
          <a:prstGeom prst="rect">
            <a:avLst/>
          </a:prstGeom>
          <a:solidFill>
            <a:srgbClr val="FFFFFF">
              <a:alpha val="58000"/>
            </a:srgbClr>
          </a:solidFill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13" b="1" dirty="0">
                <a:solidFill>
                  <a:srgbClr val="FF0000"/>
                </a:solidFill>
                <a:latin typeface="Calibri"/>
                <a:ea typeface="ＭＳ Ｐゴシック" charset="-128"/>
                <a:cs typeface=""/>
              </a:rPr>
              <a:t>Surface </a:t>
            </a:r>
            <a:r>
              <a:rPr kumimoji="1" lang="en-US" altLang="ja-JP" sz="3413" b="1" dirty="0" err="1">
                <a:solidFill>
                  <a:srgbClr val="FF0000"/>
                </a:solidFill>
                <a:latin typeface="Calibri"/>
                <a:ea typeface="ＭＳ Ｐゴシック" charset="-128"/>
                <a:cs typeface=""/>
              </a:rPr>
              <a:t>muon</a:t>
            </a:r>
            <a:r>
              <a:rPr kumimoji="1" lang="en-US" altLang="ja-JP" sz="3413" b="1" dirty="0">
                <a:solidFill>
                  <a:srgbClr val="FF0000"/>
                </a:solidFill>
                <a:latin typeface="Calibri"/>
                <a:ea typeface="ＭＳ Ｐゴシック" charset="-128"/>
                <a:cs typeface=""/>
              </a:rPr>
              <a:t> beam</a:t>
            </a: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13" b="1" dirty="0">
                <a:solidFill>
                  <a:srgbClr val="FF0000"/>
                </a:solidFill>
                <a:latin typeface="Calibri"/>
                <a:ea typeface="ＭＳ Ｐゴシック" charset="-128"/>
                <a:cs typeface=""/>
              </a:rPr>
              <a:t>(4 MeV, ~1000π mm mrad)</a:t>
            </a:r>
            <a:endParaRPr kumimoji="1" lang="ja-JP" altLang="en-US" sz="3413" b="1" dirty="0">
              <a:solidFill>
                <a:srgbClr val="FF0000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 rot="217081">
            <a:off x="6421854" y="5158308"/>
            <a:ext cx="6419130" cy="1142749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13" b="1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Accelerated </a:t>
            </a:r>
            <a:r>
              <a:rPr kumimoji="1" lang="en-US" altLang="ja-JP" sz="3413" b="1" dirty="0" err="1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muon</a:t>
            </a:r>
            <a:r>
              <a:rPr kumimoji="1" lang="en-US" altLang="ja-JP" sz="3413" b="1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 beam</a:t>
            </a: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13" b="1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(25meV</a:t>
            </a:r>
            <a:r>
              <a:rPr kumimoji="1" lang="en-US" altLang="ja-JP" sz="3413" b="1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  <a:sym typeface="Wingdings"/>
              </a:rPr>
              <a:t>40</a:t>
            </a:r>
            <a:r>
              <a:rPr kumimoji="1" lang="en-US" altLang="ja-JP" sz="3413" b="1" dirty="0">
                <a:solidFill>
                  <a:srgbClr val="FFFF00"/>
                </a:solidFill>
                <a:latin typeface="Calibri"/>
                <a:ea typeface="ＭＳ Ｐゴシック" charset="-128"/>
                <a:cs typeface=""/>
              </a:rPr>
              <a:t> MeV, 1.5π mm mrad)</a:t>
            </a:r>
            <a:endParaRPr kumimoji="1" lang="ja-JP" altLang="en-US" sz="3413" b="1" dirty="0">
              <a:solidFill>
                <a:srgbClr val="FFFF00"/>
              </a:solidFill>
              <a:latin typeface="Calibri"/>
              <a:ea typeface="ＭＳ Ｐゴシック" charset="-128"/>
              <a:cs typeface=""/>
            </a:endParaRPr>
          </a:p>
        </p:txBody>
      </p:sp>
      <p:cxnSp>
        <p:nvCxnSpPr>
          <p:cNvPr id="41" name="直線コネクタ 40"/>
          <p:cNvCxnSpPr/>
          <p:nvPr/>
        </p:nvCxnSpPr>
        <p:spPr>
          <a:xfrm>
            <a:off x="12017511" y="5167416"/>
            <a:ext cx="645932" cy="27787"/>
          </a:xfrm>
          <a:prstGeom prst="line">
            <a:avLst/>
          </a:prstGeom>
          <a:ln w="38100" cmpd="sng">
            <a:headEnd type="diamond"/>
            <a:tailEnd type="diamon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11989724" y="4648920"/>
            <a:ext cx="684803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560" i="1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1 m</a:t>
            </a:r>
            <a:endParaRPr kumimoji="1" lang="ja-JP" altLang="en-US" sz="2560" i="1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65941" y="4097380"/>
            <a:ext cx="3635354" cy="4862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560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Mu production target test</a:t>
            </a:r>
            <a:endParaRPr kumimoji="1" lang="ja-JP" altLang="en-US" sz="2560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8808554" y="4139061"/>
            <a:ext cx="1573190" cy="442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276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BPM test</a:t>
            </a:r>
            <a:endParaRPr kumimoji="1" lang="ja-JP" altLang="en-US" sz="2276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110386" y="8898552"/>
            <a:ext cx="3223896" cy="44255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276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Electro static acceleration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521912" y="9113417"/>
            <a:ext cx="2572243" cy="3986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991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J-PARC proton RFQ test</a:t>
            </a:r>
            <a:endParaRPr kumimoji="1" lang="ja-JP" altLang="en-US" sz="1991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9532022" y="9049345"/>
            <a:ext cx="1452814" cy="3550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707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IH-type DTL</a:t>
            </a:r>
            <a:endParaRPr kumimoji="1" lang="ja-JP" altLang="en-US" sz="1707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650240" y="183831"/>
            <a:ext cx="11704320" cy="1402607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altLang="ja-JP" smtClean="0"/>
              <a:t>Ultra-cold Muon Beam </a:t>
            </a:r>
            <a:r>
              <a:rPr lang="en-US" altLang="ja-JP" dirty="0" smtClean="0"/>
              <a:t>at H-line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532022" y="7490920"/>
            <a:ext cx="2947308" cy="573747"/>
          </a:xfrm>
          <a:prstGeom prst="rect">
            <a:avLst/>
          </a:prstGeom>
          <a:solidFill>
            <a:srgbClr val="FFFFFF">
              <a:alpha val="67000"/>
            </a:srgbClr>
          </a:solidFill>
        </p:spPr>
        <p:txBody>
          <a:bodyPr wrap="squar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564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M. </a:t>
            </a:r>
            <a:r>
              <a:rPr kumimoji="1" lang="en-US" altLang="ja-JP" sz="1564" dirty="0" err="1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Otani</a:t>
            </a:r>
            <a:r>
              <a:rPr kumimoji="1" lang="en-US" altLang="ja-JP" sz="1564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 et al., Phys. Rev. </a:t>
            </a:r>
            <a:r>
              <a:rPr kumimoji="1" lang="en-US" altLang="ja-JP" sz="1564" dirty="0" err="1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Accel</a:t>
            </a:r>
            <a:r>
              <a:rPr kumimoji="1" lang="en-US" altLang="ja-JP" sz="1564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. Beams 19, 040101 (2016)</a:t>
            </a:r>
            <a:endParaRPr kumimoji="1" lang="ja-JP" altLang="en-US" sz="1564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96992" y="3325043"/>
            <a:ext cx="2270750" cy="705065"/>
          </a:xfrm>
          <a:prstGeom prst="rect">
            <a:avLst/>
          </a:prstGeom>
          <a:solidFill>
            <a:srgbClr val="FFFFFF">
              <a:alpha val="76000"/>
            </a:srgbClr>
          </a:solidFill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991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PTEP 091C01 (2014)</a:t>
            </a: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991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PTEP 103C01 (2013)</a:t>
            </a:r>
            <a:endParaRPr kumimoji="1" lang="ja-JP" altLang="en-US" sz="1991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614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 descr="accsyste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837" y="587847"/>
            <a:ext cx="12155261" cy="9165753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240" y="82568"/>
            <a:ext cx="11704320" cy="119284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altLang="ja-JP" sz="5120" dirty="0"/>
              <a:t>World</a:t>
            </a:r>
            <a:r>
              <a:rPr lang="ja-JP" altLang="en-US" sz="5120" dirty="0"/>
              <a:t> </a:t>
            </a:r>
            <a:r>
              <a:rPr lang="en-US" altLang="ja-JP" sz="5120" dirty="0"/>
              <a:t>First</a:t>
            </a:r>
            <a:r>
              <a:rPr lang="ja-JP" altLang="en-US" sz="5120" dirty="0"/>
              <a:t> </a:t>
            </a:r>
            <a:r>
              <a:rPr lang="en-US" altLang="ja-JP" sz="5120" dirty="0"/>
              <a:t>Muon Acceleration</a:t>
            </a:r>
            <a:r>
              <a:rPr lang="ja-JP" altLang="en-US" sz="5120" dirty="0"/>
              <a:t> </a:t>
            </a:r>
            <a:r>
              <a:rPr lang="en-US" altLang="ja-JP" sz="5120" dirty="0"/>
              <a:t>to</a:t>
            </a:r>
            <a:r>
              <a:rPr lang="ja-JP" altLang="en-US" sz="5120" dirty="0"/>
              <a:t> </a:t>
            </a:r>
            <a:r>
              <a:rPr lang="en-US" altLang="ja-JP" sz="5120" dirty="0"/>
              <a:t>200</a:t>
            </a:r>
            <a:r>
              <a:rPr lang="ja-JP" altLang="en-US" sz="5120" dirty="0"/>
              <a:t> </a:t>
            </a:r>
            <a:r>
              <a:rPr lang="en-US" altLang="ja-JP" sz="5120" dirty="0"/>
              <a:t>MeV</a:t>
            </a:r>
            <a:endParaRPr lang="ja-JP" altLang="en-US" sz="5120" dirty="0"/>
          </a:p>
        </p:txBody>
      </p:sp>
      <p:sp>
        <p:nvSpPr>
          <p:cNvPr id="5" name="Text Box 34"/>
          <p:cNvSpPr txBox="1">
            <a:spLocks noChangeArrowheads="1"/>
          </p:cNvSpPr>
          <p:nvPr/>
        </p:nvSpPr>
        <p:spPr bwMode="auto">
          <a:xfrm>
            <a:off x="230293" y="8453121"/>
            <a:ext cx="1319592" cy="79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276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"/>
              </a:rPr>
              <a:t>Bunching</a:t>
            </a: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276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"/>
              </a:rPr>
              <a:t>Section</a:t>
            </a:r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3251201" y="8669868"/>
            <a:ext cx="2701381" cy="44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276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"/>
              </a:rPr>
              <a:t>High hunt impedance</a:t>
            </a:r>
          </a:p>
        </p:txBody>
      </p:sp>
      <p:sp>
        <p:nvSpPr>
          <p:cNvPr id="7" name="Text Box 36"/>
          <p:cNvSpPr txBox="1">
            <a:spLocks noChangeArrowheads="1"/>
          </p:cNvSpPr>
          <p:nvPr/>
        </p:nvSpPr>
        <p:spPr bwMode="auto">
          <a:xfrm>
            <a:off x="6394027" y="8471183"/>
            <a:ext cx="2382383" cy="79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276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"/>
              </a:rPr>
              <a:t>External coupling</a:t>
            </a:r>
            <a:br>
              <a:rPr kumimoji="1" lang="en-US" altLang="ja-JP" sz="2276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"/>
              </a:rPr>
            </a:br>
            <a:r>
              <a:rPr kumimoji="1" lang="en-US" altLang="ja-JP" sz="2276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"/>
              </a:rPr>
              <a:t>structure for low-β</a:t>
            </a:r>
          </a:p>
        </p:txBody>
      </p:sp>
      <p:sp>
        <p:nvSpPr>
          <p:cNvPr id="8" name="Text Box 37"/>
          <p:cNvSpPr txBox="1">
            <a:spLocks noChangeArrowheads="1"/>
          </p:cNvSpPr>
          <p:nvPr/>
        </p:nvSpPr>
        <p:spPr bwMode="auto">
          <a:xfrm>
            <a:off x="9832623" y="8453121"/>
            <a:ext cx="2574744" cy="114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276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"/>
              </a:rPr>
              <a:t>Similar to electron </a:t>
            </a:r>
            <a:br>
              <a:rPr kumimoji="1" lang="en-US" altLang="ja-JP" sz="2276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"/>
              </a:rPr>
            </a:br>
            <a:r>
              <a:rPr kumimoji="1" lang="en-US" altLang="ja-JP" sz="2276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"/>
              </a:rPr>
              <a:t>accelerator to obtain</a:t>
            </a:r>
            <a:br>
              <a:rPr kumimoji="1" lang="en-US" altLang="ja-JP" sz="2276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"/>
              </a:rPr>
            </a:br>
            <a:r>
              <a:rPr kumimoji="1" lang="en-US" altLang="ja-JP" sz="2276">
                <a:solidFill>
                  <a:prstClr val="black"/>
                </a:solidFill>
                <a:latin typeface="Times New Roman" pitchFamily="18" charset="0"/>
                <a:ea typeface="ＭＳ Ｐゴシック" charset="-128"/>
                <a:cs typeface=""/>
              </a:rPr>
              <a:t>high gradient.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61629" y="9104121"/>
            <a:ext cx="3728623" cy="705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991" b="1" dirty="0">
                <a:solidFill>
                  <a:srgbClr val="0000FF"/>
                </a:solidFill>
                <a:latin typeface="Calibri"/>
                <a:ea typeface="ＭＳ Ｐゴシック" charset="-128"/>
                <a:cs typeface=""/>
              </a:rPr>
              <a:t>M. </a:t>
            </a:r>
            <a:r>
              <a:rPr kumimoji="1" lang="en-US" altLang="ja-JP" sz="1991" b="1" dirty="0" err="1">
                <a:solidFill>
                  <a:srgbClr val="0000FF"/>
                </a:solidFill>
                <a:latin typeface="Calibri"/>
                <a:ea typeface="ＭＳ Ｐゴシック" charset="-128"/>
                <a:cs typeface=""/>
              </a:rPr>
              <a:t>Otani</a:t>
            </a:r>
            <a:r>
              <a:rPr kumimoji="1" lang="en-US" altLang="ja-JP" sz="1991" b="1" dirty="0">
                <a:solidFill>
                  <a:srgbClr val="0000FF"/>
                </a:solidFill>
                <a:latin typeface="Calibri"/>
                <a:ea typeface="ＭＳ Ｐゴシック" charset="-128"/>
                <a:cs typeface=""/>
              </a:rPr>
              <a:t> et al., Phys. Rev. </a:t>
            </a:r>
            <a:r>
              <a:rPr kumimoji="1" lang="en-US" altLang="ja-JP" sz="1991" b="1" dirty="0" err="1">
                <a:solidFill>
                  <a:srgbClr val="0000FF"/>
                </a:solidFill>
                <a:latin typeface="Calibri"/>
                <a:ea typeface="ＭＳ Ｐゴシック" charset="-128"/>
                <a:cs typeface=""/>
              </a:rPr>
              <a:t>Accel</a:t>
            </a:r>
            <a:r>
              <a:rPr kumimoji="1" lang="en-US" altLang="ja-JP" sz="1991" b="1" dirty="0">
                <a:solidFill>
                  <a:srgbClr val="0000FF"/>
                </a:solidFill>
                <a:latin typeface="Calibri"/>
                <a:ea typeface="ＭＳ Ｐゴシック" charset="-128"/>
                <a:cs typeface=""/>
              </a:rPr>
              <a:t>. Beams 19, 040101 (2016)</a:t>
            </a:r>
            <a:endParaRPr kumimoji="1" lang="ja-JP" altLang="en-US" sz="1991" b="1" dirty="0">
              <a:solidFill>
                <a:srgbClr val="0000FF"/>
              </a:solidFill>
              <a:latin typeface="Calibri"/>
              <a:ea typeface="ＭＳ Ｐゴシック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6996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240" y="4520"/>
            <a:ext cx="11704320" cy="140190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kumimoji="1" lang="en-US" altLang="ja-JP" dirty="0" smtClean="0"/>
              <a:t>Muon Beam </a:t>
            </a:r>
            <a:r>
              <a:rPr lang="en-US" altLang="ja-JP" dirty="0"/>
              <a:t>I</a:t>
            </a:r>
            <a:r>
              <a:rPr kumimoji="1" lang="en-US" altLang="ja-JP" dirty="0" smtClean="0"/>
              <a:t>njection and Storage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50240" y="1202679"/>
            <a:ext cx="5746045" cy="1463036"/>
          </a:xfrm>
        </p:spPr>
        <p:txBody>
          <a:bodyPr>
            <a:normAutofit/>
          </a:bodyPr>
          <a:lstStyle/>
          <a:p>
            <a:r>
              <a:rPr lang="en-US" altLang="ja-JP" dirty="0"/>
              <a:t>H</a:t>
            </a:r>
            <a:r>
              <a:rPr kumimoji="1" lang="en-US" altLang="ja-JP" dirty="0" smtClean="0"/>
              <a:t>orizontal injection + kicker</a:t>
            </a:r>
          </a:p>
          <a:p>
            <a:r>
              <a:rPr lang="en-US" altLang="ja-JP" dirty="0" smtClean="0"/>
              <a:t>(BNL E821, FNAL E989)</a:t>
            </a:r>
            <a:endParaRPr kumimoji="1" lang="ja-JP" altLang="en-US" dirty="0"/>
          </a:p>
        </p:txBody>
      </p:sp>
      <p:pic>
        <p:nvPicPr>
          <p:cNvPr id="20" name="コンテンツ プレースホルダー 19" descr="スクリーンショット 2016-01-11 13.20.50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032" b="-8032"/>
          <a:stretch>
            <a:fillRect/>
          </a:stretch>
        </p:blipFill>
        <p:spPr>
          <a:xfrm>
            <a:off x="319346" y="2913906"/>
            <a:ext cx="5746045" cy="5619610"/>
          </a:xfrm>
        </p:spPr>
      </p:pic>
      <p:pic>
        <p:nvPicPr>
          <p:cNvPr id="21" name="コンテンツ プレースホルダー 20" descr="スクリーンショット 2016-01-11 13.22.45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33" b="-5540"/>
          <a:stretch/>
        </p:blipFill>
        <p:spPr>
          <a:xfrm>
            <a:off x="6256260" y="3416299"/>
            <a:ext cx="6717119" cy="4368381"/>
          </a:xfrm>
        </p:spPr>
      </p:pic>
      <p:cxnSp>
        <p:nvCxnSpPr>
          <p:cNvPr id="13" name="直線矢印コネクタ 12"/>
          <p:cNvCxnSpPr/>
          <p:nvPr/>
        </p:nvCxnSpPr>
        <p:spPr bwMode="auto">
          <a:xfrm flipH="1">
            <a:off x="10395526" y="3864338"/>
            <a:ext cx="960482" cy="448041"/>
          </a:xfrm>
          <a:prstGeom prst="straightConnector1">
            <a:avLst/>
          </a:prstGeom>
          <a:ln w="76200" cmpd="sng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06259" y="1202679"/>
            <a:ext cx="5748302" cy="1463036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3D spiral injection + kicker</a:t>
            </a:r>
          </a:p>
          <a:p>
            <a:r>
              <a:rPr lang="en-US" altLang="ja-JP" dirty="0" smtClean="0"/>
              <a:t>(J-PARC E34)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67364" y="8256375"/>
            <a:ext cx="5160515" cy="1317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164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13" b="1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Injection efficiency : 3-5%</a:t>
            </a:r>
            <a:r>
              <a:rPr kumimoji="1" lang="en-US" altLang="ja-JP" sz="2276" b="1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(*)</a:t>
            </a:r>
          </a:p>
          <a:p>
            <a:pPr algn="l" defTabSz="650164" fontAlgn="auto">
              <a:spcBef>
                <a:spcPts val="0"/>
              </a:spcBef>
              <a:spcAft>
                <a:spcPts val="0"/>
              </a:spcAft>
            </a:pPr>
            <a:endParaRPr kumimoji="1" lang="en-US" altLang="ja-JP" sz="2276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  <a:p>
            <a:pPr algn="l" defTabSz="650164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276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(*) PRD73,072003 (2006)</a:t>
            </a:r>
            <a:endParaRPr kumimoji="1" lang="ja-JP" altLang="en-US" sz="3413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985401" y="8248220"/>
            <a:ext cx="4915256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164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13" b="1" dirty="0">
                <a:solidFill>
                  <a:srgbClr val="FF0000"/>
                </a:solidFill>
                <a:latin typeface="Calibri"/>
                <a:ea typeface="ＭＳ Ｐゴシック" charset="-128"/>
                <a:cs typeface=""/>
              </a:rPr>
              <a:t>Injection efficiency : ~90%</a:t>
            </a:r>
            <a:endParaRPr kumimoji="1" lang="ja-JP" altLang="en-US" sz="3413" b="1" dirty="0">
              <a:solidFill>
                <a:srgbClr val="FF0000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470984" y="8990485"/>
            <a:ext cx="4802853" cy="705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164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991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A paper was submitted to NIMA  in Oct 2015</a:t>
            </a:r>
          </a:p>
          <a:p>
            <a:pPr algn="l" defTabSz="650164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991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by H. </a:t>
            </a:r>
            <a:r>
              <a:rPr kumimoji="1" lang="en-US" altLang="ja-JP" sz="1991" dirty="0" err="1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Iinuma</a:t>
            </a:r>
            <a:r>
              <a:rPr kumimoji="1" lang="en-US" altLang="ja-JP" sz="1991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 et al.</a:t>
            </a:r>
            <a:endParaRPr kumimoji="1" lang="ja-JP" altLang="en-US" sz="1991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4436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4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IMG_550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7" name="図 6" descr="IMG_5495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26714" y="6164898"/>
            <a:ext cx="1678086" cy="3588702"/>
          </a:xfrm>
          <a:prstGeom prst="rect">
            <a:avLst/>
          </a:prstGeom>
        </p:spPr>
      </p:pic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650240" y="0"/>
            <a:ext cx="11704320" cy="1671634"/>
          </a:xfrm>
          <a:solidFill>
            <a:schemeClr val="tx1">
              <a:alpha val="55000"/>
            </a:schemeClr>
          </a:solidFill>
        </p:spPr>
        <p:txBody>
          <a:bodyPr>
            <a:noAutofit/>
          </a:bodyPr>
          <a:lstStyle/>
          <a:p>
            <a:r>
              <a:rPr lang="en-US" altLang="ja-JP" sz="5120" dirty="0">
                <a:solidFill>
                  <a:schemeClr val="bg1"/>
                </a:solidFill>
              </a:rPr>
              <a:t>B-field shimming test with a medical MRI magnet (1.7 T) at J-PARC</a:t>
            </a:r>
            <a:endParaRPr lang="ja-JP" altLang="en-US" sz="5120" dirty="0">
              <a:solidFill>
                <a:schemeClr val="bg1"/>
              </a:solidFill>
            </a:endParaRPr>
          </a:p>
        </p:txBody>
      </p:sp>
      <p:pic>
        <p:nvPicPr>
          <p:cNvPr id="2" name="図 1" descr="スクリーンショット 2015-07-14 19.56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19199" y="3522662"/>
            <a:ext cx="1538637" cy="100765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テキスト ボックス 2"/>
          <p:cNvSpPr txBox="1"/>
          <p:nvPr/>
        </p:nvSpPr>
        <p:spPr>
          <a:xfrm>
            <a:off x="702474" y="7355003"/>
            <a:ext cx="1854354" cy="61754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3413" dirty="0">
                <a:solidFill>
                  <a:prstClr val="black"/>
                </a:solidFill>
                <a:latin typeface="Calibri"/>
                <a:ea typeface="ＭＳ Ｐゴシック"/>
              </a:rPr>
              <a:t>Shim tray</a:t>
            </a:r>
            <a:endParaRPr lang="ja-JP" altLang="en-US" sz="3413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For SINP+VECC-J-PARC Collaboration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024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g-2meeting150519ks（ドラッグされました）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68" t="40975" b="19035"/>
          <a:stretch/>
        </p:blipFill>
        <p:spPr>
          <a:xfrm>
            <a:off x="2940301" y="1332267"/>
            <a:ext cx="7143753" cy="3900480"/>
          </a:xfrm>
          <a:prstGeom prst="rect">
            <a:avLst/>
          </a:prstGeom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581998" y="22133"/>
            <a:ext cx="12246436" cy="111442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kumimoji="1" lang="en-US" altLang="ja-JP" dirty="0" smtClean="0"/>
              <a:t>B-field uniformity</a:t>
            </a:r>
            <a:endParaRPr kumimoji="1" lang="ja-JP" altLang="en-US" dirty="0"/>
          </a:p>
        </p:txBody>
      </p:sp>
      <p:pic>
        <p:nvPicPr>
          <p:cNvPr id="12" name="コンテンツ プレースホルダー 11" descr="g-2meeting150519ks（ドラッグされました）.pdf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38" t="46433" r="16538"/>
          <a:stretch/>
        </p:blipFill>
        <p:spPr>
          <a:xfrm>
            <a:off x="3082239" y="5114796"/>
            <a:ext cx="7245956" cy="4349852"/>
          </a:xfrm>
        </p:spPr>
      </p:pic>
      <p:sp>
        <p:nvSpPr>
          <p:cNvPr id="13" name="テキスト ボックス 12"/>
          <p:cNvSpPr txBox="1"/>
          <p:nvPr/>
        </p:nvSpPr>
        <p:spPr>
          <a:xfrm>
            <a:off x="-51928" y="5313127"/>
            <a:ext cx="2919838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13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After shimming</a:t>
            </a:r>
            <a:endParaRPr kumimoji="1" lang="ja-JP" altLang="en-US" sz="3413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-51927" y="1116775"/>
            <a:ext cx="3194721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13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Before shimming</a:t>
            </a:r>
            <a:endParaRPr kumimoji="1" lang="ja-JP" altLang="en-US" sz="3413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986154" y="2382560"/>
            <a:ext cx="1143262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13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B(</a:t>
            </a:r>
            <a:r>
              <a:rPr kumimoji="1" lang="en-US" altLang="en-US" sz="3413" dirty="0" err="1">
                <a:solidFill>
                  <a:prstClr val="black"/>
                </a:solidFill>
                <a:latin typeface="Calibri"/>
                <a:ea typeface=""/>
                <a:cs typeface=""/>
              </a:rPr>
              <a:t>μT</a:t>
            </a:r>
            <a:r>
              <a:rPr kumimoji="1" lang="en-US" altLang="en-US" sz="3413" dirty="0">
                <a:solidFill>
                  <a:prstClr val="black"/>
                </a:solidFill>
                <a:latin typeface="Calibri"/>
                <a:ea typeface=""/>
                <a:cs typeface=""/>
              </a:rPr>
              <a:t>)</a:t>
            </a:r>
            <a:endParaRPr kumimoji="1" lang="ja-JP" altLang="en-US" sz="3413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 rot="19756406">
            <a:off x="7311846" y="4361103"/>
            <a:ext cx="3005823" cy="48628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560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azimuthal angle (rad)</a:t>
            </a:r>
            <a:endParaRPr kumimoji="1" lang="ja-JP" altLang="en-US" sz="2560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 rot="530022">
            <a:off x="3437210" y="4786836"/>
            <a:ext cx="2743315" cy="48628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560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axial position (mm)</a:t>
            </a:r>
            <a:endParaRPr kumimoji="1" lang="ja-JP" altLang="en-US" sz="2560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0" y="8407985"/>
            <a:ext cx="2215671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13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r = 140 mm</a:t>
            </a:r>
            <a:endParaRPr kumimoji="1" lang="ja-JP" altLang="en-US" sz="3413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139885" y="6060128"/>
            <a:ext cx="1143262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13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B(</a:t>
            </a:r>
            <a:r>
              <a:rPr kumimoji="1" lang="en-US" altLang="en-US" sz="3413" dirty="0" err="1">
                <a:solidFill>
                  <a:prstClr val="black"/>
                </a:solidFill>
                <a:latin typeface="Calibri"/>
                <a:ea typeface=""/>
                <a:cs typeface=""/>
              </a:rPr>
              <a:t>μT</a:t>
            </a:r>
            <a:r>
              <a:rPr kumimoji="1" lang="en-US" altLang="en-US" sz="3413" dirty="0">
                <a:solidFill>
                  <a:prstClr val="black"/>
                </a:solidFill>
                <a:latin typeface="Calibri"/>
                <a:ea typeface=""/>
                <a:cs typeface=""/>
              </a:rPr>
              <a:t>)</a:t>
            </a:r>
            <a:endParaRPr kumimoji="1" lang="ja-JP" altLang="en-US" sz="3413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 rot="19756406">
            <a:off x="7465577" y="8003602"/>
            <a:ext cx="3005823" cy="48628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560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azimuthal angle (rad)</a:t>
            </a:r>
            <a:endParaRPr kumimoji="1" lang="ja-JP" altLang="en-US" sz="2560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 rot="798431">
            <a:off x="3552506" y="8552077"/>
            <a:ext cx="2743315" cy="48628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560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axial position (mm)</a:t>
            </a:r>
            <a:endParaRPr kumimoji="1" lang="ja-JP" altLang="en-US" sz="2560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9925684" y="1267434"/>
            <a:ext cx="1755609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13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370 ppm</a:t>
            </a:r>
            <a:endParaRPr kumimoji="1" lang="ja-JP" altLang="en-US" sz="3413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9809001" y="5015919"/>
            <a:ext cx="1645002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13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0.4 ppm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9925684" y="2928887"/>
            <a:ext cx="1890261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13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-630 ppm</a:t>
            </a:r>
            <a:endParaRPr kumimoji="1" lang="ja-JP" altLang="en-US" sz="3413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9809001" y="6610213"/>
            <a:ext cx="1779654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13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-0.5 ppm</a:t>
            </a:r>
          </a:p>
        </p:txBody>
      </p:sp>
      <p:pic>
        <p:nvPicPr>
          <p:cNvPr id="21" name="コンテンツ プレースホルダー 4" descr="スクリーンショット 2015-12-14 8.45.52.pn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5" b="-405"/>
          <a:stretch>
            <a:fillRect/>
          </a:stretch>
        </p:blipFill>
        <p:spPr>
          <a:xfrm>
            <a:off x="1907821" y="1114423"/>
            <a:ext cx="7912959" cy="4351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テキスト ボックス 1"/>
          <p:cNvSpPr txBox="1"/>
          <p:nvPr/>
        </p:nvSpPr>
        <p:spPr>
          <a:xfrm>
            <a:off x="2957837" y="1190052"/>
            <a:ext cx="3019288" cy="486287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non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560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BNL E821 final report</a:t>
            </a:r>
            <a:endParaRPr kumimoji="1" lang="ja-JP" altLang="en-US" sz="2560" dirty="0">
              <a:solidFill>
                <a:prstClr val="black"/>
              </a:solidFill>
              <a:latin typeface="Calibri"/>
              <a:ea typeface="ＭＳ Ｐゴシック" charset="-128"/>
              <a:cs typeface="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7681" y="9223900"/>
            <a:ext cx="11580762" cy="4862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560" dirty="0">
                <a:solidFill>
                  <a:prstClr val="black"/>
                </a:solidFill>
                <a:latin typeface="Calibri"/>
                <a:ea typeface="ＭＳ Ｐゴシック" charset="-128"/>
                <a:cs typeface=""/>
              </a:rPr>
              <a:t>Submitted to IEEE Transactions of Applied Superconductivity, by K. Sasaki et al. (2016)</a:t>
            </a:r>
          </a:p>
        </p:txBody>
      </p:sp>
    </p:spTree>
    <p:extLst>
      <p:ext uri="{BB962C8B-B14F-4D97-AF65-F5344CB8AC3E}">
        <p14:creationId xmlns:p14="http://schemas.microsoft.com/office/powerpoint/2010/main" val="16529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" r="-1607"/>
          <a:stretch/>
        </p:blipFill>
        <p:spPr bwMode="auto">
          <a:xfrm>
            <a:off x="1381398" y="909163"/>
            <a:ext cx="10926241" cy="887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0240" y="1"/>
            <a:ext cx="11704320" cy="870929"/>
          </a:xfrm>
        </p:spPr>
        <p:txBody>
          <a:bodyPr>
            <a:noAutofit/>
          </a:bodyPr>
          <a:lstStyle/>
          <a:p>
            <a:r>
              <a:rPr lang="en-US" altLang="ja-JP" sz="5700" dirty="0"/>
              <a:t>Muon storage magnet and detector</a:t>
            </a:r>
            <a:endParaRPr lang="ja-JP" altLang="en-US" sz="5700" dirty="0"/>
          </a:p>
        </p:txBody>
      </p:sp>
      <p:sp>
        <p:nvSpPr>
          <p:cNvPr id="8" name="テキスト ボックス 7"/>
          <p:cNvSpPr txBox="1"/>
          <p:nvPr/>
        </p:nvSpPr>
        <p:spPr>
          <a:xfrm rot="395892">
            <a:off x="1620738" y="2411175"/>
            <a:ext cx="1622208" cy="485207"/>
          </a:xfrm>
          <a:prstGeom prst="rect">
            <a:avLst/>
          </a:prstGeom>
          <a:noFill/>
        </p:spPr>
        <p:txBody>
          <a:bodyPr wrap="none" lIns="129483" tIns="64744" rIns="129483" bIns="64744" rtlCol="0">
            <a:spAutoFit/>
          </a:bodyPr>
          <a:lstStyle/>
          <a:p>
            <a:pPr algn="l" defTabSz="6477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300" dirty="0">
                <a:solidFill>
                  <a:prstClr val="black"/>
                </a:solidFill>
                <a:latin typeface="Candara"/>
                <a:ea typeface="HGP明朝E"/>
              </a:rPr>
              <a:t>Cryogenics</a:t>
            </a:r>
            <a:endParaRPr kumimoji="1" lang="ja-JP" altLang="en-US" sz="23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58490" y="5390238"/>
            <a:ext cx="2013413" cy="1006711"/>
          </a:xfrm>
          <a:prstGeom prst="rect">
            <a:avLst/>
          </a:prstGeom>
          <a:noFill/>
        </p:spPr>
        <p:txBody>
          <a:bodyPr wrap="none" lIns="129483" tIns="64744" rIns="129483" bIns="64744" rtlCol="0">
            <a:spAutoFit/>
          </a:bodyPr>
          <a:lstStyle/>
          <a:p>
            <a:pPr algn="l" defTabSz="6477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800" b="1" dirty="0">
                <a:solidFill>
                  <a:srgbClr val="0000FF"/>
                </a:solidFill>
                <a:latin typeface="Candara"/>
                <a:ea typeface="HGP明朝E"/>
              </a:rPr>
              <a:t>e+ tracking</a:t>
            </a:r>
          </a:p>
          <a:p>
            <a:pPr algn="l" defTabSz="6477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800" b="1" dirty="0">
                <a:solidFill>
                  <a:srgbClr val="0000FF"/>
                </a:solidFill>
                <a:latin typeface="Candara"/>
                <a:ea typeface="HGP明朝E"/>
              </a:rPr>
              <a:t>detector</a:t>
            </a: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10470218" y="2653676"/>
            <a:ext cx="0" cy="56331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5400000">
            <a:off x="10146048" y="4817799"/>
            <a:ext cx="1299055" cy="437712"/>
          </a:xfrm>
          <a:prstGeom prst="rect">
            <a:avLst/>
          </a:prstGeom>
          <a:noFill/>
        </p:spPr>
        <p:txBody>
          <a:bodyPr wrap="none" lIns="129483" tIns="64744" rIns="129483" bIns="64744" rtlCol="0">
            <a:spAutoFit/>
          </a:bodyPr>
          <a:lstStyle/>
          <a:p>
            <a:pPr algn="l" defTabSz="6477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dirty="0">
                <a:solidFill>
                  <a:prstClr val="black"/>
                </a:solidFill>
                <a:latin typeface="Candara"/>
                <a:ea typeface="HGP明朝E"/>
              </a:rPr>
              <a:t>2900 mm</a:t>
            </a:r>
            <a:endParaRPr kumimoji="1" lang="ja-JP" altLang="en-US" sz="20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8" name="円弧 17"/>
          <p:cNvSpPr/>
          <p:nvPr/>
        </p:nvSpPr>
        <p:spPr>
          <a:xfrm rot="5400000">
            <a:off x="6211736" y="4450720"/>
            <a:ext cx="572254" cy="1416728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9483" tIns="64744" rIns="129483" bIns="64744" rtlCol="0" anchor="ctr"/>
          <a:lstStyle/>
          <a:p>
            <a:pPr defTabSz="647713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260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19" name="円弧 18"/>
          <p:cNvSpPr/>
          <p:nvPr/>
        </p:nvSpPr>
        <p:spPr>
          <a:xfrm rot="16200000">
            <a:off x="6136749" y="4464622"/>
            <a:ext cx="720757" cy="1457742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9483" tIns="64744" rIns="129483" bIns="64744" rtlCol="0" anchor="ctr"/>
          <a:lstStyle/>
          <a:p>
            <a:pPr defTabSz="647713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260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6248" y="4619567"/>
            <a:ext cx="3443536" cy="569045"/>
          </a:xfrm>
          <a:prstGeom prst="rect">
            <a:avLst/>
          </a:prstGeom>
          <a:noFill/>
        </p:spPr>
        <p:txBody>
          <a:bodyPr wrap="square" lIns="129483" tIns="64744" rIns="129483" bIns="64744" rtlCol="0">
            <a:spAutoFit/>
          </a:bodyPr>
          <a:lstStyle/>
          <a:p>
            <a:pPr algn="l" defTabSz="6477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800" b="1" dirty="0">
                <a:solidFill>
                  <a:srgbClr val="FF0000"/>
                </a:solidFill>
                <a:latin typeface="Candara"/>
                <a:ea typeface="HGP明朝E"/>
              </a:rPr>
              <a:t>Muon storage orbit</a:t>
            </a:r>
            <a:endParaRPr kumimoji="1" lang="ja-JP" altLang="en-US" sz="2800" b="1" dirty="0">
              <a:solidFill>
                <a:srgbClr val="FF0000"/>
              </a:solidFill>
              <a:latin typeface="Candara"/>
              <a:ea typeface="HGP明朝E"/>
            </a:endParaRPr>
          </a:p>
        </p:txBody>
      </p:sp>
      <p:cxnSp>
        <p:nvCxnSpPr>
          <p:cNvPr id="24" name="直線コネクタ 23"/>
          <p:cNvCxnSpPr>
            <a:endCxn id="18" idx="2"/>
          </p:cNvCxnSpPr>
          <p:nvPr/>
        </p:nvCxnSpPr>
        <p:spPr>
          <a:xfrm>
            <a:off x="3311527" y="4872953"/>
            <a:ext cx="2481762" cy="315664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3443030" y="5463026"/>
            <a:ext cx="2684275" cy="218927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 rot="457963">
            <a:off x="2938264" y="2034096"/>
            <a:ext cx="1587098" cy="531374"/>
          </a:xfrm>
          <a:prstGeom prst="rect">
            <a:avLst/>
          </a:prstGeom>
          <a:noFill/>
        </p:spPr>
        <p:txBody>
          <a:bodyPr wrap="none" lIns="129483" tIns="64744" rIns="129483" bIns="64744" rtlCol="0">
            <a:spAutoFit/>
          </a:bodyPr>
          <a:lstStyle/>
          <a:p>
            <a:pPr algn="l" defTabSz="6477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dirty="0">
                <a:solidFill>
                  <a:srgbClr val="FFFFFF"/>
                </a:solidFill>
                <a:latin typeface="Candara"/>
                <a:ea typeface="HGP明朝E"/>
              </a:rPr>
              <a:t>Iron yoke</a:t>
            </a:r>
            <a:endParaRPr kumimoji="1" lang="ja-JP" altLang="en-US" sz="2600" dirty="0">
              <a:solidFill>
                <a:srgbClr val="FFFFFF"/>
              </a:solidFill>
              <a:latin typeface="Candara"/>
              <a:ea typeface="HGP明朝E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5400000">
            <a:off x="7114118" y="5261509"/>
            <a:ext cx="2788149" cy="393954"/>
          </a:xfrm>
          <a:prstGeom prst="rect">
            <a:avLst/>
          </a:prstGeom>
          <a:noFill/>
        </p:spPr>
        <p:txBody>
          <a:bodyPr wrap="square" lIns="129483" tIns="64744" rIns="129483" bIns="64744" rtlCol="0">
            <a:spAutoFit/>
          </a:bodyPr>
          <a:lstStyle/>
          <a:p>
            <a:pPr algn="l" defTabSz="6477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700" dirty="0">
                <a:solidFill>
                  <a:srgbClr val="FFFFFF"/>
                </a:solidFill>
                <a:latin typeface="Candara"/>
                <a:ea typeface="HGP明朝E"/>
              </a:rPr>
              <a:t>Super conducting coils</a:t>
            </a:r>
            <a:endParaRPr kumimoji="1" lang="ja-JP" altLang="en-US" sz="1700" dirty="0">
              <a:solidFill>
                <a:srgbClr val="FFFFFF"/>
              </a:solidFill>
              <a:latin typeface="Candara"/>
              <a:ea typeface="HGP明朝E"/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H="1" flipV="1">
            <a:off x="5768256" y="7756840"/>
            <a:ext cx="1478986" cy="1778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 rot="437730">
            <a:off x="6030069" y="7756847"/>
            <a:ext cx="1165151" cy="437712"/>
          </a:xfrm>
          <a:prstGeom prst="rect">
            <a:avLst/>
          </a:prstGeom>
          <a:noFill/>
        </p:spPr>
        <p:txBody>
          <a:bodyPr wrap="none" lIns="129483" tIns="64744" rIns="129483" bIns="64744" rtlCol="0">
            <a:spAutoFit/>
          </a:bodyPr>
          <a:lstStyle/>
          <a:p>
            <a:pPr algn="l" defTabSz="6477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dirty="0">
                <a:solidFill>
                  <a:prstClr val="black"/>
                </a:solidFill>
                <a:latin typeface="Candara"/>
                <a:ea typeface="HGP明朝E"/>
              </a:rPr>
              <a:t>666 mm</a:t>
            </a:r>
            <a:endParaRPr kumimoji="1" lang="ja-JP" altLang="en-US" sz="20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25" name="スライド番号プレースホルダー 3"/>
          <p:cNvSpPr txBox="1">
            <a:spLocks/>
          </p:cNvSpPr>
          <p:nvPr/>
        </p:nvSpPr>
        <p:spPr>
          <a:xfrm>
            <a:off x="9320107" y="8745733"/>
            <a:ext cx="3034453" cy="519289"/>
          </a:xfrm>
          <a:prstGeom prst="rect">
            <a:avLst/>
          </a:prstGeom>
        </p:spPr>
        <p:txBody>
          <a:bodyPr vert="horz" lIns="129483" tIns="64744" rIns="129483" bIns="64744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99AD82-A2A7-48CC-ADE6-956731C16DA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ndara"/>
                <a:ea typeface="HGP明朝E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ndara"/>
              <a:ea typeface="HGP明朝E"/>
            </a:endParaRPr>
          </a:p>
        </p:txBody>
      </p:sp>
      <p:sp>
        <p:nvSpPr>
          <p:cNvPr id="28" name="スライド番号プレースホルダー 3"/>
          <p:cNvSpPr txBox="1">
            <a:spLocks/>
          </p:cNvSpPr>
          <p:nvPr/>
        </p:nvSpPr>
        <p:spPr>
          <a:xfrm>
            <a:off x="9320107" y="8745733"/>
            <a:ext cx="3034453" cy="519289"/>
          </a:xfrm>
          <a:prstGeom prst="rect">
            <a:avLst/>
          </a:prstGeom>
        </p:spPr>
        <p:txBody>
          <a:bodyPr vert="horz" lIns="129483" tIns="64744" rIns="129483" bIns="64744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99AD82-A2A7-48CC-ADE6-956731C16DA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ndara"/>
                <a:ea typeface="HGP明朝E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ndara"/>
              <a:ea typeface="HGP明朝E"/>
            </a:endParaRPr>
          </a:p>
        </p:txBody>
      </p:sp>
      <p:sp>
        <p:nvSpPr>
          <p:cNvPr id="29" name="スライド番号プレースホルダー 3"/>
          <p:cNvSpPr txBox="1">
            <a:spLocks/>
          </p:cNvSpPr>
          <p:nvPr/>
        </p:nvSpPr>
        <p:spPr>
          <a:xfrm>
            <a:off x="9320107" y="8745733"/>
            <a:ext cx="3034453" cy="519289"/>
          </a:xfrm>
          <a:prstGeom prst="rect">
            <a:avLst/>
          </a:prstGeom>
        </p:spPr>
        <p:txBody>
          <a:bodyPr vert="horz" lIns="129483" tIns="64744" rIns="129483" bIns="64744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99AD82-A2A7-48CC-ADE6-956731C16DA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ndara"/>
                <a:ea typeface="HGP明朝E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ndara"/>
              <a:ea typeface="HGP明朝E"/>
            </a:endParaRPr>
          </a:p>
        </p:txBody>
      </p:sp>
      <p:pic>
        <p:nvPicPr>
          <p:cNvPr id="30" name="図 29" descr="スクリーンショット 2012-05-28 2.37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6464" y="5431218"/>
            <a:ext cx="1154054" cy="4026910"/>
          </a:xfrm>
          <a:prstGeom prst="rect">
            <a:avLst/>
          </a:prstGeom>
        </p:spPr>
      </p:pic>
      <p:pic>
        <p:nvPicPr>
          <p:cNvPr id="31" name="図 30" descr="paris-3-30-vertex-view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904" y="5255615"/>
            <a:ext cx="5636009" cy="4149346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7429514" y="7520131"/>
            <a:ext cx="1237143" cy="839150"/>
          </a:xfrm>
          <a:prstGeom prst="rect">
            <a:avLst/>
          </a:prstGeom>
          <a:noFill/>
        </p:spPr>
        <p:txBody>
          <a:bodyPr wrap="none" lIns="129483" tIns="64744" rIns="129483" bIns="64744" rtlCol="0">
            <a:spAutoFit/>
          </a:bodyPr>
          <a:lstStyle/>
          <a:p>
            <a:pPr algn="l" defTabSz="6477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300" dirty="0">
                <a:solidFill>
                  <a:srgbClr val="FFFFFF"/>
                </a:solidFill>
                <a:latin typeface="Candara"/>
                <a:ea typeface="HGP明朝E"/>
              </a:rPr>
              <a:t>μ decay</a:t>
            </a:r>
          </a:p>
          <a:p>
            <a:pPr algn="l" defTabSz="6477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300" dirty="0">
                <a:solidFill>
                  <a:srgbClr val="FFFFFF"/>
                </a:solidFill>
                <a:latin typeface="Candara"/>
                <a:ea typeface="HGP明朝E"/>
              </a:rPr>
              <a:t>vertex</a:t>
            </a:r>
            <a:endParaRPr kumimoji="1" lang="ja-JP" altLang="en-US" sz="2300" dirty="0">
              <a:solidFill>
                <a:srgbClr val="FFFFFF"/>
              </a:solidFill>
              <a:latin typeface="Candara"/>
              <a:ea typeface="HGP明朝E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968733" y="5251765"/>
            <a:ext cx="4027194" cy="439040"/>
          </a:xfrm>
          <a:prstGeom prst="rect">
            <a:avLst/>
          </a:prstGeom>
          <a:noFill/>
        </p:spPr>
        <p:txBody>
          <a:bodyPr wrap="none" lIns="129483" tIns="64744" rIns="129483" bIns="64744" rtlCol="0">
            <a:spAutoFit/>
          </a:bodyPr>
          <a:lstStyle/>
          <a:p>
            <a:pPr algn="l" defTabSz="6477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dirty="0">
                <a:solidFill>
                  <a:srgbClr val="FFFFFF"/>
                </a:solidFill>
                <a:latin typeface="Candara"/>
                <a:ea typeface="HGP明朝E"/>
              </a:rPr>
              <a:t>Radial tracking vanes (Silicon strip)</a:t>
            </a:r>
            <a:endParaRPr kumimoji="1" lang="ja-JP" altLang="en-US" sz="2000" dirty="0">
              <a:solidFill>
                <a:srgbClr val="FFFFFF"/>
              </a:solidFill>
              <a:latin typeface="Candara"/>
              <a:ea typeface="HGP明朝E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 rot="18648583">
            <a:off x="8133941" y="6029872"/>
            <a:ext cx="1553643" cy="392875"/>
          </a:xfrm>
          <a:prstGeom prst="rect">
            <a:avLst/>
          </a:prstGeom>
          <a:noFill/>
        </p:spPr>
        <p:txBody>
          <a:bodyPr wrap="none" lIns="129483" tIns="64744" rIns="129483" bIns="64744" rtlCol="0">
            <a:spAutoFit/>
          </a:bodyPr>
          <a:lstStyle/>
          <a:p>
            <a:pPr algn="l" defTabSz="6477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700" dirty="0">
                <a:solidFill>
                  <a:srgbClr val="FFFFFF"/>
                </a:solidFill>
                <a:latin typeface="Candara"/>
                <a:ea typeface="HGP明朝E"/>
              </a:rPr>
              <a:t>Positron track</a:t>
            </a:r>
            <a:endParaRPr kumimoji="1" lang="ja-JP" altLang="en-US" sz="1700" dirty="0">
              <a:solidFill>
                <a:srgbClr val="FFFFFF"/>
              </a:solidFill>
              <a:latin typeface="Candara"/>
              <a:ea typeface="HGP明朝E"/>
            </a:endParaRPr>
          </a:p>
        </p:txBody>
      </p:sp>
      <p:cxnSp>
        <p:nvCxnSpPr>
          <p:cNvPr id="35" name="直線矢印コネクタ 34"/>
          <p:cNvCxnSpPr/>
          <p:nvPr/>
        </p:nvCxnSpPr>
        <p:spPr>
          <a:xfrm flipV="1">
            <a:off x="8318148" y="7196669"/>
            <a:ext cx="341387" cy="407322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9993604" y="8835672"/>
            <a:ext cx="2807809" cy="531374"/>
          </a:xfrm>
          <a:prstGeom prst="rect">
            <a:avLst/>
          </a:prstGeom>
          <a:noFill/>
        </p:spPr>
        <p:txBody>
          <a:bodyPr wrap="none" lIns="129483" tIns="64744" rIns="129483" bIns="64744" rtlCol="0">
            <a:spAutoFit/>
          </a:bodyPr>
          <a:lstStyle/>
          <a:p>
            <a:pPr algn="l" defTabSz="64771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dirty="0">
                <a:solidFill>
                  <a:prstClr val="white"/>
                </a:solidFill>
                <a:latin typeface="Candara"/>
                <a:ea typeface="HGP明朝E"/>
              </a:rPr>
              <a:t>p(e+) &gt; 200 MeV/c</a:t>
            </a:r>
            <a:endParaRPr kumimoji="1" lang="ja-JP" altLang="en-US" sz="2600" dirty="0">
              <a:solidFill>
                <a:prstClr val="white"/>
              </a:solidFill>
              <a:latin typeface="Candara"/>
              <a:ea typeface="HGP明朝E"/>
            </a:endParaRPr>
          </a:p>
        </p:txBody>
      </p:sp>
    </p:spTree>
    <p:extLst>
      <p:ext uri="{BB962C8B-B14F-4D97-AF65-F5344CB8AC3E}">
        <p14:creationId xmlns:p14="http://schemas.microsoft.com/office/powerpoint/2010/main" val="162943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05" r="11867"/>
          <a:stretch/>
        </p:blipFill>
        <p:spPr bwMode="auto">
          <a:xfrm>
            <a:off x="0" y="949524"/>
            <a:ext cx="6380038" cy="60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240275" y="7178584"/>
            <a:ext cx="10536296" cy="2335549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Magnet </a:t>
            </a:r>
            <a:r>
              <a:rPr lang="en-US" altLang="ja-JP" dirty="0"/>
              <a:t>c</a:t>
            </a:r>
            <a:r>
              <a:rPr kumimoji="1" lang="en-US" altLang="ja-JP" dirty="0" smtClean="0"/>
              <a:t>onsists of four super-conducting coils surrounded by correction coils and iron yoke.</a:t>
            </a:r>
          </a:p>
          <a:p>
            <a:pPr lvl="1"/>
            <a:r>
              <a:rPr lang="en-US" altLang="ja-JP" dirty="0" smtClean="0"/>
              <a:t>main field :        B = 3 T (local uniformity 1ppm)</a:t>
            </a:r>
          </a:p>
          <a:p>
            <a:pPr lvl="1"/>
            <a:r>
              <a:rPr kumimoji="1" lang="en-US" altLang="ja-JP" dirty="0" smtClean="0"/>
              <a:t>injection field : B</a:t>
            </a:r>
            <a:r>
              <a:rPr kumimoji="1" lang="en-US" altLang="ja-JP" baseline="-25000" dirty="0" smtClean="0"/>
              <a:t>r</a:t>
            </a:r>
            <a:r>
              <a:rPr kumimoji="1" lang="en-US" altLang="ja-JP" dirty="0" smtClean="0"/>
              <a:t> &gt; 0 (z &gt; 5 cm )</a:t>
            </a:r>
          </a:p>
          <a:p>
            <a:pPr lvl="1"/>
            <a:r>
              <a:rPr kumimoji="1" lang="en-US" altLang="ja-JP" dirty="0" smtClean="0"/>
              <a:t>focusing field : B</a:t>
            </a:r>
            <a:r>
              <a:rPr kumimoji="1" lang="en-US" altLang="ja-JP" baseline="-25000" dirty="0" smtClean="0"/>
              <a:t>r</a:t>
            </a:r>
            <a:r>
              <a:rPr kumimoji="1" lang="en-US" altLang="ja-JP" dirty="0" smtClean="0"/>
              <a:t>/B</a:t>
            </a:r>
            <a:r>
              <a:rPr kumimoji="1" lang="en-US" altLang="ja-JP" baseline="-25000" dirty="0" smtClean="0"/>
              <a:t>0</a:t>
            </a:r>
            <a:r>
              <a:rPr kumimoji="1" lang="en-US" altLang="ja-JP" dirty="0" smtClean="0"/>
              <a:t> = 10ppm/cm (n=1E-4) ( |z| &lt; 5 cm )</a:t>
            </a:r>
            <a:endParaRPr kumimoji="1"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348774" y="45362"/>
            <a:ext cx="12285083" cy="955511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Muon storage magnet</a:t>
            </a:r>
            <a:endParaRPr kumimoji="1" lang="ja-JP" altLang="en-US" dirty="0"/>
          </a:p>
        </p:txBody>
      </p:sp>
      <p:pic>
        <p:nvPicPr>
          <p:cNvPr id="6" name="図 5" descr="スクリーンショット 2013-08-20 8.46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9215" y="1239452"/>
            <a:ext cx="3714439" cy="540208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 rot="16200000">
            <a:off x="7569444" y="3738792"/>
            <a:ext cx="1384738" cy="744135"/>
          </a:xfrm>
          <a:prstGeom prst="rect">
            <a:avLst/>
          </a:prstGeom>
          <a:noFill/>
        </p:spPr>
        <p:txBody>
          <a:bodyPr wrap="none" lIns="129608" tIns="64805" rIns="129608" bIns="64805" rtlCol="0">
            <a:spAutoFit/>
          </a:bodyPr>
          <a:lstStyle/>
          <a:p>
            <a:pPr algn="l" defTabSz="648045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4000" dirty="0">
                <a:solidFill>
                  <a:prstClr val="black"/>
                </a:solidFill>
                <a:latin typeface="Candara"/>
                <a:ea typeface="HGP明朝E"/>
              </a:rPr>
              <a:t>z (m)</a:t>
            </a:r>
            <a:endParaRPr kumimoji="1" lang="ja-JP" altLang="en-US" sz="40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593340" y="6434355"/>
            <a:ext cx="445022" cy="744135"/>
          </a:xfrm>
          <a:prstGeom prst="rect">
            <a:avLst/>
          </a:prstGeom>
          <a:noFill/>
        </p:spPr>
        <p:txBody>
          <a:bodyPr wrap="none" lIns="129608" tIns="64805" rIns="129608" bIns="64805" rtlCol="0">
            <a:spAutoFit/>
          </a:bodyPr>
          <a:lstStyle/>
          <a:p>
            <a:pPr algn="l" defTabSz="648045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4000" dirty="0">
                <a:solidFill>
                  <a:prstClr val="black"/>
                </a:solidFill>
                <a:latin typeface="Candara"/>
                <a:ea typeface="HGP明朝E"/>
              </a:rPr>
              <a:t>r</a:t>
            </a:r>
            <a:endParaRPr kumimoji="1" lang="ja-JP" altLang="en-US" sz="40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pic>
        <p:nvPicPr>
          <p:cNvPr id="9" name="図 8" descr="スクリーンショット 2013-08-20 8.52.4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7574" y="1236587"/>
            <a:ext cx="681549" cy="4435071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0274119" y="729801"/>
            <a:ext cx="536795" cy="531426"/>
          </a:xfrm>
          <a:prstGeom prst="rect">
            <a:avLst/>
          </a:prstGeom>
          <a:noFill/>
        </p:spPr>
        <p:txBody>
          <a:bodyPr wrap="none" lIns="129608" tIns="64805" rIns="129608" bIns="64805" rtlCol="0">
            <a:spAutoFit/>
          </a:bodyPr>
          <a:lstStyle/>
          <a:p>
            <a:pPr algn="l" defTabSz="648045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dirty="0">
                <a:solidFill>
                  <a:prstClr val="black"/>
                </a:solidFill>
                <a:latin typeface="Candara"/>
                <a:ea typeface="HGP明朝E"/>
              </a:rPr>
              <a:t>B</a:t>
            </a:r>
            <a:r>
              <a:rPr kumimoji="1" lang="en-US" altLang="ja-JP" sz="2600" baseline="-25000" dirty="0">
                <a:solidFill>
                  <a:prstClr val="black"/>
                </a:solidFill>
                <a:latin typeface="Candara"/>
                <a:ea typeface="HGP明朝E"/>
              </a:rPr>
              <a:t>r</a:t>
            </a:r>
            <a:endParaRPr kumimoji="1" lang="ja-JP" altLang="en-US" sz="2600" baseline="-250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8009859" y="1452980"/>
            <a:ext cx="0" cy="384369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580056" y="2810477"/>
            <a:ext cx="1488715" cy="931536"/>
          </a:xfrm>
          <a:prstGeom prst="rect">
            <a:avLst/>
          </a:prstGeom>
          <a:noFill/>
        </p:spPr>
        <p:txBody>
          <a:bodyPr wrap="none" lIns="129608" tIns="64805" rIns="129608" bIns="64805" rtlCol="0">
            <a:spAutoFit/>
          </a:bodyPr>
          <a:lstStyle/>
          <a:p>
            <a:pPr algn="l" defTabSz="648045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dirty="0">
                <a:solidFill>
                  <a:prstClr val="black"/>
                </a:solidFill>
                <a:latin typeface="Candara"/>
                <a:ea typeface="HGP明朝E"/>
              </a:rPr>
              <a:t>Injection</a:t>
            </a:r>
          </a:p>
          <a:p>
            <a:pPr algn="l" defTabSz="648045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dirty="0">
                <a:solidFill>
                  <a:prstClr val="black"/>
                </a:solidFill>
                <a:latin typeface="Candara"/>
                <a:ea typeface="HGP明朝E"/>
              </a:rPr>
              <a:t>region</a:t>
            </a:r>
            <a:endParaRPr kumimoji="1" lang="ja-JP" altLang="en-US" sz="26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flipH="1">
            <a:off x="7997577" y="5296697"/>
            <a:ext cx="12282" cy="40897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6587920" y="5160829"/>
            <a:ext cx="1341052" cy="931536"/>
          </a:xfrm>
          <a:prstGeom prst="rect">
            <a:avLst/>
          </a:prstGeom>
          <a:noFill/>
        </p:spPr>
        <p:txBody>
          <a:bodyPr wrap="none" lIns="129608" tIns="64805" rIns="129608" bIns="64805" rtlCol="0">
            <a:spAutoFit/>
          </a:bodyPr>
          <a:lstStyle/>
          <a:p>
            <a:pPr algn="l" defTabSz="648045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dirty="0">
                <a:solidFill>
                  <a:prstClr val="black"/>
                </a:solidFill>
                <a:latin typeface="Candara"/>
                <a:ea typeface="HGP明朝E"/>
              </a:rPr>
              <a:t>storage</a:t>
            </a:r>
          </a:p>
          <a:p>
            <a:pPr algn="l" defTabSz="648045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dirty="0">
                <a:solidFill>
                  <a:prstClr val="black"/>
                </a:solidFill>
                <a:latin typeface="Candara"/>
                <a:ea typeface="HGP明朝E"/>
              </a:rPr>
              <a:t>region</a:t>
            </a:r>
            <a:endParaRPr kumimoji="1" lang="ja-JP" altLang="en-US" sz="26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1358078" y="5296697"/>
            <a:ext cx="2058170" cy="408973"/>
          </a:xfrm>
          <a:prstGeom prst="roundRect">
            <a:avLst/>
          </a:prstGeom>
          <a:noFill/>
          <a:ln w="38100" cmpd="sng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9608" tIns="64805" rIns="129608" bIns="64805" rtlCol="0" anchor="ctr"/>
          <a:lstStyle/>
          <a:p>
            <a:pPr defTabSz="648045" fontAlgn="auto">
              <a:spcBef>
                <a:spcPts val="0"/>
              </a:spcBef>
              <a:spcAft>
                <a:spcPts val="0"/>
              </a:spcAft>
            </a:pPr>
            <a:endParaRPr kumimoji="1" lang="ja-JP" altLang="en-US" sz="2600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729489" y="5609577"/>
            <a:ext cx="2243317" cy="931536"/>
          </a:xfrm>
          <a:prstGeom prst="rect">
            <a:avLst/>
          </a:prstGeom>
          <a:noFill/>
        </p:spPr>
        <p:txBody>
          <a:bodyPr wrap="none" lIns="129608" tIns="64805" rIns="129608" bIns="64805" rtlCol="0">
            <a:spAutoFit/>
          </a:bodyPr>
          <a:lstStyle/>
          <a:p>
            <a:pPr algn="l" defTabSz="648045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dirty="0" err="1">
                <a:solidFill>
                  <a:prstClr val="black"/>
                </a:solidFill>
                <a:latin typeface="Candara"/>
                <a:ea typeface="HGP明朝E"/>
              </a:rPr>
              <a:t>Muon</a:t>
            </a:r>
            <a:r>
              <a:rPr kumimoji="1" lang="en-US" altLang="ja-JP" sz="2600" dirty="0">
                <a:solidFill>
                  <a:prstClr val="black"/>
                </a:solidFill>
                <a:latin typeface="Candara"/>
                <a:ea typeface="HGP明朝E"/>
              </a:rPr>
              <a:t> storage</a:t>
            </a:r>
          </a:p>
          <a:p>
            <a:pPr algn="l" defTabSz="648045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dirty="0">
                <a:solidFill>
                  <a:prstClr val="black"/>
                </a:solidFill>
                <a:latin typeface="Candara"/>
                <a:ea typeface="HGP明朝E"/>
              </a:rPr>
              <a:t>region</a:t>
            </a:r>
            <a:endParaRPr kumimoji="1" lang="ja-JP" altLang="en-US" sz="26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</p:spTree>
    <p:extLst>
      <p:ext uri="{BB962C8B-B14F-4D97-AF65-F5344CB8AC3E}">
        <p14:creationId xmlns:p14="http://schemas.microsoft.com/office/powerpoint/2010/main" val="344657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"/>
            <a:ext cx="8601111" cy="188524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Development of positron detector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ED8-823D-6746-8CFC-ADE905FA81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C:\Users\takatomi\Desktop\g-2\05_Asse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2" t="3917" r="40358" b="3320"/>
          <a:stretch/>
        </p:blipFill>
        <p:spPr bwMode="auto">
          <a:xfrm>
            <a:off x="8260457" y="21613"/>
            <a:ext cx="4744344" cy="97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="" xmlns:a16="http://schemas.microsoft.com/office/drawing/2014/main" id="{535EC05C-AD6B-47AC-89DC-1F16E1E627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50" y="1885245"/>
            <a:ext cx="7174158" cy="477799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43150" y="1885246"/>
            <a:ext cx="5931432" cy="880241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560" dirty="0">
                <a:solidFill>
                  <a:prstClr val="black"/>
                </a:solidFill>
                <a:latin typeface="Century Gothic" panose="020F0302020204030204"/>
                <a:ea typeface="メイリオ" charset="-128"/>
                <a:cs typeface=""/>
              </a:rPr>
              <a:t>First working test module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560" dirty="0">
                <a:solidFill>
                  <a:prstClr val="black"/>
                </a:solidFill>
                <a:latin typeface="Century Gothic" panose="020F0302020204030204"/>
                <a:ea typeface="メイリオ" charset="-128"/>
                <a:cs typeface=""/>
              </a:rPr>
              <a:t>tested with muon beam (June 2017)</a:t>
            </a:r>
            <a:endParaRPr kumimoji="1" lang="ja-JP" altLang="en-US" sz="2560" dirty="0">
              <a:solidFill>
                <a:prstClr val="black"/>
              </a:solidFill>
              <a:latin typeface="Century Gothic" panose="020F0302020204030204"/>
              <a:ea typeface="メイリオ" charset="-128"/>
              <a:cs typeface="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276270" y="8561743"/>
            <a:ext cx="1460656" cy="114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707" dirty="0">
                <a:solidFill>
                  <a:prstClr val="black"/>
                </a:solidFill>
                <a:latin typeface="Century Gothic" panose="020F0302020204030204"/>
                <a:ea typeface="メイリオ" charset="-128"/>
                <a:cs typeface=""/>
              </a:rPr>
              <a:t>KEK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707" dirty="0">
                <a:solidFill>
                  <a:prstClr val="black"/>
                </a:solidFill>
                <a:latin typeface="Century Gothic" panose="020F0302020204030204"/>
                <a:ea typeface="メイリオ" charset="-128"/>
                <a:cs typeface=""/>
              </a:rPr>
              <a:t>Mechanical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707" dirty="0">
                <a:solidFill>
                  <a:prstClr val="black"/>
                </a:solidFill>
                <a:latin typeface="Century Gothic" panose="020F0302020204030204"/>
                <a:ea typeface="メイリオ" charset="-128"/>
                <a:cs typeface=""/>
              </a:rPr>
              <a:t>Engineering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707" dirty="0">
                <a:solidFill>
                  <a:prstClr val="black"/>
                </a:solidFill>
                <a:latin typeface="Century Gothic" panose="020F0302020204030204"/>
                <a:ea typeface="メイリオ" charset="-128"/>
                <a:cs typeface=""/>
              </a:rPr>
              <a:t>Center</a:t>
            </a:r>
            <a:endParaRPr kumimoji="1" lang="ja-JP" altLang="en-US" sz="1707" dirty="0">
              <a:solidFill>
                <a:prstClr val="black"/>
              </a:solidFill>
              <a:latin typeface="Century Gothic" panose="020F0302020204030204"/>
              <a:ea typeface="メイリオ" charset="-128"/>
              <a:cs typeface="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894" y="6838059"/>
            <a:ext cx="5479966" cy="291554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43150" y="6997902"/>
            <a:ext cx="3203121" cy="88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560" dirty="0">
                <a:solidFill>
                  <a:prstClr val="black"/>
                </a:solidFill>
                <a:latin typeface="Century Gothic" panose="020F0302020204030204"/>
                <a:ea typeface="メイリオ" charset="-128"/>
                <a:cs typeface=""/>
              </a:rPr>
              <a:t>Test DAQ system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560" dirty="0">
                <a:solidFill>
                  <a:prstClr val="black"/>
                </a:solidFill>
                <a:latin typeface="Century Gothic" panose="020F0302020204030204"/>
                <a:ea typeface="メイリオ" charset="-128"/>
                <a:cs typeface=""/>
              </a:rPr>
              <a:t>(DAQ middleware)</a:t>
            </a:r>
            <a:endParaRPr kumimoji="1" lang="ja-JP" altLang="en-US" sz="2560" dirty="0">
              <a:solidFill>
                <a:prstClr val="black"/>
              </a:solidFill>
              <a:latin typeface="Century Gothic" panose="020F0302020204030204"/>
              <a:ea typeface="メイリオ" charset="-128"/>
              <a:cs typeface="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26727" y="9171021"/>
            <a:ext cx="1031051" cy="398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1991" dirty="0">
                <a:solidFill>
                  <a:prstClr val="black"/>
                </a:solidFill>
                <a:latin typeface="Century Gothic" panose="020F0302020204030204"/>
                <a:ea typeface="メイリオ" charset="-128"/>
                <a:cs typeface=""/>
              </a:rPr>
              <a:t>Y. Sato</a:t>
            </a:r>
            <a:endParaRPr kumimoji="1" lang="ja-JP" altLang="en-US" sz="1991" dirty="0">
              <a:solidFill>
                <a:prstClr val="black"/>
              </a:solidFill>
              <a:latin typeface="Century Gothic" panose="020F0302020204030204"/>
              <a:ea typeface="メイリオ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9967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606" y="2"/>
            <a:ext cx="11704320" cy="1452978"/>
          </a:xfrm>
        </p:spPr>
        <p:txBody>
          <a:bodyPr>
            <a:normAutofit/>
          </a:bodyPr>
          <a:lstStyle/>
          <a:p>
            <a:r>
              <a:rPr kumimoji="1" lang="en-US" altLang="ja-JP" dirty="0" err="1" smtClean="0"/>
              <a:t>Muonium</a:t>
            </a:r>
            <a:r>
              <a:rPr kumimoji="1" lang="en-US" altLang="ja-JP" dirty="0" smtClean="0"/>
              <a:t> HFS and </a:t>
            </a:r>
            <a:r>
              <a:rPr kumimoji="1" lang="en-US" altLang="ja-JP" dirty="0" err="1" smtClean="0"/>
              <a:t>μ</a:t>
            </a:r>
            <a:r>
              <a:rPr lang="en-US" altLang="ja-JP" baseline="-25000" dirty="0" err="1" smtClean="0"/>
              <a:t>μ</a:t>
            </a:r>
            <a:r>
              <a:rPr kumimoji="1" lang="en-US" altLang="ja-JP" dirty="0" smtClean="0"/>
              <a:t>/</a:t>
            </a:r>
            <a:r>
              <a:rPr lang="en-US" altLang="ja-JP" dirty="0" err="1" smtClean="0"/>
              <a:t>μ</a:t>
            </a:r>
            <a:r>
              <a:rPr kumimoji="1" lang="en-US" altLang="ja-JP" baseline="-25000" dirty="0" err="1" smtClean="0"/>
              <a:t>p</a:t>
            </a:r>
            <a:r>
              <a:rPr kumimoji="1" lang="en-US" altLang="ja-JP" dirty="0" smtClean="0"/>
              <a:t> ratio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970" y="1354804"/>
            <a:ext cx="12788830" cy="1924213"/>
          </a:xfrm>
          <a:solidFill>
            <a:srgbClr val="FFFFFF">
              <a:alpha val="80000"/>
            </a:srgbClr>
          </a:solidFill>
        </p:spPr>
        <p:txBody>
          <a:bodyPr>
            <a:noAutofit/>
          </a:bodyPr>
          <a:lstStyle/>
          <a:p>
            <a:r>
              <a:rPr lang="en-US" altLang="ja-JP" dirty="0"/>
              <a:t>Future g-2 experiments (~0.1ppm) require more precise determination of magnetic moment ratio </a:t>
            </a:r>
            <a:r>
              <a:rPr lang="en-US" altLang="ja-JP" dirty="0" err="1"/>
              <a:t>μ</a:t>
            </a:r>
            <a:r>
              <a:rPr lang="en-US" altLang="ja-JP" baseline="-25000" dirty="0" err="1"/>
              <a:t>μ</a:t>
            </a:r>
            <a:r>
              <a:rPr lang="en-US" altLang="ja-JP" dirty="0"/>
              <a:t>/</a:t>
            </a:r>
            <a:r>
              <a:rPr lang="en-US" altLang="ja-JP" dirty="0" err="1"/>
              <a:t>μ</a:t>
            </a:r>
            <a:r>
              <a:rPr lang="en-US" altLang="ja-JP" baseline="-25000" dirty="0" err="1"/>
              <a:t>p</a:t>
            </a:r>
            <a:r>
              <a:rPr lang="en-US" altLang="ja-JP" baseline="-25000" dirty="0"/>
              <a:t> </a:t>
            </a:r>
            <a:r>
              <a:rPr lang="en-US" altLang="ja-JP" dirty="0"/>
              <a:t>(current uncertainty : 0.12ppm)</a:t>
            </a:r>
            <a:endParaRPr lang="ja-JP" altLang="en-US" dirty="0"/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6587308"/>
              </p:ext>
            </p:extLst>
          </p:nvPr>
        </p:nvGraphicFramePr>
        <p:xfrm>
          <a:off x="8811374" y="3179755"/>
          <a:ext cx="1431431" cy="1792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775" name="数式" r:id="rId3" imgW="507960" imgH="685800" progId="Equation.3">
                  <p:embed/>
                </p:oleObj>
              </mc:Choice>
              <mc:Fallback>
                <p:oleObj name="数式" r:id="rId3" imgW="50796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1374" y="3179755"/>
                        <a:ext cx="1431431" cy="17926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61305"/>
              </p:ext>
            </p:extLst>
          </p:nvPr>
        </p:nvGraphicFramePr>
        <p:xfrm>
          <a:off x="1512041" y="3235232"/>
          <a:ext cx="3671371" cy="2085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776" name="数式" r:id="rId5" imgW="723600" imgH="393480" progId="Equation.3">
                  <p:embed/>
                </p:oleObj>
              </mc:Choice>
              <mc:Fallback>
                <p:oleObj name="数式" r:id="rId5" imgW="723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041" y="3235232"/>
                        <a:ext cx="3671371" cy="2085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9550656"/>
              </p:ext>
            </p:extLst>
          </p:nvPr>
        </p:nvGraphicFramePr>
        <p:xfrm>
          <a:off x="6252355" y="3097788"/>
          <a:ext cx="1643662" cy="1329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777" name="数式" r:id="rId7" imgW="507960" imgH="444240" progId="Equation.3">
                  <p:embed/>
                </p:oleObj>
              </mc:Choice>
              <mc:Fallback>
                <p:oleObj name="数式" r:id="rId7" imgW="5079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2355" y="3097788"/>
                        <a:ext cx="1643662" cy="13298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角丸四角形 10"/>
          <p:cNvSpPr/>
          <p:nvPr/>
        </p:nvSpPr>
        <p:spPr>
          <a:xfrm>
            <a:off x="6252356" y="3199534"/>
            <a:ext cx="1761067" cy="13207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55" tIns="73009" rIns="145955" bIns="73009" anchor="ctr"/>
          <a:lstStyle/>
          <a:p>
            <a:pPr defTabSz="64681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2600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13" name="テキスト ボックス 51"/>
          <p:cNvSpPr txBox="1">
            <a:spLocks noChangeArrowheads="1"/>
          </p:cNvSpPr>
          <p:nvPr/>
        </p:nvSpPr>
        <p:spPr bwMode="auto">
          <a:xfrm>
            <a:off x="6135198" y="4573163"/>
            <a:ext cx="2335299" cy="94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5955" tIns="73009" rIns="145955" bIns="7300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defTabSz="6468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2600" dirty="0">
                <a:solidFill>
                  <a:srgbClr val="0070C0"/>
                </a:solidFill>
              </a:rPr>
              <a:t>From g-2</a:t>
            </a:r>
          </a:p>
          <a:p>
            <a:pPr algn="l" defTabSz="6468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2600" dirty="0">
                <a:solidFill>
                  <a:srgbClr val="0070C0"/>
                </a:solidFill>
              </a:rPr>
              <a:t>measurement</a:t>
            </a:r>
            <a:endParaRPr lang="ja-JP" altLang="en-US" sz="2600" dirty="0">
              <a:solidFill>
                <a:srgbClr val="0070C0"/>
              </a:solidFill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8831008" y="3199534"/>
            <a:ext cx="1429173" cy="1320799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55" tIns="73009" rIns="145955" bIns="73009" anchor="ctr"/>
          <a:lstStyle/>
          <a:p>
            <a:pPr defTabSz="646815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2600">
              <a:solidFill>
                <a:prstClr val="white"/>
              </a:solidFill>
              <a:latin typeface="Candara"/>
              <a:ea typeface="HGP明朝E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733452" y="4533906"/>
            <a:ext cx="3297589" cy="948358"/>
          </a:xfrm>
          <a:prstGeom prst="rect">
            <a:avLst/>
          </a:prstGeom>
          <a:noFill/>
        </p:spPr>
        <p:txBody>
          <a:bodyPr wrap="none" lIns="145955" tIns="73009" rIns="145955" bIns="7300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defTabSz="6468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2600" dirty="0">
                <a:solidFill>
                  <a:srgbClr val="F79646"/>
                </a:solidFill>
              </a:rPr>
              <a:t>From </a:t>
            </a:r>
            <a:r>
              <a:rPr lang="en-US" altLang="ja-JP" sz="2600" dirty="0" err="1">
                <a:solidFill>
                  <a:srgbClr val="F79646"/>
                </a:solidFill>
              </a:rPr>
              <a:t>Muonium</a:t>
            </a:r>
            <a:r>
              <a:rPr lang="en-US" altLang="ja-JP" sz="2600" dirty="0">
                <a:solidFill>
                  <a:srgbClr val="F79646"/>
                </a:solidFill>
              </a:rPr>
              <a:t> HFS</a:t>
            </a:r>
          </a:p>
          <a:p>
            <a:pPr algn="l" defTabSz="64681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2600" dirty="0">
                <a:solidFill>
                  <a:srgbClr val="F79646"/>
                </a:solidFill>
              </a:rPr>
              <a:t> measurement</a:t>
            </a:r>
            <a:endParaRPr lang="ja-JP" altLang="en-US" sz="2600" dirty="0">
              <a:solidFill>
                <a:srgbClr val="F79646"/>
              </a:solidFill>
            </a:endParaRPr>
          </a:p>
        </p:txBody>
      </p:sp>
      <p:pic>
        <p:nvPicPr>
          <p:cNvPr id="19" name="図 18" descr="スクリーンショット 2013-04-04 9.20.24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18"/>
          <a:stretch/>
        </p:blipFill>
        <p:spPr>
          <a:xfrm>
            <a:off x="0" y="5733513"/>
            <a:ext cx="13004800" cy="4020231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235695" y="9012388"/>
            <a:ext cx="3087137" cy="531426"/>
          </a:xfrm>
          <a:prstGeom prst="rect">
            <a:avLst/>
          </a:prstGeom>
          <a:noFill/>
        </p:spPr>
        <p:txBody>
          <a:bodyPr wrap="none" lIns="129359" tIns="64680" rIns="129359" bIns="64680" rtlCol="0">
            <a:spAutoFit/>
          </a:bodyPr>
          <a:lstStyle/>
          <a:p>
            <a:pPr algn="l" defTabSz="646815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dirty="0">
                <a:solidFill>
                  <a:prstClr val="black"/>
                </a:solidFill>
                <a:latin typeface="Candara"/>
                <a:ea typeface="HGP明朝E"/>
              </a:rPr>
              <a:t>Picture by K. Tanaka</a:t>
            </a:r>
            <a:endParaRPr kumimoji="1" lang="ja-JP" altLang="en-US" sz="26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744115" y="3199392"/>
            <a:ext cx="3072330" cy="569038"/>
          </a:xfrm>
          <a:prstGeom prst="rect">
            <a:avLst/>
          </a:prstGeom>
          <a:noFill/>
        </p:spPr>
        <p:txBody>
          <a:bodyPr wrap="none" lIns="129359" tIns="64680" rIns="129359" bIns="64680" rtlCol="0">
            <a:spAutoFit/>
          </a:bodyPr>
          <a:lstStyle/>
          <a:p>
            <a:pPr algn="l" defTabSz="646815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800" dirty="0">
                <a:solidFill>
                  <a:prstClr val="white"/>
                </a:solidFill>
                <a:latin typeface="Candara"/>
                <a:ea typeface="HGP明朝E"/>
              </a:rPr>
              <a:t>Photo by K. Sasaki</a:t>
            </a:r>
            <a:endParaRPr kumimoji="1" lang="ja-JP" altLang="en-US" sz="2800" dirty="0">
              <a:solidFill>
                <a:prstClr val="white"/>
              </a:solidFill>
              <a:latin typeface="Candara"/>
              <a:ea typeface="HGP明朝E"/>
            </a:endParaRPr>
          </a:p>
        </p:txBody>
      </p:sp>
      <p:pic>
        <p:nvPicPr>
          <p:cNvPr id="17" name="図 10" descr="説明: IMG_065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4072" y="3179753"/>
            <a:ext cx="8730729" cy="650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4895255" y="8684214"/>
            <a:ext cx="7676103" cy="1330952"/>
          </a:xfrm>
          <a:prstGeom prst="rect">
            <a:avLst/>
          </a:prstGeom>
          <a:solidFill>
            <a:srgbClr val="FFFFFF"/>
          </a:solidFill>
        </p:spPr>
        <p:txBody>
          <a:bodyPr wrap="square" lIns="129359" tIns="64680" rIns="129359" bIns="64680" rtlCol="0">
            <a:spAutoFit/>
          </a:bodyPr>
          <a:lstStyle/>
          <a:p>
            <a:pPr algn="l" defTabSz="646815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600" dirty="0">
                <a:solidFill>
                  <a:prstClr val="black"/>
                </a:solidFill>
                <a:latin typeface="Candara"/>
                <a:ea typeface="HGP明朝E"/>
              </a:rPr>
              <a:t>An improved measurement of Mu-HFS and </a:t>
            </a:r>
            <a:r>
              <a:rPr kumimoji="1" lang="en-US" altLang="ja-JP" sz="2600" dirty="0" err="1">
                <a:solidFill>
                  <a:prstClr val="black"/>
                </a:solidFill>
                <a:latin typeface="Candara"/>
                <a:ea typeface="HGP明朝E"/>
              </a:rPr>
              <a:t>μ</a:t>
            </a:r>
            <a:r>
              <a:rPr kumimoji="1" lang="en-US" altLang="ja-JP" sz="2600" baseline="-25000" dirty="0" err="1">
                <a:solidFill>
                  <a:prstClr val="black"/>
                </a:solidFill>
                <a:latin typeface="Candara"/>
                <a:ea typeface="HGP明朝E"/>
              </a:rPr>
              <a:t>μ</a:t>
            </a:r>
            <a:r>
              <a:rPr kumimoji="1" lang="en-US" altLang="ja-JP" sz="2600" dirty="0">
                <a:solidFill>
                  <a:prstClr val="black"/>
                </a:solidFill>
                <a:latin typeface="Candara"/>
                <a:ea typeface="HGP明朝E"/>
              </a:rPr>
              <a:t>/</a:t>
            </a:r>
            <a:r>
              <a:rPr kumimoji="1" lang="en-US" altLang="ja-JP" sz="2600" dirty="0" err="1">
                <a:solidFill>
                  <a:prstClr val="black"/>
                </a:solidFill>
                <a:latin typeface="Candara"/>
                <a:ea typeface="HGP明朝E"/>
              </a:rPr>
              <a:t>μ</a:t>
            </a:r>
            <a:r>
              <a:rPr kumimoji="1" lang="en-US" altLang="ja-JP" sz="2600" baseline="-25000" dirty="0" err="1">
                <a:solidFill>
                  <a:prstClr val="black"/>
                </a:solidFill>
                <a:latin typeface="Candara"/>
                <a:ea typeface="HGP明朝E"/>
              </a:rPr>
              <a:t>p</a:t>
            </a:r>
            <a:r>
              <a:rPr kumimoji="1" lang="en-US" altLang="ja-JP" sz="2600" baseline="-25000" dirty="0">
                <a:solidFill>
                  <a:prstClr val="black"/>
                </a:solidFill>
                <a:latin typeface="Candara"/>
                <a:ea typeface="HGP明朝E"/>
              </a:rPr>
              <a:t> </a:t>
            </a:r>
            <a:r>
              <a:rPr kumimoji="1" lang="en-US" altLang="ja-JP" sz="2600" dirty="0">
                <a:solidFill>
                  <a:prstClr val="black"/>
                </a:solidFill>
                <a:latin typeface="Candara"/>
                <a:ea typeface="HGP明朝E"/>
              </a:rPr>
              <a:t>is in preparation at J-PARC (KEK IMSS K. Shimomura et al.)</a:t>
            </a:r>
            <a:endParaRPr kumimoji="1" lang="ja-JP" altLang="en-US" sz="2600" dirty="0">
              <a:solidFill>
                <a:prstClr val="black"/>
              </a:solidFill>
              <a:latin typeface="Candara"/>
              <a:ea typeface="HGP明朝E"/>
            </a:endParaRPr>
          </a:p>
        </p:txBody>
      </p:sp>
    </p:spTree>
    <p:extLst>
      <p:ext uri="{BB962C8B-B14F-4D97-AF65-F5344CB8AC3E}">
        <p14:creationId xmlns:p14="http://schemas.microsoft.com/office/powerpoint/2010/main" val="119486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585216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892" t="25844" b="7333"/>
          <a:stretch/>
        </p:blipFill>
        <p:spPr>
          <a:xfrm>
            <a:off x="0" y="5807852"/>
            <a:ext cx="13004800" cy="3945749"/>
          </a:xfrm>
          <a:prstGeom prst="rect">
            <a:avLst/>
          </a:prstGeom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650240" y="161513"/>
            <a:ext cx="11704320" cy="12301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1284076" rtl="0" eaLnBrk="1" latinLnBrk="0" hangingPunct="1">
              <a:spcBef>
                <a:spcPct val="0"/>
              </a:spcBef>
              <a:buNone/>
              <a:defRPr kumimoji="1" sz="625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ja-JP" altLang="ja-JP" smtClean="0"/>
              <a:t>S</a:t>
            </a:r>
            <a:r>
              <a:rPr lang="en-US" altLang="ja-JP" smtClean="0"/>
              <a:t>ummary          </a:t>
            </a:r>
            <a:endParaRPr lang="ja-JP" altLang="en-US" dirty="0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716264" y="1726826"/>
            <a:ext cx="11762800" cy="7470454"/>
          </a:xfrm>
          <a:prstGeom prst="rect">
            <a:avLst/>
          </a:prstGeom>
          <a:solidFill>
            <a:schemeClr val="tx2">
              <a:lumMod val="75000"/>
              <a:alpha val="38000"/>
            </a:schemeClr>
          </a:solidFill>
        </p:spPr>
        <p:txBody>
          <a:bodyPr>
            <a:normAutofit fontScale="77500" lnSpcReduction="20000"/>
          </a:bodyPr>
          <a:lstStyle>
            <a:lvl1pPr marL="481587" indent="-481587" algn="l" defTabSz="1284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4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43286" indent="-401392" algn="l" defTabSz="1284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5152" indent="-320951" algn="l" defTabSz="1284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204" indent="-320951" algn="l" defTabSz="128407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9276" indent="-320951" algn="l" defTabSz="1284076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1296" indent="-320951" algn="l" defTabSz="1284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3352" indent="-320951" algn="l" defTabSz="1284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5421" indent="-320951" algn="l" defTabSz="1284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57445" indent="-320951" algn="l" defTabSz="12840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ja-JP" sz="5120" dirty="0" smtClean="0">
                <a:solidFill>
                  <a:schemeClr val="bg1"/>
                </a:solidFill>
              </a:rPr>
              <a:t>Muon property reflects all possible physics process including possible new physics, which happened in the history of universe. </a:t>
            </a:r>
          </a:p>
          <a:p>
            <a:pPr fontAlgn="auto">
              <a:spcAft>
                <a:spcPts val="0"/>
              </a:spcAft>
            </a:pPr>
            <a:r>
              <a:rPr lang="en-US" altLang="ja-JP" sz="5120" dirty="0" smtClean="0">
                <a:solidFill>
                  <a:schemeClr val="bg1"/>
                </a:solidFill>
              </a:rPr>
              <a:t>Especially Muon g-2/EDM measurement plays important role in BSM exploration! </a:t>
            </a:r>
          </a:p>
          <a:p>
            <a:pPr fontAlgn="auto">
              <a:spcAft>
                <a:spcPts val="0"/>
              </a:spcAft>
            </a:pPr>
            <a:r>
              <a:rPr lang="en-US" altLang="ja-JP" sz="5120" dirty="0" smtClean="0">
                <a:solidFill>
                  <a:schemeClr val="bg1"/>
                </a:solidFill>
              </a:rPr>
              <a:t>We are preparing a novel precision measurements at J-PARC!</a:t>
            </a:r>
          </a:p>
          <a:p>
            <a:pPr fontAlgn="auto">
              <a:spcAft>
                <a:spcPts val="0"/>
              </a:spcAft>
            </a:pPr>
            <a:r>
              <a:rPr lang="en-US" altLang="ja-JP" sz="5120" dirty="0" smtClean="0">
                <a:solidFill>
                  <a:schemeClr val="bg1"/>
                </a:solidFill>
              </a:rPr>
              <a:t>There are progress in all fronts of activities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>
                <a:solidFill>
                  <a:schemeClr val="bg1"/>
                </a:solidFill>
              </a:rPr>
              <a:t>Muon Source - strong collaboration with TRIUMF 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>
                <a:solidFill>
                  <a:schemeClr val="bg1"/>
                </a:solidFill>
              </a:rPr>
              <a:t>Magnet design and beam injection - test in progress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>
                <a:solidFill>
                  <a:schemeClr val="bg1"/>
                </a:solidFill>
              </a:rPr>
              <a:t>Muon LINAC test in progress - team is expanding! </a:t>
            </a:r>
          </a:p>
          <a:p>
            <a:pPr lvl="1" fontAlgn="auto">
              <a:spcAft>
                <a:spcPts val="0"/>
              </a:spcAft>
            </a:pPr>
            <a:r>
              <a:rPr lang="en-US" altLang="ja-JP" dirty="0" smtClean="0">
                <a:solidFill>
                  <a:schemeClr val="bg1"/>
                </a:solidFill>
              </a:rPr>
              <a:t>Detector : the first production model is going the be readout soon</a:t>
            </a:r>
          </a:p>
          <a:p>
            <a:pPr fontAlgn="auto">
              <a:spcAft>
                <a:spcPts val="0"/>
              </a:spcAft>
            </a:pPr>
            <a:r>
              <a:rPr lang="en-US" altLang="ja-JP" dirty="0" smtClean="0">
                <a:solidFill>
                  <a:schemeClr val="bg1"/>
                </a:solidFill>
              </a:rPr>
              <a:t>We invite YOUNG scientists to share more excitements! </a:t>
            </a:r>
            <a:endParaRPr lang="en-US" altLang="ja-JP" dirty="0" smtClean="0"/>
          </a:p>
          <a:p>
            <a:pPr fontAlgn="auto">
              <a:spcAft>
                <a:spcPts val="0"/>
              </a:spcAft>
            </a:pPr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34248" y="8622847"/>
            <a:ext cx="7743569" cy="10064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129718" tIns="64859" rIns="129718" bIns="64859" rtlCol="0">
            <a:spAutoFit/>
          </a:bodyPr>
          <a:lstStyle/>
          <a:p>
            <a:pPr algn="l" defTabSz="647509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5689" dirty="0">
                <a:solidFill>
                  <a:prstClr val="white"/>
                </a:solidFill>
              </a:rPr>
              <a:t>Including Young at Heart!</a:t>
            </a:r>
            <a:endParaRPr kumimoji="1" lang="ja-JP" altLang="en-US" sz="5689" dirty="0">
              <a:solidFill>
                <a:prstClr val="white"/>
              </a:solidFill>
            </a:endParaRPr>
          </a:p>
        </p:txBody>
      </p:sp>
      <p:pic>
        <p:nvPicPr>
          <p:cNvPr id="10" name="図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203" l="0" r="97849">
                        <a14:foregroundMark x1="45161" y1="37681" x2="45161" y2="37681"/>
                        <a14:foregroundMark x1="13978" y1="14493" x2="13978" y2="14493"/>
                        <a14:foregroundMark x1="11828" y1="26087" x2="11828" y2="26087"/>
                        <a14:foregroundMark x1="8602" y1="8696" x2="8602" y2="8696"/>
                        <a14:foregroundMark x1="7527" y1="14493" x2="7527" y2="14493"/>
                        <a14:foregroundMark x1="15054" y1="11594" x2="15054" y2="11594"/>
                        <a14:foregroundMark x1="19355" y1="11594" x2="19355" y2="11594"/>
                        <a14:foregroundMark x1="23656" y1="11594" x2="23656" y2="11594"/>
                        <a14:foregroundMark x1="26882" y1="11594" x2="26882" y2="11594"/>
                        <a14:foregroundMark x1="30108" y1="11594" x2="30108" y2="11594"/>
                        <a14:foregroundMark x1="30108" y1="17391" x2="30108" y2="17391"/>
                        <a14:foregroundMark x1="23656" y1="24638" x2="23656" y2="24638"/>
                        <a14:foregroundMark x1="27957" y1="23188" x2="27957" y2="23188"/>
                        <a14:foregroundMark x1="24731" y1="31884" x2="24731" y2="31884"/>
                        <a14:foregroundMark x1="15054" y1="28986" x2="15054" y2="28986"/>
                        <a14:foregroundMark x1="8602" y1="23188" x2="8602" y2="23188"/>
                        <a14:foregroundMark x1="7527" y1="27536" x2="7527" y2="27536"/>
                        <a14:foregroundMark x1="7527" y1="30435" x2="7527" y2="30435"/>
                        <a14:foregroundMark x1="7527" y1="34783" x2="7527" y2="34783"/>
                        <a14:foregroundMark x1="6452" y1="37681" x2="6452" y2="37681"/>
                        <a14:foregroundMark x1="6452" y1="40580" x2="6452" y2="40580"/>
                        <a14:foregroundMark x1="5376" y1="44928" x2="5376" y2="44928"/>
                        <a14:foregroundMark x1="4301" y1="49275" x2="4301" y2="49275"/>
                        <a14:foregroundMark x1="4301" y1="53623" x2="4301" y2="53623"/>
                        <a14:foregroundMark x1="4301" y1="56522" x2="4301" y2="56522"/>
                        <a14:foregroundMark x1="12903" y1="39130" x2="12903" y2="39130"/>
                        <a14:foregroundMark x1="11828" y1="44928" x2="11828" y2="44928"/>
                        <a14:foregroundMark x1="16129" y1="43478" x2="16129" y2="43478"/>
                        <a14:foregroundMark x1="21505" y1="39130" x2="21505" y2="39130"/>
                        <a14:foregroundMark x1="23656" y1="40580" x2="23656" y2="40580"/>
                        <a14:foregroundMark x1="29032" y1="40580" x2="29032" y2="40580"/>
                        <a14:foregroundMark x1="33333" y1="31884" x2="33333" y2="31884"/>
                        <a14:foregroundMark x1="36559" y1="28986" x2="36559" y2="28986"/>
                        <a14:foregroundMark x1="37634" y1="26087" x2="36559" y2="26087"/>
                        <a14:foregroundMark x1="35484" y1="23188" x2="35484" y2="23188"/>
                        <a14:foregroundMark x1="36559" y1="13043" x2="36559" y2="13043"/>
                        <a14:foregroundMark x1="41935" y1="11594" x2="41935" y2="11594"/>
                        <a14:foregroundMark x1="46237" y1="11594" x2="46237" y2="11594"/>
                        <a14:foregroundMark x1="47312" y1="5797" x2="47312" y2="5797"/>
                        <a14:foregroundMark x1="49462" y1="5797" x2="49462" y2="5797"/>
                        <a14:foregroundMark x1="53763" y1="4348" x2="53763" y2="4348"/>
                        <a14:foregroundMark x1="58065" y1="5797" x2="58065" y2="5797"/>
                        <a14:foregroundMark x1="53763" y1="7246" x2="53763" y2="7246"/>
                        <a14:foregroundMark x1="53763" y1="4348" x2="53763" y2="4348"/>
                        <a14:foregroundMark x1="54839" y1="4348" x2="54839" y2="4348"/>
                        <a14:foregroundMark x1="48387" y1="27536" x2="48387" y2="27536"/>
                        <a14:foregroundMark x1="52688" y1="27536" x2="52688" y2="27536"/>
                        <a14:foregroundMark x1="53763" y1="18841" x2="53763" y2="18841"/>
                        <a14:foregroundMark x1="58065" y1="17391" x2="58065" y2="17391"/>
                        <a14:foregroundMark x1="61290" y1="17391" x2="61290" y2="17391"/>
                        <a14:foregroundMark x1="63441" y1="21739" x2="63441" y2="21739"/>
                        <a14:foregroundMark x1="73118" y1="24638" x2="73118" y2="24638"/>
                        <a14:foregroundMark x1="67742" y1="20290" x2="67742" y2="20290"/>
                        <a14:foregroundMark x1="67742" y1="13043" x2="67742" y2="13043"/>
                        <a14:foregroundMark x1="63441" y1="10145" x2="63441" y2="10145"/>
                        <a14:foregroundMark x1="69892" y1="4348" x2="69892" y2="4348"/>
                        <a14:foregroundMark x1="74194" y1="4348" x2="74194" y2="4348"/>
                        <a14:foregroundMark x1="77419" y1="5797" x2="77419" y2="5797"/>
                        <a14:foregroundMark x1="80645" y1="5797" x2="80645" y2="5797"/>
                        <a14:foregroundMark x1="81720" y1="7246" x2="81720" y2="7246"/>
                        <a14:foregroundMark x1="84946" y1="7246" x2="84946" y2="7246"/>
                        <a14:foregroundMark x1="87097" y1="8696" x2="87097" y2="8696"/>
                        <a14:foregroundMark x1="87097" y1="13043" x2="87097" y2="13043"/>
                        <a14:foregroundMark x1="86022" y1="17391" x2="86022" y2="17391"/>
                        <a14:foregroundMark x1="86022" y1="21739" x2="86022" y2="21739"/>
                        <a14:foregroundMark x1="82796" y1="28986" x2="82796" y2="28986"/>
                        <a14:foregroundMark x1="78495" y1="28986" x2="78495" y2="28986"/>
                        <a14:foregroundMark x1="88172" y1="30435" x2="88172" y2="30435"/>
                        <a14:foregroundMark x1="87097" y1="34783" x2="87097" y2="34783"/>
                        <a14:foregroundMark x1="86022" y1="40580" x2="86022" y2="40580"/>
                        <a14:foregroundMark x1="90323" y1="31884" x2="90323" y2="31884"/>
                        <a14:foregroundMark x1="90323" y1="36232" x2="90323" y2="36232"/>
                        <a14:foregroundMark x1="88172" y1="42029" x2="88172" y2="42029"/>
                        <a14:foregroundMark x1="81720" y1="39130" x2="81720" y2="39130"/>
                        <a14:foregroundMark x1="81720" y1="47826" x2="81720" y2="47826"/>
                        <a14:foregroundMark x1="81720" y1="52174" x2="81720" y2="52174"/>
                        <a14:foregroundMark x1="80645" y1="56522" x2="80645" y2="56522"/>
                        <a14:foregroundMark x1="80645" y1="59420" x2="80645" y2="59420"/>
                        <a14:foregroundMark x1="87097" y1="53623" x2="87097" y2="53623"/>
                        <a14:foregroundMark x1="86022" y1="59420" x2="86022" y2="59420"/>
                        <a14:foregroundMark x1="84946" y1="63768" x2="84946" y2="63768"/>
                        <a14:foregroundMark x1="84946" y1="68116" x2="84946" y2="68116"/>
                        <a14:foregroundMark x1="83871" y1="75362" x2="83871" y2="75362"/>
                        <a14:foregroundMark x1="84946" y1="78261" x2="84946" y2="78261"/>
                        <a14:foregroundMark x1="87097" y1="79710" x2="87097" y2="79710"/>
                        <a14:foregroundMark x1="75269" y1="72464" x2="75269" y2="72464"/>
                        <a14:foregroundMark x1="68817" y1="73913" x2="68817" y2="73913"/>
                        <a14:foregroundMark x1="64516" y1="63768" x2="64516" y2="65217"/>
                        <a14:foregroundMark x1="62366" y1="46377" x2="62366" y2="46377"/>
                        <a14:foregroundMark x1="58065" y1="55072" x2="58065" y2="55072"/>
                        <a14:foregroundMark x1="49462" y1="55072" x2="49462" y2="55072"/>
                        <a14:foregroundMark x1="54839" y1="40580" x2="54839" y2="40580"/>
                        <a14:foregroundMark x1="23656" y1="44928" x2="23656" y2="44928"/>
                        <a14:foregroundMark x1="23656" y1="52174" x2="23656" y2="52174"/>
                        <a14:foregroundMark x1="27957" y1="63768" x2="27957" y2="63768"/>
                        <a14:foregroundMark x1="27957" y1="63768" x2="27957" y2="63768"/>
                        <a14:foregroundMark x1="32258" y1="65217" x2="32258" y2="65217"/>
                        <a14:foregroundMark x1="37634" y1="65217" x2="37634" y2="65217"/>
                        <a14:foregroundMark x1="44086" y1="65217" x2="44086" y2="65217"/>
                        <a14:foregroundMark x1="39785" y1="65217" x2="39785" y2="65217"/>
                        <a14:foregroundMark x1="47312" y1="63768" x2="47312" y2="63768"/>
                        <a14:foregroundMark x1="54839" y1="60870" x2="54839" y2="60870"/>
                        <a14:foregroundMark x1="51613" y1="62319" x2="51613" y2="62319"/>
                        <a14:foregroundMark x1="53763" y1="69565" x2="53763" y2="69565"/>
                        <a14:foregroundMark x1="62366" y1="69565" x2="62366" y2="69565"/>
                        <a14:foregroundMark x1="49462" y1="71014" x2="49462" y2="71014"/>
                        <a14:foregroundMark x1="43011" y1="72464" x2="43011" y2="72464"/>
                        <a14:foregroundMark x1="32258" y1="75362" x2="32258" y2="75362"/>
                        <a14:foregroundMark x1="25806" y1="72464" x2="25806" y2="72464"/>
                        <a14:foregroundMark x1="17204" y1="68116" x2="17204" y2="68116"/>
                        <a14:foregroundMark x1="22581" y1="56522" x2="22581" y2="56522"/>
                        <a14:foregroundMark x1="10753" y1="65217" x2="10753" y2="65217"/>
                        <a14:foregroundMark x1="11828" y1="71014" x2="11828" y2="71014"/>
                        <a14:foregroundMark x1="11828" y1="71014" x2="11828" y2="71014"/>
                        <a14:foregroundMark x1="15054" y1="72464" x2="15054" y2="72464"/>
                        <a14:foregroundMark x1="17204" y1="75362" x2="17204" y2="75362"/>
                        <a14:foregroundMark x1="21505" y1="78261" x2="21505" y2="78261"/>
                        <a14:foregroundMark x1="4301" y1="69565" x2="4301" y2="69565"/>
                        <a14:foregroundMark x1="82796" y1="81159" x2="82796" y2="81159"/>
                        <a14:foregroundMark x1="49462" y1="33333" x2="49462" y2="33333"/>
                        <a14:foregroundMark x1="47312" y1="33333" x2="47312" y2="33333"/>
                        <a14:foregroundMark x1="47312" y1="33333" x2="47312" y2="33333"/>
                        <a14:foregroundMark x1="51613" y1="47826" x2="51613" y2="47826"/>
                        <a14:foregroundMark x1="52688" y1="47826" x2="52688" y2="47826"/>
                        <a14:backgroundMark x1="1075" y1="50725" x2="1075" y2="50725"/>
                        <a14:backgroundMark x1="50538" y1="1449" x2="50538" y2="1449"/>
                        <a14:backgroundMark x1="1075" y1="53623" x2="1075" y2="53623"/>
                        <a14:backgroundMark x1="1075" y1="56522" x2="1075" y2="56522"/>
                        <a14:backgroundMark x1="56989" y1="0" x2="56989" y2="0"/>
                        <a14:backgroundMark x1="59140" y1="0" x2="59140" y2="0"/>
                        <a14:backgroundMark x1="91398" y1="36232" x2="91398" y2="36232"/>
                        <a14:backgroundMark x1="91398" y1="31884" x2="91398" y2="31884"/>
                        <a14:backgroundMark x1="88172" y1="78261" x2="88172" y2="78261"/>
                        <a14:backgroundMark x1="81720" y1="81159" x2="81720" y2="81159"/>
                        <a14:backgroundMark x1="82796" y1="81159" x2="82796" y2="81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758" y="50306"/>
            <a:ext cx="1957387" cy="1452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図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51" l="0" r="100000">
                        <a14:foregroundMark x1="89247" y1="71014" x2="89247" y2="71014"/>
                        <a14:backgroundMark x1="93548" y1="68116" x2="93548" y2="68116"/>
                        <a14:backgroundMark x1="93548" y1="75362" x2="93548" y2="75362"/>
                        <a14:backgroundMark x1="96774" y1="28986" x2="96774" y2="28986"/>
                        <a14:backgroundMark x1="27957" y1="4348" x2="27957" y2="4348"/>
                        <a14:backgroundMark x1="3226" y1="1449" x2="3226" y2="1449"/>
                        <a14:backgroundMark x1="1075" y1="65217" x2="1075" y2="65217"/>
                        <a14:backgroundMark x1="96774" y1="59420" x2="96774" y2="59420"/>
                        <a14:backgroundMark x1="94624" y1="79710" x2="94624" y2="79710"/>
                        <a14:backgroundMark x1="93548" y1="81159" x2="93548" y2="81159"/>
                        <a14:backgroundMark x1="96774" y1="82609" x2="96774" y2="82609"/>
                        <a14:backgroundMark x1="50538" y1="86957" x2="50538" y2="8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47" y="50306"/>
            <a:ext cx="1958975" cy="1452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10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星空１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8227" y="0"/>
            <a:ext cx="13049956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図 4" descr="sp-andromed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813" y="1733973"/>
            <a:ext cx="6502400" cy="528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 descr="hst_galax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6320" y="3359575"/>
            <a:ext cx="6299244" cy="506459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pic>
        <p:nvPicPr>
          <p:cNvPr id="7" name="図 6" descr="Eart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65584" y="2438383"/>
            <a:ext cx="4954896" cy="4775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 descr="上高地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720" y="6821016"/>
            <a:ext cx="2607403" cy="262643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1720" y="1780457"/>
            <a:ext cx="6725262" cy="2462305"/>
            <a:chOff x="340" y="2659"/>
            <a:chExt cx="4218" cy="1661"/>
          </a:xfrm>
          <a:scene3d>
            <a:camera prst="perspectiveRight"/>
            <a:lightRig rig="threePt" dir="t"/>
          </a:scene3d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0" y="2718"/>
              <a:ext cx="4146" cy="16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86" y="2659"/>
              <a:ext cx="4172" cy="836"/>
              <a:chOff x="386" y="2659"/>
              <a:chExt cx="4172" cy="836"/>
            </a:xfrm>
          </p:grpSpPr>
          <p:sp>
            <p:nvSpPr>
              <p:cNvPr id="14" name="Text Box 7"/>
              <p:cNvSpPr txBox="1">
                <a:spLocks noChangeArrowheads="1"/>
              </p:cNvSpPr>
              <p:nvPr/>
            </p:nvSpPr>
            <p:spPr bwMode="auto">
              <a:xfrm>
                <a:off x="1928" y="2659"/>
                <a:ext cx="996" cy="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64404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altLang="ja-JP" sz="3400">
                    <a:solidFill>
                      <a:prstClr val="black"/>
                    </a:solidFill>
                    <a:latin typeface="Times New Roman" pitchFamily="18" charset="0"/>
                    <a:ea typeface="HGｺﾞｼｯｸE"/>
                    <a:cs typeface="ＭＳ Ｐゴシック" pitchFamily="-29" charset="-128"/>
                  </a:rPr>
                  <a:t>electron</a:t>
                </a:r>
              </a:p>
            </p:txBody>
          </p:sp>
          <p:sp>
            <p:nvSpPr>
              <p:cNvPr id="15" name="Text Box 8"/>
              <p:cNvSpPr txBox="1">
                <a:spLocks noChangeArrowheads="1"/>
              </p:cNvSpPr>
              <p:nvPr/>
            </p:nvSpPr>
            <p:spPr bwMode="auto">
              <a:xfrm>
                <a:off x="386" y="3080"/>
                <a:ext cx="663" cy="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64404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altLang="ja-JP" sz="3400">
                    <a:solidFill>
                      <a:prstClr val="black"/>
                    </a:solidFill>
                    <a:latin typeface="Times New Roman" pitchFamily="18" charset="0"/>
                    <a:ea typeface="HGｺﾞｼｯｸE"/>
                    <a:cs typeface="ＭＳ Ｐゴシック" pitchFamily="-29" charset="-128"/>
                  </a:rPr>
                  <a:t>atom</a:t>
                </a:r>
              </a:p>
            </p:txBody>
          </p:sp>
          <p:sp>
            <p:nvSpPr>
              <p:cNvPr id="16" name="Text Box 9"/>
              <p:cNvSpPr txBox="1">
                <a:spLocks noChangeArrowheads="1"/>
              </p:cNvSpPr>
              <p:nvPr/>
            </p:nvSpPr>
            <p:spPr bwMode="auto">
              <a:xfrm>
                <a:off x="1565" y="3080"/>
                <a:ext cx="951" cy="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64404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altLang="ja-JP" sz="3400">
                    <a:solidFill>
                      <a:prstClr val="black"/>
                    </a:solidFill>
                    <a:latin typeface="Times New Roman" pitchFamily="18" charset="0"/>
                    <a:ea typeface="HGｺﾞｼｯｸE"/>
                    <a:cs typeface="ＭＳ Ｐゴシック" pitchFamily="-29" charset="-128"/>
                  </a:rPr>
                  <a:t>nucleus</a:t>
                </a:r>
              </a:p>
            </p:txBody>
          </p:sp>
          <p:sp>
            <p:nvSpPr>
              <p:cNvPr id="17" name="Text Box 10"/>
              <p:cNvSpPr txBox="1">
                <a:spLocks noChangeArrowheads="1"/>
              </p:cNvSpPr>
              <p:nvPr/>
            </p:nvSpPr>
            <p:spPr bwMode="auto">
              <a:xfrm>
                <a:off x="2641" y="3080"/>
                <a:ext cx="981" cy="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64404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altLang="ja-JP" sz="3400" dirty="0">
                    <a:solidFill>
                      <a:prstClr val="black"/>
                    </a:solidFill>
                    <a:latin typeface="Times New Roman" pitchFamily="18" charset="0"/>
                    <a:ea typeface="HGｺﾞｼｯｸE"/>
                    <a:cs typeface="ＭＳ Ｐゴシック" pitchFamily="-29" charset="-128"/>
                  </a:rPr>
                  <a:t>nucleon</a:t>
                </a:r>
              </a:p>
            </p:txBody>
          </p:sp>
          <p:sp>
            <p:nvSpPr>
              <p:cNvPr id="18" name="Text Box 11"/>
              <p:cNvSpPr txBox="1">
                <a:spLocks noChangeArrowheads="1"/>
              </p:cNvSpPr>
              <p:nvPr/>
            </p:nvSpPr>
            <p:spPr bwMode="auto">
              <a:xfrm>
                <a:off x="3820" y="3080"/>
                <a:ext cx="738" cy="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defTabSz="64404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altLang="ja-JP" sz="3400" dirty="0">
                    <a:solidFill>
                      <a:prstClr val="black"/>
                    </a:solidFill>
                    <a:latin typeface="Times New Roman" pitchFamily="18" charset="0"/>
                    <a:ea typeface="HGｺﾞｼｯｸE"/>
                    <a:cs typeface="ＭＳ Ｐゴシック" pitchFamily="-29" charset="-128"/>
                  </a:rPr>
                  <a:t>quark</a:t>
                </a:r>
              </a:p>
            </p:txBody>
          </p:sp>
        </p:grpSp>
      </p:grp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203200" y="268288"/>
            <a:ext cx="7828252" cy="10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8341" tIns="64171" rIns="128341" bIns="64171">
            <a:prstTxWarp prst="textNoShape">
              <a:avLst/>
            </a:prstTxWarp>
            <a:spAutoFit/>
          </a:bodyPr>
          <a:lstStyle/>
          <a:p>
            <a:pPr algn="l" defTabSz="644049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6300" b="1" dirty="0">
                <a:solidFill>
                  <a:prstClr val="white"/>
                </a:solidFill>
                <a:latin typeface="Franklin Gothic Book" pitchFamily="-29" charset="0"/>
                <a:ea typeface="HGｺﾞｼｯｸE" charset="-128"/>
                <a:cs typeface="HGｺﾞｼｯｸE" charset="-128"/>
              </a:rPr>
              <a:t>Where we came from?</a:t>
            </a:r>
            <a:endParaRPr kumimoji="1" lang="ja-JP" altLang="en-US" sz="6300" b="1" dirty="0">
              <a:solidFill>
                <a:prstClr val="white"/>
              </a:solidFill>
              <a:latin typeface="Franklin Gothic Book" pitchFamily="-29" charset="0"/>
              <a:ea typeface="HGｺﾞｼｯｸE" charset="-128"/>
              <a:cs typeface="HGｺﾞｼｯｸE" charset="-128"/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743204" y="4064000"/>
            <a:ext cx="7992472" cy="1444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8341" tIns="64171" rIns="128341" bIns="64171">
            <a:prstTxWarp prst="textNoShape">
              <a:avLst/>
            </a:prstTxWarp>
            <a:spAutoFit/>
          </a:bodyPr>
          <a:lstStyle/>
          <a:p>
            <a:pPr algn="l" defTabSz="644049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8500" b="1" dirty="0">
                <a:solidFill>
                  <a:prstClr val="white"/>
                </a:solidFill>
                <a:latin typeface="Franklin Gothic Book" pitchFamily="-29" charset="0"/>
                <a:ea typeface="HGｺﾞｼｯｸE" charset="-128"/>
                <a:cs typeface="HGｺﾞｼｯｸE" charset="-128"/>
              </a:rPr>
              <a:t>Origin of Matter?</a:t>
            </a:r>
            <a:endParaRPr kumimoji="1" lang="ja-JP" altLang="en-US" sz="8500" b="1" dirty="0">
              <a:solidFill>
                <a:prstClr val="white"/>
              </a:solidFill>
              <a:latin typeface="Franklin Gothic Book" pitchFamily="-29" charset="0"/>
              <a:ea typeface="HGｺﾞｼｯｸE" charset="-128"/>
              <a:cs typeface="HGｺﾞｼｯｸE" charset="-128"/>
            </a:endParaRPr>
          </a:p>
        </p:txBody>
      </p:sp>
      <p:sp>
        <p:nvSpPr>
          <p:cNvPr id="21" name="テキスト ボックス 20"/>
          <p:cNvSpPr txBox="1">
            <a:spLocks noChangeArrowheads="1"/>
          </p:cNvSpPr>
          <p:nvPr/>
        </p:nvSpPr>
        <p:spPr bwMode="auto">
          <a:xfrm>
            <a:off x="3910113" y="8045154"/>
            <a:ext cx="4164038" cy="91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8341" tIns="64171" rIns="128341" bIns="64171">
            <a:prstTxWarp prst="textNoShape">
              <a:avLst/>
            </a:prstTxWarp>
            <a:spAutoFit/>
          </a:bodyPr>
          <a:lstStyle/>
          <a:p>
            <a:pPr algn="l" defTabSz="644049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5100" dirty="0">
                <a:solidFill>
                  <a:prstClr val="white"/>
                </a:solidFill>
                <a:latin typeface="Franklin Gothic Book" pitchFamily="-29" charset="0"/>
                <a:ea typeface="HGｺﾞｼｯｸE" charset="-128"/>
                <a:cs typeface="HGｺﾞｼｯｸE" charset="-128"/>
              </a:rPr>
              <a:t>Where we go?</a:t>
            </a:r>
            <a:endParaRPr kumimoji="1" lang="ja-JP" altLang="en-US" sz="5100" dirty="0">
              <a:solidFill>
                <a:prstClr val="white"/>
              </a:solidFill>
              <a:latin typeface="Franklin Gothic Book" pitchFamily="-29" charset="0"/>
              <a:ea typeface="HGｺﾞｼｯｸE" charset="-128"/>
              <a:cs typeface="HGｺﾞｼｯｸE" charset="-128"/>
            </a:endParaRPr>
          </a:p>
        </p:txBody>
      </p:sp>
      <p:pic>
        <p:nvPicPr>
          <p:cNvPr id="22" name="図 21" descr="tulip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2761" y="7109314"/>
            <a:ext cx="2857205" cy="214290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 fov="2700000">
              <a:rot lat="0" lon="1200000" rev="0"/>
            </a:camera>
            <a:lightRig rig="threePt" dir="t"/>
          </a:scene3d>
        </p:spPr>
      </p:pic>
      <p:pic>
        <p:nvPicPr>
          <p:cNvPr id="23" name="図 22" descr="tancyo1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74607" y="1780721"/>
            <a:ext cx="4166446" cy="277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23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3469E-6 L 0.47656 -0.49954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00" y="-250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9593E-6 L -0.51563 -0.49861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00" y="-249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68363E-6 L 0.48924 0.5048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0" y="252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6531E-6 L -0.51094 0.5037 " pathEditMode="relative" rAng="0" ptsTypes="AA">
                                      <p:cBhvr>
                                        <p:cTn id="5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00" y="252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" presetClass="exit" presetSubtype="3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" presetClass="exit" presetSubtype="1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9" grpId="2"/>
      <p:bldP spid="20" grpId="0"/>
      <p:bldP spid="21" grpId="0"/>
      <p:bldP spid="21" grpId="1"/>
      <p:bldP spid="21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2.北東側外観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3004799" cy="9559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サブタイトル 2"/>
          <p:cNvSpPr txBox="1">
            <a:spLocks/>
          </p:cNvSpPr>
          <p:nvPr/>
        </p:nvSpPr>
        <p:spPr>
          <a:xfrm>
            <a:off x="8331625" y="7897151"/>
            <a:ext cx="7493532" cy="2175132"/>
          </a:xfrm>
          <a:prstGeom prst="rect">
            <a:avLst/>
          </a:prstGeom>
        </p:spPr>
        <p:txBody>
          <a:bodyPr vert="horz" lIns="120038" tIns="60016" rIns="120038" bIns="60016" rtlCol="0">
            <a:noAutofit/>
            <a:scene3d>
              <a:camera prst="perspectiveFront" fov="6600000">
                <a:rot lat="19959391" lon="16952025" rev="4308000"/>
              </a:camera>
              <a:lightRig rig="threePt" dir="t"/>
            </a:scene3d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altLang="ja-JP" sz="7916" b="1" dirty="0">
                <a:solidFill>
                  <a:prstClr val="white">
                    <a:lumMod val="95000"/>
                  </a:prstClr>
                </a:solidFill>
                <a:sym typeface="Gill Sans" charset="0"/>
              </a:rPr>
              <a:t>J-PARC</a:t>
            </a:r>
            <a:r>
              <a:rPr lang="ja-JP" altLang="en-US" sz="7916" b="1" dirty="0">
                <a:solidFill>
                  <a:prstClr val="white">
                    <a:lumMod val="95000"/>
                  </a:prstClr>
                </a:solidFill>
                <a:sym typeface="Gill Sans" charset="0"/>
              </a:rPr>
              <a:t> </a:t>
            </a:r>
            <a:r>
              <a:rPr lang="en-US" altLang="ja-JP" sz="7916" b="1" dirty="0">
                <a:solidFill>
                  <a:prstClr val="white">
                    <a:lumMod val="95000"/>
                  </a:prstClr>
                </a:solidFill>
                <a:sym typeface="Gill Sans" charset="0"/>
              </a:rPr>
              <a:t>Center</a:t>
            </a:r>
            <a:endParaRPr lang="ja-JP" altLang="en-US" sz="7916" b="1" dirty="0">
              <a:solidFill>
                <a:prstClr val="white">
                  <a:lumMod val="95000"/>
                </a:prstClr>
              </a:solidFill>
              <a:sym typeface="Gill Sans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866447" y="3147122"/>
            <a:ext cx="9390756" cy="2291231"/>
          </a:xfrm>
          <a:prstGeom prst="rect">
            <a:avLst/>
          </a:prstGeom>
          <a:noFill/>
        </p:spPr>
        <p:txBody>
          <a:bodyPr wrap="none" lIns="108035" tIns="54020" rIns="108035" bIns="54020" rtlCol="0">
            <a:spAutoFit/>
            <a:scene3d>
              <a:camera prst="perspectiveFront" fov="4200000">
                <a:rot lat="21000000" lon="17704595" rev="21594000"/>
              </a:camera>
              <a:lightRig rig="threePt" dir="t"/>
            </a:scene3d>
          </a:bodyPr>
          <a:lstStyle/>
          <a:p>
            <a:pPr defTabSz="5913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altLang="ja-JP" sz="7090" dirty="0">
                <a:solidFill>
                  <a:prstClr val="white"/>
                </a:solidFill>
                <a:effectLst>
                  <a:outerShdw blurRad="50800" dist="215900" dir="2700000" algn="tl" rotWithShape="0">
                    <a:srgbClr val="000000">
                      <a:alpha val="43000"/>
                    </a:srgbClr>
                  </a:outerShdw>
                </a:effectLst>
                <a:latin typeface="Calibri" panose="020F0502020204030204"/>
                <a:ea typeface="游ゴシック" charset="-128"/>
                <a:cs typeface="ＭＳ Ｐゴシック" charset="0"/>
                <a:sym typeface="Gill Sans" charset="0"/>
              </a:rPr>
              <a:t>Opportunities for </a:t>
            </a:r>
            <a:br>
              <a:rPr kumimoji="1" lang="en-US" altLang="ja-JP" sz="7090" dirty="0">
                <a:solidFill>
                  <a:prstClr val="white"/>
                </a:solidFill>
                <a:effectLst>
                  <a:outerShdw blurRad="50800" dist="215900" dir="2700000" algn="tl" rotWithShape="0">
                    <a:srgbClr val="000000">
                      <a:alpha val="43000"/>
                    </a:srgbClr>
                  </a:outerShdw>
                </a:effectLst>
                <a:latin typeface="Calibri" panose="020F0502020204030204"/>
                <a:ea typeface="游ゴシック" charset="-128"/>
                <a:cs typeface="ＭＳ Ｐゴシック" charset="0"/>
                <a:sym typeface="Gill Sans" charset="0"/>
              </a:rPr>
            </a:br>
            <a:r>
              <a:rPr kumimoji="1" lang="en-US" altLang="ja-JP" sz="7090" dirty="0">
                <a:solidFill>
                  <a:prstClr val="white"/>
                </a:solidFill>
                <a:effectLst>
                  <a:outerShdw blurRad="50800" dist="215900" dir="2700000" algn="tl" rotWithShape="0">
                    <a:srgbClr val="000000">
                      <a:alpha val="43000"/>
                    </a:srgbClr>
                  </a:outerShdw>
                </a:effectLst>
                <a:latin typeface="Calibri" panose="020F0502020204030204"/>
                <a:ea typeface="游ゴシック" charset="-128"/>
                <a:cs typeface="ＭＳ Ｐゴシック" charset="0"/>
                <a:sym typeface="Gill Sans" charset="0"/>
              </a:rPr>
              <a:t>“REAL YOUNG” at J-PARC</a:t>
            </a:r>
          </a:p>
        </p:txBody>
      </p:sp>
      <p:grpSp>
        <p:nvGrpSpPr>
          <p:cNvPr id="14" name="図形グループ 10"/>
          <p:cNvGrpSpPr>
            <a:grpSpLocks/>
          </p:cNvGrpSpPr>
          <p:nvPr/>
        </p:nvGrpSpPr>
        <p:grpSpPr bwMode="auto">
          <a:xfrm>
            <a:off x="238506" y="550574"/>
            <a:ext cx="2928922" cy="1215407"/>
            <a:chOff x="6001694" y="54917"/>
            <a:chExt cx="3029684" cy="1155700"/>
          </a:xfrm>
        </p:grpSpPr>
        <p:sp>
          <p:nvSpPr>
            <p:cNvPr id="15" name="角丸四角形 14"/>
            <p:cNvSpPr/>
            <p:nvPr/>
          </p:nvSpPr>
          <p:spPr>
            <a:xfrm>
              <a:off x="6001694" y="54918"/>
              <a:ext cx="3029684" cy="1155699"/>
            </a:xfrm>
            <a:prstGeom prst="roundRect">
              <a:avLst/>
            </a:prstGeom>
            <a:solidFill>
              <a:schemeClr val="bg1">
                <a:alpha val="4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59463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ja-JP" altLang="en-US" sz="2364">
                <a:solidFill>
                  <a:prstClr val="white"/>
                </a:solidFill>
              </a:endParaRPr>
            </a:p>
          </p:txBody>
        </p:sp>
        <p:pic>
          <p:nvPicPr>
            <p:cNvPr id="16" name="図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9686" y="54917"/>
              <a:ext cx="2933700" cy="115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サブタイトル 2"/>
          <p:cNvSpPr txBox="1">
            <a:spLocks/>
          </p:cNvSpPr>
          <p:nvPr/>
        </p:nvSpPr>
        <p:spPr>
          <a:xfrm>
            <a:off x="91442" y="7897151"/>
            <a:ext cx="6706025" cy="1439600"/>
          </a:xfrm>
          <a:prstGeom prst="rect">
            <a:avLst/>
          </a:prstGeom>
        </p:spPr>
        <p:txBody>
          <a:bodyPr vert="horz" lIns="120044" tIns="60022" rIns="120044" bIns="6002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altLang="ja-JP" sz="3676" dirty="0">
                <a:solidFill>
                  <a:prstClr val="white"/>
                </a:solidFill>
              </a:rPr>
              <a:t>For Young ONLY at Heart </a:t>
            </a:r>
            <a:r>
              <a:rPr lang="mr-IN" altLang="ja-JP" sz="3676" dirty="0">
                <a:solidFill>
                  <a:prstClr val="white"/>
                </a:solidFill>
              </a:rPr>
              <a:t>…</a:t>
            </a:r>
            <a:endParaRPr lang="en-US" altLang="ja-JP" sz="3676" dirty="0">
              <a:solidFill>
                <a:prstClr val="white"/>
              </a:solidFill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altLang="ja-JP" sz="3676" dirty="0">
                <a:solidFill>
                  <a:prstClr val="white"/>
                </a:solidFill>
              </a:rPr>
              <a:t>Please contact us separately</a:t>
            </a:r>
            <a:endParaRPr lang="ja-JP" altLang="en-US" sz="3676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9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720" y="99986"/>
            <a:ext cx="11216640" cy="1138644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kumimoji="1" lang="en-US" altLang="ja-JP" dirty="0" smtClean="0"/>
              <a:t>Opportunities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5696" y="1266264"/>
            <a:ext cx="12839104" cy="8309264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Summer student : 2-3 months for some specific activities</a:t>
            </a:r>
          </a:p>
          <a:p>
            <a:pPr lvl="1"/>
            <a:r>
              <a:rPr lang="en-US" altLang="ja-JP" dirty="0" smtClean="0"/>
              <a:t>G-2 related activities </a:t>
            </a:r>
          </a:p>
          <a:p>
            <a:pPr lvl="2"/>
            <a:r>
              <a:rPr lang="en-US" altLang="ja-JP" dirty="0" smtClean="0"/>
              <a:t>Si detector studies for g-2/EDM</a:t>
            </a:r>
          </a:p>
          <a:p>
            <a:pPr lvl="2"/>
            <a:r>
              <a:rPr kumimoji="1" lang="en-US" altLang="ja-JP" dirty="0" smtClean="0"/>
              <a:t>Muon acceleration studies</a:t>
            </a:r>
          </a:p>
          <a:p>
            <a:pPr lvl="2"/>
            <a:r>
              <a:rPr lang="en-US" altLang="ja-JP" dirty="0" smtClean="0"/>
              <a:t>Precision magnet studies</a:t>
            </a:r>
            <a:endParaRPr kumimoji="1" lang="en-US" altLang="ja-JP" dirty="0" smtClean="0"/>
          </a:p>
          <a:p>
            <a:r>
              <a:rPr lang="en-US" altLang="ja-JP" dirty="0" smtClean="0"/>
              <a:t>Graduate course enrollment </a:t>
            </a:r>
          </a:p>
          <a:p>
            <a:pPr lvl="1"/>
            <a:r>
              <a:rPr lang="en-US" altLang="ja-JP" dirty="0" smtClean="0"/>
              <a:t>Seoul National U. </a:t>
            </a:r>
          </a:p>
          <a:p>
            <a:pPr lvl="2"/>
            <a:r>
              <a:rPr lang="en-US" altLang="ja-JP" dirty="0" smtClean="0"/>
              <a:t>Prof. </a:t>
            </a:r>
            <a:r>
              <a:rPr lang="en-US" altLang="ja-JP" dirty="0" err="1" smtClean="0"/>
              <a:t>Seonho</a:t>
            </a:r>
            <a:r>
              <a:rPr lang="en-US" altLang="ja-JP" dirty="0" smtClean="0"/>
              <a:t> Choi</a:t>
            </a:r>
          </a:p>
          <a:p>
            <a:pPr lvl="1"/>
            <a:r>
              <a:rPr lang="en-US" altLang="ja-JP" dirty="0" smtClean="0"/>
              <a:t>The U. of Tokyo </a:t>
            </a:r>
          </a:p>
          <a:p>
            <a:pPr lvl="2"/>
            <a:r>
              <a:rPr lang="en-US" altLang="ja-JP" dirty="0" err="1" smtClean="0"/>
              <a:t>Naohito</a:t>
            </a:r>
            <a:r>
              <a:rPr lang="en-US" altLang="ja-JP" dirty="0" smtClean="0"/>
              <a:t> SAITO </a:t>
            </a:r>
            <a:r>
              <a:rPr lang="en-US" altLang="ja-JP" dirty="0"/>
              <a:t>-</a:t>
            </a:r>
            <a:r>
              <a:rPr lang="en-US" altLang="ja-JP" dirty="0" smtClean="0"/>
              <a:t> </a:t>
            </a:r>
            <a:r>
              <a:rPr lang="en-US" altLang="ja-JP" dirty="0" smtClean="0"/>
              <a:t>g-2/EDM</a:t>
            </a:r>
          </a:p>
          <a:p>
            <a:pPr lvl="2"/>
            <a:r>
              <a:rPr lang="en-US" altLang="ja-JP" dirty="0" err="1" smtClean="0"/>
              <a:t>Yasuyuki</a:t>
            </a:r>
            <a:r>
              <a:rPr lang="en-US" altLang="ja-JP" dirty="0" smtClean="0"/>
              <a:t> MATSUDA - </a:t>
            </a:r>
            <a:r>
              <a:rPr lang="en-US" altLang="ja-JP" dirty="0" err="1" smtClean="0"/>
              <a:t>MuHFS</a:t>
            </a:r>
            <a:r>
              <a:rPr lang="en-US" altLang="ja-JP" dirty="0" smtClean="0"/>
              <a:t> </a:t>
            </a:r>
            <a:endParaRPr lang="en-US" altLang="ja-JP" dirty="0" smtClean="0"/>
          </a:p>
          <a:p>
            <a:pPr lvl="1"/>
            <a:r>
              <a:rPr lang="en-US" altLang="ja-JP" dirty="0" err="1" smtClean="0"/>
              <a:t>Sokendai</a:t>
            </a:r>
            <a:r>
              <a:rPr lang="en-US" altLang="ja-JP" dirty="0" smtClean="0"/>
              <a:t> (KEK graduate course) </a:t>
            </a:r>
          </a:p>
          <a:p>
            <a:pPr lvl="2"/>
            <a:r>
              <a:rPr lang="en-US" altLang="ja-JP" dirty="0" smtClean="0"/>
              <a:t>Tsutomu MIBE </a:t>
            </a:r>
            <a:r>
              <a:rPr lang="mr-IN" altLang="ja-JP" dirty="0" smtClean="0"/>
              <a:t>–</a:t>
            </a:r>
            <a:r>
              <a:rPr lang="en-US" altLang="ja-JP" dirty="0" smtClean="0"/>
              <a:t> </a:t>
            </a:r>
            <a:r>
              <a:rPr lang="en-US" altLang="ja-JP" dirty="0" smtClean="0"/>
              <a:t>g-2/EDM</a:t>
            </a:r>
          </a:p>
          <a:p>
            <a:pPr lvl="2"/>
            <a:r>
              <a:rPr lang="en-US" altLang="ja-JP" dirty="0" err="1" smtClean="0"/>
              <a:t>Koichiro</a:t>
            </a:r>
            <a:r>
              <a:rPr lang="en-US" altLang="ja-JP" dirty="0" smtClean="0"/>
              <a:t> SHIMOMURA - </a:t>
            </a:r>
            <a:r>
              <a:rPr lang="en-US" altLang="ja-JP" dirty="0" err="1" smtClean="0"/>
              <a:t>MuHFS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Ken-</a:t>
            </a:r>
            <a:r>
              <a:rPr lang="en-US" altLang="ja-JP" dirty="0" err="1" smtClean="0"/>
              <a:t>ichi</a:t>
            </a:r>
            <a:r>
              <a:rPr lang="en-US" altLang="ja-JP" dirty="0" smtClean="0"/>
              <a:t> SASAKI </a:t>
            </a:r>
            <a:r>
              <a:rPr lang="mr-IN" altLang="ja-JP" dirty="0" smtClean="0"/>
              <a:t>–</a:t>
            </a:r>
            <a:r>
              <a:rPr lang="en-US" altLang="ja-JP" dirty="0" smtClean="0"/>
              <a:t> </a:t>
            </a:r>
            <a:r>
              <a:rPr lang="en-US" altLang="ja-JP" dirty="0" smtClean="0"/>
              <a:t>Precision </a:t>
            </a:r>
            <a:r>
              <a:rPr lang="en-US" altLang="ja-JP" dirty="0"/>
              <a:t>M</a:t>
            </a:r>
            <a:r>
              <a:rPr lang="en-US" altLang="ja-JP" dirty="0" smtClean="0"/>
              <a:t>agnet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Masashi OTANI </a:t>
            </a:r>
            <a:r>
              <a:rPr lang="mr-IN" altLang="ja-JP" dirty="0" smtClean="0"/>
              <a:t>–</a:t>
            </a:r>
            <a:r>
              <a:rPr lang="en-US" altLang="ja-JP" dirty="0" smtClean="0"/>
              <a:t> Muon LINAC</a:t>
            </a:r>
          </a:p>
          <a:p>
            <a:pPr lvl="1"/>
            <a:r>
              <a:rPr lang="en-US" altLang="ja-JP" dirty="0" smtClean="0"/>
              <a:t>Other universities</a:t>
            </a:r>
          </a:p>
        </p:txBody>
      </p:sp>
      <p:pic>
        <p:nvPicPr>
          <p:cNvPr id="4" name="図 3" descr="スクリーンショット 2014-10-05 19.08.3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440" y="2068488"/>
            <a:ext cx="2847138" cy="233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83" y="8824111"/>
            <a:ext cx="3400234" cy="861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1668" y="1509302"/>
            <a:ext cx="2410003" cy="2410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9577" y="3937618"/>
            <a:ext cx="2984455" cy="666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14" t="13553" r="58860" b="57316"/>
          <a:stretch/>
        </p:blipFill>
        <p:spPr>
          <a:xfrm>
            <a:off x="10301668" y="4660776"/>
            <a:ext cx="2448272" cy="2525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rcRect l="28000" t="11000" r="28001" b="46307"/>
          <a:stretch/>
        </p:blipFill>
        <p:spPr>
          <a:xfrm>
            <a:off x="10478350" y="7353835"/>
            <a:ext cx="2473210" cy="2399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260" y="7306131"/>
            <a:ext cx="2380375" cy="2398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2" t="6826" r="6368" b="13537"/>
          <a:stretch/>
        </p:blipFill>
        <p:spPr>
          <a:xfrm>
            <a:off x="4126136" y="7378331"/>
            <a:ext cx="2239600" cy="2358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12"/>
          <a:srcRect l="26440" t="21743" r="25745" b="36130"/>
          <a:stretch/>
        </p:blipFill>
        <p:spPr>
          <a:xfrm>
            <a:off x="7609066" y="4689699"/>
            <a:ext cx="2555085" cy="2527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13"/>
          <a:srcRect l="8916" t="5466" r="5455" b="24790"/>
          <a:stretch/>
        </p:blipFill>
        <p:spPr>
          <a:xfrm>
            <a:off x="6286376" y="7299890"/>
            <a:ext cx="2024563" cy="247345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7" b="12916"/>
          <a:stretch/>
        </p:blipFill>
        <p:spPr>
          <a:xfrm>
            <a:off x="8354214" y="6712877"/>
            <a:ext cx="3213925" cy="598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643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36" y="844352"/>
            <a:ext cx="11953328" cy="1069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テキスト ボックス 4"/>
          <p:cNvSpPr txBox="1"/>
          <p:nvPr/>
        </p:nvSpPr>
        <p:spPr>
          <a:xfrm>
            <a:off x="381720" y="124272"/>
            <a:ext cx="5409238" cy="456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00455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364" dirty="0">
                <a:solidFill>
                  <a:prstClr val="black"/>
                </a:solidFill>
                <a:latin typeface="Calibri" panose="020F0502020204030204"/>
                <a:ea typeface="游ゴシック" charset="-128"/>
                <a:cs typeface=""/>
              </a:rPr>
              <a:t>http://</a:t>
            </a:r>
            <a:r>
              <a:rPr kumimoji="1" lang="en-US" altLang="ja-JP" sz="2364" dirty="0" err="1">
                <a:solidFill>
                  <a:prstClr val="black"/>
                </a:solidFill>
                <a:latin typeface="Calibri" panose="020F0502020204030204"/>
                <a:ea typeface="游ゴシック" charset="-128"/>
                <a:cs typeface=""/>
              </a:rPr>
              <a:t>www.s.u-tokyo.ac.jp</a:t>
            </a:r>
            <a:r>
              <a:rPr kumimoji="1" lang="en-US" altLang="ja-JP" sz="2364" dirty="0">
                <a:solidFill>
                  <a:prstClr val="black"/>
                </a:solidFill>
                <a:latin typeface="Calibri" panose="020F0502020204030204"/>
                <a:ea typeface="游ゴシック" charset="-128"/>
                <a:cs typeface=""/>
              </a:rPr>
              <a:t>/</a:t>
            </a:r>
            <a:r>
              <a:rPr kumimoji="1" lang="en-US" altLang="ja-JP" sz="2364" dirty="0" err="1">
                <a:solidFill>
                  <a:prstClr val="black"/>
                </a:solidFill>
                <a:latin typeface="Calibri" panose="020F0502020204030204"/>
                <a:ea typeface="游ゴシック" charset="-128"/>
                <a:cs typeface=""/>
              </a:rPr>
              <a:t>en</a:t>
            </a:r>
            <a:r>
              <a:rPr kumimoji="1" lang="en-US" altLang="ja-JP" sz="2364" dirty="0">
                <a:solidFill>
                  <a:prstClr val="black"/>
                </a:solidFill>
                <a:latin typeface="Calibri" panose="020F0502020204030204"/>
                <a:ea typeface="游ゴシック" charset="-128"/>
                <a:cs typeface=""/>
              </a:rPr>
              <a:t>/admission/</a:t>
            </a:r>
            <a:endParaRPr kumimoji="1" lang="ja-JP" altLang="en-US" sz="2364" dirty="0">
              <a:solidFill>
                <a:prstClr val="black"/>
              </a:solidFill>
              <a:latin typeface="Calibri" panose="020F0502020204030204"/>
              <a:ea typeface="游ゴシック" charset="-128"/>
              <a:cs typeface="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078464" y="143000"/>
            <a:ext cx="5606920" cy="5693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Government Support is </a:t>
            </a:r>
            <a:r>
              <a:rPr kumimoji="1" lang="en-US" altLang="ja-JP" smtClean="0"/>
              <a:t>Available!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68421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81720" y="268288"/>
            <a:ext cx="4987263" cy="456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00455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364" dirty="0">
                <a:solidFill>
                  <a:prstClr val="black"/>
                </a:solidFill>
                <a:latin typeface="Calibri" panose="020F0502020204030204"/>
                <a:ea typeface="游ゴシック" charset="-128"/>
                <a:cs typeface=""/>
              </a:rPr>
              <a:t>http://</a:t>
            </a:r>
            <a:r>
              <a:rPr kumimoji="1" lang="en-US" altLang="ja-JP" sz="2364" dirty="0" err="1">
                <a:solidFill>
                  <a:prstClr val="black"/>
                </a:solidFill>
                <a:latin typeface="Calibri" panose="020F0502020204030204"/>
                <a:ea typeface="游ゴシック" charset="-128"/>
                <a:cs typeface=""/>
              </a:rPr>
              <a:t>www.soken.ac.jp</a:t>
            </a:r>
            <a:r>
              <a:rPr kumimoji="1" lang="en-US" altLang="ja-JP" sz="2364" dirty="0">
                <a:solidFill>
                  <a:prstClr val="black"/>
                </a:solidFill>
                <a:latin typeface="Calibri" panose="020F0502020204030204"/>
                <a:ea typeface="游ゴシック" charset="-128"/>
                <a:cs typeface=""/>
              </a:rPr>
              <a:t>/</a:t>
            </a:r>
            <a:r>
              <a:rPr kumimoji="1" lang="en-US" altLang="ja-JP" sz="2364" dirty="0" err="1">
                <a:solidFill>
                  <a:prstClr val="black"/>
                </a:solidFill>
                <a:latin typeface="Calibri" panose="020F0502020204030204"/>
                <a:ea typeface="游ゴシック" charset="-128"/>
                <a:cs typeface=""/>
              </a:rPr>
              <a:t>en</a:t>
            </a:r>
            <a:r>
              <a:rPr kumimoji="1" lang="en-US" altLang="ja-JP" sz="2364" dirty="0">
                <a:solidFill>
                  <a:prstClr val="black"/>
                </a:solidFill>
                <a:latin typeface="Calibri" panose="020F0502020204030204"/>
                <a:ea typeface="游ゴシック" charset="-128"/>
                <a:cs typeface=""/>
              </a:rPr>
              <a:t>/admission/</a:t>
            </a:r>
            <a:endParaRPr kumimoji="1" lang="ja-JP" altLang="en-US" sz="2364" dirty="0">
              <a:solidFill>
                <a:prstClr val="black"/>
              </a:solidFill>
              <a:latin typeface="Calibri" panose="020F0502020204030204"/>
              <a:ea typeface="游ゴシック" charset="-128"/>
              <a:cs typeface="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44" y="988368"/>
            <a:ext cx="12097344" cy="10152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テキスト ボックス 4"/>
          <p:cNvSpPr txBox="1"/>
          <p:nvPr/>
        </p:nvSpPr>
        <p:spPr>
          <a:xfrm>
            <a:off x="7078464" y="143000"/>
            <a:ext cx="5606920" cy="5693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Government Support is </a:t>
            </a:r>
            <a:r>
              <a:rPr kumimoji="1" lang="en-US" altLang="ja-JP" smtClean="0"/>
              <a:t>Available!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5047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0" t="1535" r="8887"/>
          <a:stretch/>
        </p:blipFill>
        <p:spPr>
          <a:xfrm>
            <a:off x="-50328" y="7766"/>
            <a:ext cx="13055128" cy="974583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185836" y="4880683"/>
            <a:ext cx="8582799" cy="2646878"/>
          </a:xfrm>
          <a:prstGeom prst="rect">
            <a:avLst/>
          </a:prstGeom>
          <a:solidFill>
            <a:schemeClr val="accent1">
              <a:alpha val="27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Join Us!</a:t>
            </a:r>
            <a:endParaRPr kumimoji="1" lang="ja-JP" altLang="en-US" sz="16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01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正方形/長方形 35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523" tIns="64259" rIns="128523" bIns="64259" anchor="ctr"/>
          <a:lstStyle/>
          <a:p>
            <a:pPr defTabSz="904248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>
              <a:solidFill>
                <a:prstClr val="white"/>
              </a:solidFill>
              <a:latin typeface="Franklin Gothic Book"/>
              <a:ea typeface="HGｺﾞｼｯｸE"/>
            </a:endParaRPr>
          </a:p>
        </p:txBody>
      </p:sp>
      <p:pic>
        <p:nvPicPr>
          <p:cNvPr id="92" name="図 91" descr="jogov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72" y="203167"/>
            <a:ext cx="7518453" cy="955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1076" name="テキスト ボックス 89"/>
          <p:cNvSpPr txBox="1">
            <a:spLocks noChangeArrowheads="1"/>
          </p:cNvSpPr>
          <p:nvPr/>
        </p:nvSpPr>
        <p:spPr bwMode="auto">
          <a:xfrm>
            <a:off x="3275058" y="9315651"/>
            <a:ext cx="5811328" cy="44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8523" tIns="64259" rIns="128523" bIns="64259">
            <a:prstTxWarp prst="textNoShape">
              <a:avLst/>
            </a:prstTxWarp>
            <a:spAutoFit/>
          </a:bodyPr>
          <a:lstStyle/>
          <a:p>
            <a:pPr defTabSz="904248"/>
            <a:r>
              <a:rPr lang="zh-CN" altLang="en-US" sz="2000">
                <a:solidFill>
                  <a:prstClr val="white"/>
                </a:solidFill>
                <a:latin typeface="Franklin Gothic Book" pitchFamily="-29" charset="0"/>
                <a:ea typeface="华文楷体" pitchFamily="-29" charset="-122"/>
                <a:cs typeface="华文楷体" pitchFamily="-29" charset="-122"/>
              </a:rPr>
              <a:t>佐藤勝彦原画</a:t>
            </a:r>
            <a:r>
              <a:rPr lang="en-US" altLang="zh-CN" sz="2000">
                <a:solidFill>
                  <a:prstClr val="white"/>
                </a:solidFill>
                <a:latin typeface="Franklin Gothic Book" pitchFamily="-29" charset="0"/>
                <a:ea typeface="华文楷体" pitchFamily="-29" charset="-122"/>
                <a:cs typeface="华文楷体" pitchFamily="-29" charset="-122"/>
              </a:rPr>
              <a:t>/</a:t>
            </a:r>
            <a:r>
              <a:rPr lang="zh-CN" altLang="en-US" sz="2000">
                <a:solidFill>
                  <a:prstClr val="white"/>
                </a:solidFill>
                <a:latin typeface="Franklin Gothic Book" pitchFamily="-29" charset="0"/>
                <a:ea typeface="华文楷体" pitchFamily="-29" charset="-122"/>
                <a:cs typeface="华文楷体" pitchFamily="-29" charset="-122"/>
              </a:rPr>
              <a:t>横山広美改案</a:t>
            </a:r>
            <a:r>
              <a:rPr lang="en-US" altLang="zh-CN" sz="2000">
                <a:solidFill>
                  <a:prstClr val="white"/>
                </a:solidFill>
                <a:latin typeface="Franklin Gothic Book" pitchFamily="-29" charset="0"/>
                <a:ea typeface="华文楷体" pitchFamily="-29" charset="-122"/>
                <a:cs typeface="华文楷体" pitchFamily="-29" charset="-122"/>
              </a:rPr>
              <a:t>/</a:t>
            </a:r>
            <a:r>
              <a:rPr lang="zh-CN" altLang="en-US" sz="2000">
                <a:solidFill>
                  <a:prstClr val="white"/>
                </a:solidFill>
                <a:latin typeface="Franklin Gothic Book" pitchFamily="-29" charset="0"/>
                <a:ea typeface="华文楷体" pitchFamily="-29" charset="-122"/>
                <a:cs typeface="华文楷体" pitchFamily="-29" charset="-122"/>
              </a:rPr>
              <a:t>吉田（株）</a:t>
            </a:r>
            <a:r>
              <a:rPr lang="en-US" altLang="zh-CN" sz="2000">
                <a:solidFill>
                  <a:prstClr val="white"/>
                </a:solidFill>
                <a:latin typeface="Franklin Gothic Book" pitchFamily="-29" charset="0"/>
                <a:ea typeface="华文楷体" pitchFamily="-29" charset="-122"/>
                <a:cs typeface="华文楷体" pitchFamily="-29" charset="-122"/>
              </a:rPr>
              <a:t>TTI</a:t>
            </a:r>
            <a:r>
              <a:rPr lang="zh-CN" altLang="en-US" sz="2000">
                <a:solidFill>
                  <a:prstClr val="white"/>
                </a:solidFill>
                <a:latin typeface="Franklin Gothic Book" pitchFamily="-29" charset="0"/>
                <a:ea typeface="华文楷体" pitchFamily="-29" charset="-122"/>
                <a:cs typeface="华文楷体" pitchFamily="-29" charset="-122"/>
              </a:rPr>
              <a:t>制作</a:t>
            </a:r>
            <a:endParaRPr lang="ja-JP" altLang="en-US" sz="2000">
              <a:solidFill>
                <a:prstClr val="white"/>
              </a:solidFill>
              <a:latin typeface="Franklin Gothic Book" pitchFamily="-29" charset="0"/>
              <a:ea typeface="HGｺﾞｼｯｸE" charset="-128"/>
              <a:cs typeface="HGｺﾞｼｯｸE" charset="-128"/>
            </a:endParaRPr>
          </a:p>
        </p:txBody>
      </p:sp>
      <p:grpSp>
        <p:nvGrpSpPr>
          <p:cNvPr id="2" name="グループ化 103"/>
          <p:cNvGrpSpPr>
            <a:grpSpLocks/>
          </p:cNvGrpSpPr>
          <p:nvPr/>
        </p:nvGrpSpPr>
        <p:grpSpPr bwMode="auto">
          <a:xfrm>
            <a:off x="3251209" y="2255524"/>
            <a:ext cx="5892800" cy="5694116"/>
            <a:chOff x="2285984" y="1586171"/>
            <a:chExt cx="4143404" cy="400265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85984" y="1586171"/>
              <a:ext cx="4143404" cy="40026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3" name="テキスト ボックス 102"/>
            <p:cNvSpPr txBox="1"/>
            <p:nvPr/>
          </p:nvSpPr>
          <p:spPr>
            <a:xfrm>
              <a:off x="3000364" y="3071810"/>
              <a:ext cx="2646878" cy="830997"/>
            </a:xfrm>
            <a:prstGeom prst="rect">
              <a:avLst/>
            </a:prstGeom>
            <a:gradFill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defTabSz="90424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3400" dirty="0">
                  <a:latin typeface="Franklin Gothic Book"/>
                  <a:ea typeface="HGｺﾞｼｯｸE"/>
                </a:rPr>
                <a:t>クォーク・電子が</a:t>
              </a:r>
              <a:endParaRPr lang="en-US" altLang="ja-JP" sz="3400" dirty="0">
                <a:latin typeface="Franklin Gothic Book"/>
                <a:ea typeface="HGｺﾞｼｯｸE"/>
              </a:endParaRPr>
            </a:p>
            <a:p>
              <a:pPr defTabSz="90424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3400" dirty="0">
                  <a:latin typeface="Franklin Gothic Book"/>
                  <a:ea typeface="HGｺﾞｼｯｸE"/>
                </a:rPr>
                <a:t>自由に動き回る</a:t>
              </a:r>
            </a:p>
          </p:txBody>
        </p:sp>
      </p:grpSp>
      <p:grpSp>
        <p:nvGrpSpPr>
          <p:cNvPr id="3" name="グループ化 105"/>
          <p:cNvGrpSpPr>
            <a:grpSpLocks/>
          </p:cNvGrpSpPr>
          <p:nvPr/>
        </p:nvGrpSpPr>
        <p:grpSpPr bwMode="auto">
          <a:xfrm>
            <a:off x="3353129" y="2336827"/>
            <a:ext cx="5791199" cy="5667022"/>
            <a:chOff x="2357422" y="1643049"/>
            <a:chExt cx="4071966" cy="398495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57422" y="1643049"/>
              <a:ext cx="4071966" cy="39849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5" name="テキスト ボックス 104"/>
            <p:cNvSpPr txBox="1"/>
            <p:nvPr/>
          </p:nvSpPr>
          <p:spPr>
            <a:xfrm>
              <a:off x="2786050" y="3143248"/>
              <a:ext cx="3262432" cy="830997"/>
            </a:xfrm>
            <a:prstGeom prst="rect">
              <a:avLst/>
            </a:prstGeom>
            <a:gradFill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defTabSz="90424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3400" dirty="0">
                  <a:latin typeface="Franklin Gothic Book"/>
                  <a:ea typeface="HGｺﾞｼｯｸE"/>
                </a:rPr>
                <a:t>クォークが核子の中に</a:t>
              </a:r>
              <a:endParaRPr lang="en-US" altLang="ja-JP" sz="3400" dirty="0">
                <a:latin typeface="Franklin Gothic Book"/>
                <a:ea typeface="HGｺﾞｼｯｸE"/>
              </a:endParaRPr>
            </a:p>
            <a:p>
              <a:pPr defTabSz="90424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3400" dirty="0">
                  <a:latin typeface="Franklin Gothic Book"/>
                  <a:ea typeface="HGｺﾞｼｯｸE"/>
                </a:rPr>
                <a:t>閉じ込められる</a:t>
              </a:r>
              <a:endParaRPr lang="ja-JP" altLang="en-US" dirty="0">
                <a:latin typeface="Franklin Gothic Book"/>
                <a:ea typeface="HGｺﾞｼｯｸE"/>
              </a:endParaRPr>
            </a:p>
          </p:txBody>
        </p:sp>
      </p:grpSp>
      <p:grpSp>
        <p:nvGrpSpPr>
          <p:cNvPr id="4" name="グループ化 107"/>
          <p:cNvGrpSpPr>
            <a:grpSpLocks/>
          </p:cNvGrpSpPr>
          <p:nvPr/>
        </p:nvGrpSpPr>
        <p:grpSpPr bwMode="auto">
          <a:xfrm>
            <a:off x="3352801" y="2438742"/>
            <a:ext cx="5689600" cy="5594773"/>
            <a:chOff x="2357422" y="1714488"/>
            <a:chExt cx="4000528" cy="393426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57422" y="1714488"/>
              <a:ext cx="4000528" cy="39342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7" name="テキスト ボックス 106"/>
            <p:cNvSpPr txBox="1"/>
            <p:nvPr/>
          </p:nvSpPr>
          <p:spPr>
            <a:xfrm>
              <a:off x="2961738" y="2000240"/>
              <a:ext cx="2889032" cy="432859"/>
            </a:xfrm>
            <a:prstGeom prst="rect">
              <a:avLst/>
            </a:prstGeom>
            <a:gradFill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defTabSz="90424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3400" dirty="0">
                  <a:latin typeface="Franklin Gothic Book"/>
                  <a:ea typeface="HGｺﾞｼｯｸE"/>
                </a:rPr>
                <a:t>中性子は陽子に崩壊</a:t>
              </a:r>
            </a:p>
          </p:txBody>
        </p:sp>
      </p:grpSp>
      <p:grpSp>
        <p:nvGrpSpPr>
          <p:cNvPr id="5" name="グループ化 110"/>
          <p:cNvGrpSpPr>
            <a:grpSpLocks/>
          </p:cNvGrpSpPr>
          <p:nvPr/>
        </p:nvGrpSpPr>
        <p:grpSpPr bwMode="auto">
          <a:xfrm>
            <a:off x="3048000" y="2226171"/>
            <a:ext cx="6096000" cy="5811520"/>
            <a:chOff x="2143108" y="1565843"/>
            <a:chExt cx="4286280" cy="4086299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43108" y="1565843"/>
              <a:ext cx="4286280" cy="40862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0" name="テキスト ボックス 109"/>
            <p:cNvSpPr txBox="1"/>
            <p:nvPr/>
          </p:nvSpPr>
          <p:spPr>
            <a:xfrm>
              <a:off x="2535867" y="2500306"/>
              <a:ext cx="3471498" cy="432819"/>
            </a:xfrm>
            <a:prstGeom prst="rect">
              <a:avLst/>
            </a:prstGeom>
            <a:gradFill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defTabSz="90424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3400" dirty="0">
                  <a:latin typeface="Franklin Gothic Book"/>
                  <a:ea typeface="HGｺﾞｼｯｸE"/>
                </a:rPr>
                <a:t>陽子：中性子＝</a:t>
              </a:r>
              <a:r>
                <a:rPr lang="en-US" altLang="ja-JP" sz="3400" dirty="0">
                  <a:latin typeface="Franklin Gothic Book"/>
                  <a:ea typeface="HGｺﾞｼｯｸE"/>
                </a:rPr>
                <a:t>100</a:t>
              </a:r>
              <a:r>
                <a:rPr lang="ja-JP" altLang="en-US" sz="3400" dirty="0">
                  <a:latin typeface="Franklin Gothic Book"/>
                  <a:ea typeface="HGｺﾞｼｯｸE"/>
                </a:rPr>
                <a:t>：</a:t>
              </a:r>
              <a:r>
                <a:rPr lang="en-US" altLang="ja-JP" sz="3400" dirty="0">
                  <a:latin typeface="Franklin Gothic Book"/>
                  <a:ea typeface="HGｺﾞｼｯｸE"/>
                </a:rPr>
                <a:t>22</a:t>
              </a:r>
              <a:endParaRPr lang="ja-JP" altLang="en-US" sz="3400" dirty="0">
                <a:latin typeface="Franklin Gothic Book"/>
                <a:ea typeface="HGｺﾞｼｯｸE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047987"/>
            <a:ext cx="8020479" cy="4470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19485" y="2946386"/>
            <a:ext cx="6736451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43516" y="2133582"/>
            <a:ext cx="7292343" cy="6096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グループ化 101"/>
          <p:cNvGrpSpPr>
            <a:grpSpLocks/>
          </p:cNvGrpSpPr>
          <p:nvPr/>
        </p:nvGrpSpPr>
        <p:grpSpPr bwMode="auto">
          <a:xfrm>
            <a:off x="3149601" y="1828800"/>
            <a:ext cx="6339840" cy="6719147"/>
            <a:chOff x="2428860" y="1071546"/>
            <a:chExt cx="4457700" cy="4724400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428860" y="1071546"/>
              <a:ext cx="4457700" cy="4724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1" name="テキスト ボックス 100"/>
            <p:cNvSpPr txBox="1"/>
            <p:nvPr/>
          </p:nvSpPr>
          <p:spPr>
            <a:xfrm>
              <a:off x="3092801" y="3286124"/>
              <a:ext cx="3015248" cy="497732"/>
            </a:xfrm>
            <a:prstGeom prst="rect">
              <a:avLst/>
            </a:prstGeom>
            <a:gradFill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5400000" scaled="0"/>
            </a:gradFill>
            <a:scene3d>
              <a:camera prst="perspectiveRigh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/>
            <a:p>
              <a:pPr defTabSz="90424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4000" dirty="0">
                  <a:latin typeface="Franklin Gothic Book"/>
                  <a:ea typeface="HGｺﾞｼｯｸE"/>
                </a:rPr>
                <a:t>原子が形成される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35214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19981E-6 L -0.37812 0.3545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" y="17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017E-6 L -0.37413 0.0013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" y="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02683E-6 L -0.37812 -0.4040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" y="-20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75301E-7 L 0.425 0.3411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" y="17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1258E-6 L 0.58542 0.0002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56152E-6 L 0.55677 -0.0048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4311E-6 L 0.42604 0.0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26735E-6 L 0.39219 -0.3679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" y="-184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4525" y="-101599"/>
            <a:ext cx="13301663" cy="994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テキスト ボックス 23"/>
          <p:cNvSpPr txBox="1"/>
          <p:nvPr/>
        </p:nvSpPr>
        <p:spPr>
          <a:xfrm>
            <a:off x="279465" y="4084979"/>
            <a:ext cx="4846757" cy="57368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0450" tIns="45188" rIns="90450" bIns="45188" rtlCol="0">
            <a:spAutoFit/>
          </a:bodyPr>
          <a:lstStyle/>
          <a:p>
            <a:pPr defTabSz="904715"/>
            <a:r>
              <a:rPr kumimoji="1"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If we compress into a year</a:t>
            </a:r>
            <a:r>
              <a:rPr kumimoji="1" lang="is-I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….</a:t>
            </a:r>
            <a:endParaRPr kumimoji="1"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7207" y="4811470"/>
            <a:ext cx="9185518" cy="5693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0450" tIns="45188" rIns="90450" bIns="45188" rtlCol="0">
            <a:spAutoFit/>
          </a:bodyPr>
          <a:lstStyle/>
          <a:p>
            <a:pPr defTabSz="904715"/>
            <a:r>
              <a:rPr kumimoji="1" lang="en-US" altLang="en-US" dirty="0">
                <a:solidFill>
                  <a:prstClr val="white"/>
                </a:solidFill>
                <a:latin typeface="Calibri"/>
                <a:ea typeface="ＭＳ Ｐゴシック"/>
              </a:rPr>
              <a:t>The very first day of the year</a:t>
            </a:r>
            <a:endParaRPr kumimoji="1"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9526736" y="4811470"/>
            <a:ext cx="1644606" cy="5683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0450" tIns="45188" rIns="90450" bIns="45188" rtlCol="0">
            <a:spAutoFit/>
          </a:bodyPr>
          <a:lstStyle/>
          <a:p>
            <a:pPr defTabSz="904715"/>
            <a:r>
              <a:rPr kumimoji="1" lang="en-US" altLang="ja-JP" dirty="0" smtClean="0">
                <a:solidFill>
                  <a:prstClr val="white"/>
                </a:solidFill>
                <a:latin typeface="Calibri"/>
                <a:ea typeface="ＭＳ Ｐゴシック"/>
              </a:rPr>
              <a:t>Jan. 27th</a:t>
            </a:r>
            <a:endParaRPr kumimoji="1"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4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8946" y="772068"/>
            <a:ext cx="3115220" cy="4039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テキスト ボックス 26"/>
          <p:cNvSpPr txBox="1"/>
          <p:nvPr/>
        </p:nvSpPr>
        <p:spPr>
          <a:xfrm>
            <a:off x="7626486" y="-86283"/>
            <a:ext cx="5445106" cy="63516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0450" tIns="45188" rIns="90450" bIns="45188" rtlCol="0">
            <a:spAutoFit/>
          </a:bodyPr>
          <a:lstStyle/>
          <a:p>
            <a:pPr algn="l" defTabSz="904715"/>
            <a:r>
              <a:rPr kumimoji="1"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9/1     </a:t>
            </a:r>
            <a:r>
              <a:rPr kumimoji="1" lang="en-US" altLang="en-US" dirty="0">
                <a:solidFill>
                  <a:prstClr val="white"/>
                </a:solidFill>
                <a:latin typeface="Calibri"/>
                <a:ea typeface="ＭＳ Ｐゴシック"/>
              </a:rPr>
              <a:t>Solar System Formed</a:t>
            </a:r>
            <a:endParaRPr kumimoji="1" lang="en-US" altLang="ja-JP" dirty="0">
              <a:solidFill>
                <a:prstClr val="white"/>
              </a:solidFill>
              <a:latin typeface="Calibri"/>
              <a:ea typeface="ＭＳ Ｐゴシック"/>
            </a:endParaRPr>
          </a:p>
          <a:p>
            <a:pPr algn="l" defTabSz="904715"/>
            <a:r>
              <a:rPr kumimoji="1"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9/3     </a:t>
            </a:r>
            <a:r>
              <a:rPr kumimoji="1" lang="en-US" altLang="en-US" dirty="0">
                <a:solidFill>
                  <a:prstClr val="white"/>
                </a:solidFill>
                <a:latin typeface="Calibri"/>
                <a:ea typeface="ＭＳ Ｐゴシック"/>
              </a:rPr>
              <a:t>The birth of the Earth </a:t>
            </a:r>
            <a:endParaRPr kumimoji="1" lang="en-US" altLang="ja-JP" dirty="0">
              <a:solidFill>
                <a:prstClr val="white"/>
              </a:solidFill>
              <a:latin typeface="Calibri"/>
              <a:ea typeface="ＭＳ Ｐゴシック"/>
            </a:endParaRPr>
          </a:p>
          <a:p>
            <a:pPr algn="l" defTabSz="904715"/>
            <a:r>
              <a:rPr kumimoji="1"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9/22</a:t>
            </a:r>
            <a:r>
              <a:rPr kumimoji="1" lang="ja-JP" altLang="en-US" dirty="0">
                <a:solidFill>
                  <a:prstClr val="white"/>
                </a:solidFill>
                <a:latin typeface="Calibri"/>
                <a:ea typeface="ＭＳ Ｐゴシック"/>
              </a:rPr>
              <a:t>　</a:t>
            </a:r>
            <a:r>
              <a:rPr kumimoji="1" lang="en-US" altLang="en-US" dirty="0">
                <a:solidFill>
                  <a:prstClr val="white"/>
                </a:solidFill>
                <a:latin typeface="Calibri"/>
                <a:ea typeface="ＭＳ Ｐゴシック"/>
              </a:rPr>
              <a:t>Ocean formed; </a:t>
            </a:r>
          </a:p>
          <a:p>
            <a:pPr algn="l" defTabSz="904715"/>
            <a:r>
              <a:rPr kumimoji="1" lang="en-US" altLang="en-US" dirty="0">
                <a:solidFill>
                  <a:prstClr val="white"/>
                </a:solidFill>
                <a:latin typeface="Calibri"/>
                <a:ea typeface="ＭＳ Ｐゴシック"/>
              </a:rPr>
              <a:t>              the beginning of life?</a:t>
            </a:r>
            <a:endParaRPr kumimoji="1" lang="en-US" altLang="ja-JP" dirty="0">
              <a:solidFill>
                <a:prstClr val="white"/>
              </a:solidFill>
              <a:latin typeface="Calibri"/>
              <a:ea typeface="ＭＳ Ｐゴシック"/>
            </a:endParaRPr>
          </a:p>
          <a:p>
            <a:pPr algn="l" defTabSz="904715"/>
            <a:r>
              <a:rPr kumimoji="1"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12/16 </a:t>
            </a:r>
            <a:r>
              <a:rPr kumimoji="1" lang="en-US" altLang="en-US" dirty="0" smtClean="0">
                <a:solidFill>
                  <a:prstClr val="white"/>
                </a:solidFill>
                <a:latin typeface="Calibri"/>
                <a:ea typeface="ＭＳ Ｐゴシック"/>
              </a:rPr>
              <a:t>Ice-Ball </a:t>
            </a:r>
            <a:r>
              <a:rPr kumimoji="1" lang="en-US" altLang="en-US" dirty="0">
                <a:solidFill>
                  <a:prstClr val="white"/>
                </a:solidFill>
                <a:latin typeface="Calibri"/>
                <a:ea typeface="ＭＳ Ｐゴシック"/>
              </a:rPr>
              <a:t>E</a:t>
            </a:r>
            <a:r>
              <a:rPr kumimoji="1" lang="en-US" altLang="en-US" dirty="0" smtClean="0">
                <a:solidFill>
                  <a:prstClr val="white"/>
                </a:solidFill>
                <a:latin typeface="Calibri"/>
                <a:ea typeface="ＭＳ Ｐゴシック"/>
              </a:rPr>
              <a:t>arth</a:t>
            </a:r>
            <a:endParaRPr kumimoji="1" lang="en-US" altLang="ja-JP" dirty="0">
              <a:solidFill>
                <a:prstClr val="white"/>
              </a:solidFill>
              <a:latin typeface="Calibri"/>
              <a:ea typeface="ＭＳ Ｐゴシック"/>
            </a:endParaRPr>
          </a:p>
          <a:p>
            <a:pPr algn="l" defTabSz="904715"/>
            <a:r>
              <a:rPr kumimoji="1"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12/17 </a:t>
            </a:r>
            <a:r>
              <a:rPr kumimoji="1" lang="en-US" altLang="en-US" dirty="0">
                <a:solidFill>
                  <a:prstClr val="white"/>
                </a:solidFill>
                <a:latin typeface="Calibri"/>
                <a:ea typeface="ＭＳ Ｐゴシック"/>
              </a:rPr>
              <a:t>Cambrian Explosion</a:t>
            </a:r>
            <a:endParaRPr kumimoji="1" lang="en-US" altLang="ja-JP" dirty="0">
              <a:solidFill>
                <a:prstClr val="white"/>
              </a:solidFill>
              <a:latin typeface="Calibri"/>
              <a:ea typeface="ＭＳ Ｐゴシック"/>
            </a:endParaRPr>
          </a:p>
          <a:p>
            <a:pPr algn="l" defTabSz="904715"/>
            <a:r>
              <a:rPr kumimoji="1"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12/30 </a:t>
            </a:r>
            <a:r>
              <a:rPr kumimoji="1" lang="en-US" altLang="en-US" dirty="0">
                <a:solidFill>
                  <a:prstClr val="white"/>
                </a:solidFill>
                <a:latin typeface="Calibri"/>
                <a:ea typeface="ＭＳ Ｐゴシック"/>
              </a:rPr>
              <a:t>Extinction of </a:t>
            </a:r>
            <a:r>
              <a:rPr kumimoji="1" lang="en-US" altLang="en-US" dirty="0" err="1">
                <a:solidFill>
                  <a:prstClr val="white"/>
                </a:solidFill>
                <a:latin typeface="Calibri"/>
                <a:ea typeface="ＭＳ Ｐゴシック"/>
              </a:rPr>
              <a:t>Dynasour</a:t>
            </a:r>
            <a:endParaRPr kumimoji="1" lang="en-US" altLang="ja-JP" dirty="0">
              <a:solidFill>
                <a:prstClr val="white"/>
              </a:solidFill>
              <a:latin typeface="Calibri"/>
              <a:ea typeface="ＭＳ Ｐゴシック"/>
            </a:endParaRPr>
          </a:p>
          <a:p>
            <a:pPr algn="l" defTabSz="904715"/>
            <a:r>
              <a:rPr kumimoji="1"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12/31</a:t>
            </a:r>
          </a:p>
          <a:p>
            <a:pPr algn="l" defTabSz="904715"/>
            <a:r>
              <a:rPr kumimoji="1" lang="ja-JP" altLang="en-US" dirty="0">
                <a:solidFill>
                  <a:prstClr val="white"/>
                </a:solidFill>
                <a:latin typeface="Calibri"/>
                <a:ea typeface="ＭＳ Ｐゴシック"/>
              </a:rPr>
              <a:t>　</a:t>
            </a:r>
            <a:r>
              <a:rPr kumimoji="1"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19:33  </a:t>
            </a:r>
            <a:r>
              <a:rPr kumimoji="1" lang="en-US" altLang="ja-JP" dirty="0" err="1">
                <a:solidFill>
                  <a:prstClr val="white"/>
                </a:solidFill>
                <a:latin typeface="Calibri"/>
                <a:ea typeface="ＭＳ Ｐゴシック"/>
              </a:rPr>
              <a:t>Sahelanthropus</a:t>
            </a:r>
            <a:endParaRPr kumimoji="1" lang="en-US" altLang="ja-JP" dirty="0">
              <a:solidFill>
                <a:prstClr val="white"/>
              </a:solidFill>
              <a:latin typeface="Calibri"/>
              <a:ea typeface="ＭＳ Ｐゴシック"/>
            </a:endParaRPr>
          </a:p>
          <a:p>
            <a:pPr algn="l" defTabSz="904715"/>
            <a:r>
              <a:rPr kumimoji="1" lang="ja-JP" altLang="ja-JP" dirty="0">
                <a:solidFill>
                  <a:prstClr val="white"/>
                </a:solidFill>
                <a:latin typeface="Calibri"/>
                <a:ea typeface="ＭＳ Ｐゴシック"/>
              </a:rPr>
              <a:t>　</a:t>
            </a:r>
            <a:r>
              <a:rPr kumimoji="1" lang="ja-JP" altLang="en-US" dirty="0">
                <a:solidFill>
                  <a:prstClr val="white"/>
                </a:solidFill>
                <a:latin typeface="Calibri"/>
                <a:ea typeface="ＭＳ Ｐゴシック"/>
              </a:rPr>
              <a:t>　　　　</a:t>
            </a:r>
            <a:r>
              <a:rPr kumimoji="1" lang="en-US" altLang="en-US" dirty="0" err="1">
                <a:solidFill>
                  <a:prstClr val="white"/>
                </a:solidFill>
                <a:latin typeface="Calibri"/>
                <a:ea typeface="ＭＳ Ｐゴシック"/>
              </a:rPr>
              <a:t>tchadensis</a:t>
            </a:r>
            <a:r>
              <a:rPr kumimoji="1" lang="en-US" altLang="en-US" dirty="0">
                <a:solidFill>
                  <a:prstClr val="white"/>
                </a:solidFill>
                <a:latin typeface="Calibri"/>
                <a:ea typeface="ＭＳ Ｐゴシック"/>
              </a:rPr>
              <a:t> appeared</a:t>
            </a:r>
            <a:endParaRPr kumimoji="1" lang="en-US" altLang="ja-JP" dirty="0">
              <a:solidFill>
                <a:prstClr val="white"/>
              </a:solidFill>
              <a:latin typeface="Calibri"/>
              <a:ea typeface="ＭＳ Ｐゴシック"/>
            </a:endParaRPr>
          </a:p>
          <a:p>
            <a:pPr algn="l" defTabSz="904715"/>
            <a:r>
              <a:rPr kumimoji="1" lang="ja-JP" altLang="en-US" dirty="0">
                <a:solidFill>
                  <a:prstClr val="white"/>
                </a:solidFill>
                <a:latin typeface="Calibri"/>
                <a:ea typeface="ＭＳ Ｐゴシック"/>
              </a:rPr>
              <a:t>　</a:t>
            </a:r>
            <a:r>
              <a:rPr kumimoji="1"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21:27 </a:t>
            </a:r>
            <a:r>
              <a:rPr kumimoji="1" lang="en-US" altLang="en-US" dirty="0">
                <a:solidFill>
                  <a:prstClr val="white"/>
                </a:solidFill>
                <a:latin typeface="Calibri"/>
                <a:ea typeface="ＭＳ Ｐゴシック"/>
              </a:rPr>
              <a:t>Australopithecus</a:t>
            </a:r>
            <a:endParaRPr kumimoji="1" lang="en-US" altLang="ja-JP" dirty="0">
              <a:solidFill>
                <a:prstClr val="white"/>
              </a:solidFill>
              <a:latin typeface="Calibri"/>
              <a:ea typeface="ＭＳ Ｐゴシック"/>
            </a:endParaRPr>
          </a:p>
          <a:p>
            <a:pPr algn="l" defTabSz="904715"/>
            <a:r>
              <a:rPr kumimoji="1" lang="ja-JP" altLang="ja-JP" dirty="0">
                <a:solidFill>
                  <a:prstClr val="white"/>
                </a:solidFill>
                <a:latin typeface="Calibri"/>
                <a:ea typeface="ＭＳ Ｐゴシック"/>
              </a:rPr>
              <a:t>　</a:t>
            </a:r>
            <a:r>
              <a:rPr kumimoji="1" lang="ja-JP" altLang="en-US" dirty="0">
                <a:solidFill>
                  <a:prstClr val="white"/>
                </a:solidFill>
                <a:latin typeface="Calibri"/>
                <a:ea typeface="ＭＳ Ｐゴシック"/>
              </a:rPr>
              <a:t>　　　　</a:t>
            </a:r>
            <a:r>
              <a:rPr kumimoji="1" lang="en-US" altLang="en-US" dirty="0">
                <a:solidFill>
                  <a:prstClr val="white"/>
                </a:solidFill>
                <a:latin typeface="Calibri"/>
                <a:ea typeface="ＭＳ Ｐゴシック"/>
              </a:rPr>
              <a:t>appeared</a:t>
            </a:r>
            <a:endParaRPr kumimoji="1" lang="en-US" altLang="ja-JP" dirty="0">
              <a:solidFill>
                <a:prstClr val="white"/>
              </a:solidFill>
              <a:latin typeface="Calibri"/>
              <a:ea typeface="ＭＳ Ｐゴシック"/>
            </a:endParaRPr>
          </a:p>
          <a:p>
            <a:pPr algn="l" defTabSz="904715"/>
            <a:r>
              <a:rPr kumimoji="1" lang="ja-JP" altLang="en-US" dirty="0">
                <a:solidFill>
                  <a:prstClr val="white"/>
                </a:solidFill>
                <a:latin typeface="Calibri"/>
                <a:ea typeface="ＭＳ Ｐゴシック"/>
              </a:rPr>
              <a:t>　</a:t>
            </a:r>
            <a:r>
              <a:rPr kumimoji="1"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23:52 </a:t>
            </a:r>
            <a:r>
              <a:rPr kumimoji="1" lang="en-US" altLang="en-US" dirty="0">
                <a:solidFill>
                  <a:prstClr val="white"/>
                </a:solidFill>
                <a:latin typeface="Calibri"/>
                <a:ea typeface="ＭＳ Ｐゴシック"/>
              </a:rPr>
              <a:t>Homo-sapiens appeared</a:t>
            </a:r>
            <a:endParaRPr kumimoji="1"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2354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>
            <a:spLocks noGrp="1" noChangeArrowheads="1"/>
          </p:cNvSpPr>
          <p:nvPr>
            <p:ph type="title"/>
          </p:nvPr>
        </p:nvSpPr>
        <p:spPr>
          <a:xfrm>
            <a:off x="177801" y="0"/>
            <a:ext cx="13360400" cy="1371600"/>
          </a:xfrm>
        </p:spPr>
        <p:txBody>
          <a:bodyPr/>
          <a:lstStyle/>
          <a:p>
            <a:pPr>
              <a:defRPr/>
            </a:pPr>
            <a:r>
              <a:rPr kumimoji="0" lang="en-US" altLang="ja-JP" sz="6400"/>
              <a:t>H</a:t>
            </a:r>
            <a:r>
              <a:rPr kumimoji="0" lang="en-US" altLang="ja-JP" sz="4800"/>
              <a:t>istory</a:t>
            </a:r>
            <a:r>
              <a:rPr kumimoji="0" lang="en-US" altLang="ja-JP" sz="6400"/>
              <a:t> </a:t>
            </a:r>
            <a:r>
              <a:rPr kumimoji="0" lang="en-US" altLang="ja-JP" sz="4800"/>
              <a:t>of</a:t>
            </a:r>
            <a:r>
              <a:rPr kumimoji="0" lang="en-US" altLang="ja-JP" sz="6400"/>
              <a:t> U</a:t>
            </a:r>
            <a:r>
              <a:rPr kumimoji="0" lang="en-US" altLang="ja-JP" sz="4800"/>
              <a:t>niverse</a:t>
            </a:r>
            <a:r>
              <a:rPr kumimoji="0" lang="en-US" altLang="ja-JP" sz="6400"/>
              <a:t> </a:t>
            </a:r>
            <a:r>
              <a:rPr kumimoji="0" lang="en-US" altLang="ja-JP" sz="4800"/>
              <a:t>&amp; the </a:t>
            </a:r>
            <a:r>
              <a:rPr kumimoji="0" lang="en-US" altLang="ja-JP" sz="6400"/>
              <a:t>S</a:t>
            </a:r>
            <a:r>
              <a:rPr kumimoji="0" lang="en-US" altLang="ja-JP" sz="4800"/>
              <a:t>tandard</a:t>
            </a:r>
            <a:r>
              <a:rPr kumimoji="0" lang="en-US" altLang="ja-JP" sz="6400"/>
              <a:t> M</a:t>
            </a:r>
            <a:r>
              <a:rPr kumimoji="0" lang="en-US" altLang="ja-JP" sz="4800"/>
              <a:t>odel</a:t>
            </a:r>
          </a:p>
        </p:txBody>
      </p:sp>
      <p:grpSp>
        <p:nvGrpSpPr>
          <p:cNvPr id="91149" name="Group 13"/>
          <p:cNvGrpSpPr>
            <a:grpSpLocks/>
          </p:cNvGrpSpPr>
          <p:nvPr/>
        </p:nvGrpSpPr>
        <p:grpSpPr bwMode="auto">
          <a:xfrm>
            <a:off x="3067338" y="1116014"/>
            <a:ext cx="6927851" cy="8788400"/>
            <a:chOff x="0" y="0"/>
            <a:chExt cx="4363" cy="5536"/>
          </a:xfrm>
        </p:grpSpPr>
        <p:pic>
          <p:nvPicPr>
            <p:cNvPr id="7536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363" cy="5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3691" name="Rectangle 3"/>
            <p:cNvSpPr>
              <a:spLocks/>
            </p:cNvSpPr>
            <p:nvPr/>
          </p:nvSpPr>
          <p:spPr bwMode="auto">
            <a:xfrm>
              <a:off x="382" y="5104"/>
              <a:ext cx="3599" cy="3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altLang="ja-JP" sz="1400">
                  <a:solidFill>
                    <a:srgbClr val="DCFFE2"/>
                  </a:solidFill>
                  <a:cs typeface="Palatino" charset="0"/>
                </a:rPr>
                <a:t>courtesy Prof. Katsuhiko SATO / Prof. Hiromi YOKOYAMA /YOSHIDA (Co.) TTI production</a:t>
              </a:r>
            </a:p>
          </p:txBody>
        </p:sp>
        <p:sp>
          <p:nvSpPr>
            <p:cNvPr id="753692" name="Rectangle 4"/>
            <p:cNvSpPr>
              <a:spLocks/>
            </p:cNvSpPr>
            <p:nvPr/>
          </p:nvSpPr>
          <p:spPr bwMode="auto">
            <a:xfrm rot="5400000">
              <a:off x="2711" y="3671"/>
              <a:ext cx="1270" cy="2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r>
                <a:rPr lang="en-US" altLang="ja-JP" sz="1800">
                  <a:solidFill>
                    <a:srgbClr val="FFF0FD"/>
                  </a:solidFill>
                  <a:latin typeface="Calibri" charset="0"/>
                  <a:cs typeface="Calibri" charset="0"/>
                  <a:sym typeface="Calibri" charset="0"/>
                </a:rPr>
                <a:t>Inflation </a:t>
              </a:r>
            </a:p>
          </p:txBody>
        </p:sp>
        <p:sp>
          <p:nvSpPr>
            <p:cNvPr id="753693" name="Rectangle 5"/>
            <p:cNvSpPr>
              <a:spLocks/>
            </p:cNvSpPr>
            <p:nvPr/>
          </p:nvSpPr>
          <p:spPr bwMode="auto">
            <a:xfrm>
              <a:off x="3753" y="4486"/>
              <a:ext cx="513" cy="228"/>
            </a:xfrm>
            <a:prstGeom prst="rect">
              <a:avLst/>
            </a:prstGeom>
            <a:solidFill>
              <a:schemeClr val="accent1">
                <a:alpha val="76862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altLang="ja-JP" sz="1800">
                  <a:solidFill>
                    <a:srgbClr val="FFF0FD"/>
                  </a:solidFill>
                  <a:latin typeface="Calibri" charset="0"/>
                  <a:cs typeface="Calibri" charset="0"/>
                  <a:sym typeface="Calibri" charset="0"/>
                </a:rPr>
                <a:t>second</a:t>
              </a:r>
            </a:p>
          </p:txBody>
        </p:sp>
        <p:sp>
          <p:nvSpPr>
            <p:cNvPr id="753694" name="Rectangle 6"/>
            <p:cNvSpPr>
              <a:spLocks/>
            </p:cNvSpPr>
            <p:nvPr/>
          </p:nvSpPr>
          <p:spPr bwMode="auto">
            <a:xfrm rot="5400000">
              <a:off x="3533" y="2312"/>
              <a:ext cx="1270" cy="2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r>
                <a:rPr lang="en-US" altLang="ja-JP" sz="1800">
                  <a:solidFill>
                    <a:srgbClr val="FFF0FD"/>
                  </a:solidFill>
                  <a:latin typeface="Calibri" charset="0"/>
                  <a:cs typeface="Calibri" charset="0"/>
                  <a:sym typeface="Calibri" charset="0"/>
                </a:rPr>
                <a:t>Time</a:t>
              </a:r>
            </a:p>
          </p:txBody>
        </p:sp>
        <p:sp>
          <p:nvSpPr>
            <p:cNvPr id="753695" name="Rectangle 7"/>
            <p:cNvSpPr>
              <a:spLocks/>
            </p:cNvSpPr>
            <p:nvPr/>
          </p:nvSpPr>
          <p:spPr bwMode="auto">
            <a:xfrm>
              <a:off x="3354" y="3077"/>
              <a:ext cx="586" cy="40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altLang="ja-JP" sz="1800">
                  <a:solidFill>
                    <a:srgbClr val="FFF0FD"/>
                  </a:solidFill>
                  <a:latin typeface="Calibri" charset="0"/>
                  <a:cs typeface="Calibri" charset="0"/>
                  <a:sym typeface="Calibri" charset="0"/>
                </a:rPr>
                <a:t>Big Bang!</a:t>
              </a:r>
            </a:p>
          </p:txBody>
        </p:sp>
        <p:sp>
          <p:nvSpPr>
            <p:cNvPr id="753696" name="Rectangle 8"/>
            <p:cNvSpPr>
              <a:spLocks/>
            </p:cNvSpPr>
            <p:nvPr/>
          </p:nvSpPr>
          <p:spPr bwMode="auto">
            <a:xfrm>
              <a:off x="3492" y="586"/>
              <a:ext cx="757" cy="40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altLang="ja-JP" sz="1800">
                  <a:solidFill>
                    <a:srgbClr val="FFF0FD"/>
                  </a:solidFill>
                  <a:latin typeface="Calibri" charset="0"/>
                  <a:cs typeface="Calibri" charset="0"/>
                  <a:sym typeface="Calibri" charset="0"/>
                </a:rPr>
                <a:t>13.8 billion</a:t>
              </a:r>
            </a:p>
            <a:p>
              <a:pPr algn="l"/>
              <a:r>
                <a:rPr lang="en-US" altLang="ja-JP" sz="1800">
                  <a:solidFill>
                    <a:srgbClr val="FFF0FD"/>
                  </a:solidFill>
                  <a:latin typeface="Calibri" charset="0"/>
                  <a:cs typeface="Calibri" charset="0"/>
                  <a:sym typeface="Calibri" charset="0"/>
                </a:rPr>
                <a:t>years</a:t>
              </a:r>
            </a:p>
          </p:txBody>
        </p:sp>
        <p:sp>
          <p:nvSpPr>
            <p:cNvPr id="753697" name="Rectangle 9"/>
            <p:cNvSpPr>
              <a:spLocks/>
            </p:cNvSpPr>
            <p:nvPr/>
          </p:nvSpPr>
          <p:spPr bwMode="auto">
            <a:xfrm>
              <a:off x="3289" y="2377"/>
              <a:ext cx="692" cy="5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altLang="ja-JP" sz="1800">
                  <a:solidFill>
                    <a:srgbClr val="FFF0FD"/>
                  </a:solidFill>
                  <a:latin typeface="Calibri" charset="0"/>
                  <a:cs typeface="Calibri" charset="0"/>
                  <a:sym typeface="Calibri" charset="0"/>
                </a:rPr>
                <a:t>WMAP</a:t>
              </a:r>
            </a:p>
            <a:p>
              <a:pPr algn="l"/>
              <a:r>
                <a:rPr lang="en-US" altLang="ja-JP" sz="1800">
                  <a:solidFill>
                    <a:srgbClr val="FFF0FD"/>
                  </a:solidFill>
                  <a:latin typeface="Calibri" charset="0"/>
                  <a:cs typeface="Calibri" charset="0"/>
                  <a:sym typeface="Calibri" charset="0"/>
                </a:rPr>
                <a:t>300 K years</a:t>
              </a:r>
            </a:p>
          </p:txBody>
        </p:sp>
        <p:sp>
          <p:nvSpPr>
            <p:cNvPr id="753698" name="Rectangle 10"/>
            <p:cNvSpPr>
              <a:spLocks/>
            </p:cNvSpPr>
            <p:nvPr/>
          </p:nvSpPr>
          <p:spPr bwMode="auto">
            <a:xfrm>
              <a:off x="3574" y="1937"/>
              <a:ext cx="407" cy="2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r"/>
              <a:r>
                <a:rPr lang="en-US" altLang="ja-JP" sz="1800">
                  <a:solidFill>
                    <a:srgbClr val="FFF0FD"/>
                  </a:solidFill>
                  <a:latin typeface="Calibri" charset="0"/>
                  <a:cs typeface="Calibri" charset="0"/>
                  <a:sym typeface="Calibri" charset="0"/>
                </a:rPr>
                <a:t>atom </a:t>
              </a:r>
            </a:p>
          </p:txBody>
        </p:sp>
        <p:sp>
          <p:nvSpPr>
            <p:cNvPr id="753699" name="Rectangle 11"/>
            <p:cNvSpPr>
              <a:spLocks/>
            </p:cNvSpPr>
            <p:nvPr/>
          </p:nvSpPr>
          <p:spPr bwMode="auto">
            <a:xfrm>
              <a:off x="3468" y="2116"/>
              <a:ext cx="513" cy="2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r"/>
              <a:r>
                <a:rPr lang="en-US" altLang="ja-JP" sz="1800">
                  <a:solidFill>
                    <a:srgbClr val="FFF0FD"/>
                  </a:solidFill>
                  <a:latin typeface="Calibri" charset="0"/>
                  <a:cs typeface="Calibri" charset="0"/>
                  <a:sym typeface="Calibri" charset="0"/>
                </a:rPr>
                <a:t>forms</a:t>
              </a:r>
            </a:p>
          </p:txBody>
        </p:sp>
        <p:sp>
          <p:nvSpPr>
            <p:cNvPr id="753700" name="Rectangle 12"/>
            <p:cNvSpPr>
              <a:spLocks/>
            </p:cNvSpPr>
            <p:nvPr/>
          </p:nvSpPr>
          <p:spPr bwMode="auto">
            <a:xfrm>
              <a:off x="3460" y="4722"/>
              <a:ext cx="757" cy="40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altLang="ja-JP" sz="1800">
                  <a:solidFill>
                    <a:srgbClr val="FFF0FD"/>
                  </a:solidFill>
                  <a:latin typeface="Calibri" charset="0"/>
                  <a:cs typeface="Calibri" charset="0"/>
                  <a:sym typeface="Calibri" charset="0"/>
                </a:rPr>
                <a:t>birth from </a:t>
              </a:r>
              <a:r>
                <a:rPr lang="ja-JP" altLang="en-US" sz="1800">
                  <a:solidFill>
                    <a:srgbClr val="FFF0FD"/>
                  </a:solidFill>
                  <a:latin typeface="Arial" charset="0"/>
                  <a:ea typeface="ＭＳ Ｐゴシック" charset="0"/>
                  <a:cs typeface="ＭＳ Ｐゴシック" charset="0"/>
                  <a:sym typeface="Calibri" charset="0"/>
                </a:rPr>
                <a:t>“</a:t>
              </a:r>
              <a:r>
                <a:rPr lang="en-US" altLang="ja-JP" sz="1800">
                  <a:solidFill>
                    <a:srgbClr val="FFF0FD"/>
                  </a:solidFill>
                  <a:latin typeface="Calibri" charset="0"/>
                  <a:cs typeface="Calibri" charset="0"/>
                  <a:sym typeface="Calibri" charset="0"/>
                </a:rPr>
                <a:t>nothing</a:t>
              </a:r>
              <a:r>
                <a:rPr lang="ja-JP" altLang="en-US" sz="1800">
                  <a:solidFill>
                    <a:srgbClr val="FFF0FD"/>
                  </a:solidFill>
                  <a:latin typeface="Arial" charset="0"/>
                  <a:ea typeface="ＭＳ Ｐゴシック" charset="0"/>
                  <a:cs typeface="ＭＳ Ｐゴシック" charset="0"/>
                  <a:sym typeface="Calibri" charset="0"/>
                </a:rPr>
                <a:t>”</a:t>
              </a:r>
              <a:endParaRPr lang="ja-JP" altLang="en-US" sz="1800">
                <a:solidFill>
                  <a:srgbClr val="FFF0FD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endParaRPr>
            </a:p>
          </p:txBody>
        </p:sp>
      </p:grpSp>
      <p:grpSp>
        <p:nvGrpSpPr>
          <p:cNvPr id="91167" name="Group 31"/>
          <p:cNvGrpSpPr>
            <a:grpSpLocks/>
          </p:cNvGrpSpPr>
          <p:nvPr/>
        </p:nvGrpSpPr>
        <p:grpSpPr bwMode="auto">
          <a:xfrm>
            <a:off x="7824788" y="2701925"/>
            <a:ext cx="5103812" cy="6526214"/>
            <a:chOff x="-7" y="-30"/>
            <a:chExt cx="3215" cy="4111"/>
          </a:xfrm>
        </p:grpSpPr>
        <p:pic>
          <p:nvPicPr>
            <p:cNvPr id="91150" name="Picture 1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" y="-30"/>
              <a:ext cx="3215" cy="4111"/>
            </a:xfrm>
            <a:prstGeom prst="rect">
              <a:avLst/>
            </a:prstGeom>
            <a:noFill/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3674" name="Rectangle 15"/>
            <p:cNvSpPr>
              <a:spLocks/>
            </p:cNvSpPr>
            <p:nvPr/>
          </p:nvSpPr>
          <p:spPr bwMode="auto">
            <a:xfrm>
              <a:off x="2320" y="3603"/>
              <a:ext cx="871" cy="2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altLang="ja-JP" sz="2400">
                  <a:solidFill>
                    <a:srgbClr val="000000"/>
                  </a:solidFill>
                  <a:cs typeface="Palatino" charset="0"/>
                </a:rPr>
                <a:t>time (sec)</a:t>
              </a:r>
            </a:p>
          </p:txBody>
        </p:sp>
        <p:sp>
          <p:nvSpPr>
            <p:cNvPr id="753675" name="Rectangle 16"/>
            <p:cNvSpPr>
              <a:spLocks/>
            </p:cNvSpPr>
            <p:nvPr/>
          </p:nvSpPr>
          <p:spPr bwMode="auto">
            <a:xfrm>
              <a:off x="2840" y="3331"/>
              <a:ext cx="355" cy="2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altLang="ja-JP" sz="2000">
                  <a:solidFill>
                    <a:srgbClr val="000000"/>
                  </a:solidFill>
                  <a:cs typeface="Palatino" charset="0"/>
                </a:rPr>
                <a:t>10</a:t>
              </a:r>
              <a:r>
                <a:rPr lang="en-US" altLang="ja-JP" sz="2000" baseline="32000">
                  <a:solidFill>
                    <a:srgbClr val="000000"/>
                  </a:solidFill>
                  <a:cs typeface="Palatino" charset="0"/>
                </a:rPr>
                <a:t>-44</a:t>
              </a:r>
            </a:p>
          </p:txBody>
        </p:sp>
        <p:sp>
          <p:nvSpPr>
            <p:cNvPr id="753676" name="Rectangle 17"/>
            <p:cNvSpPr>
              <a:spLocks/>
            </p:cNvSpPr>
            <p:nvPr/>
          </p:nvSpPr>
          <p:spPr bwMode="auto">
            <a:xfrm>
              <a:off x="2840" y="2555"/>
              <a:ext cx="355" cy="2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altLang="ja-JP" sz="2000">
                  <a:solidFill>
                    <a:srgbClr val="000000"/>
                  </a:solidFill>
                  <a:cs typeface="Palatino" charset="0"/>
                </a:rPr>
                <a:t>10</a:t>
              </a:r>
              <a:r>
                <a:rPr lang="en-US" altLang="ja-JP" sz="2000" baseline="32000">
                  <a:solidFill>
                    <a:srgbClr val="000000"/>
                  </a:solidFill>
                  <a:cs typeface="Palatino" charset="0"/>
                </a:rPr>
                <a:t>-36</a:t>
              </a:r>
            </a:p>
          </p:txBody>
        </p:sp>
        <p:sp>
          <p:nvSpPr>
            <p:cNvPr id="753677" name="Rectangle 18"/>
            <p:cNvSpPr>
              <a:spLocks/>
            </p:cNvSpPr>
            <p:nvPr/>
          </p:nvSpPr>
          <p:spPr bwMode="auto">
            <a:xfrm rot="5400000">
              <a:off x="2542" y="2190"/>
              <a:ext cx="667" cy="2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altLang="ja-JP" sz="2400">
                  <a:solidFill>
                    <a:srgbClr val="000000"/>
                  </a:solidFill>
                  <a:cs typeface="Palatino" charset="0"/>
                </a:rPr>
                <a:t>gravity</a:t>
              </a:r>
            </a:p>
          </p:txBody>
        </p:sp>
        <p:sp>
          <p:nvSpPr>
            <p:cNvPr id="753678" name="Rectangle 19"/>
            <p:cNvSpPr>
              <a:spLocks/>
            </p:cNvSpPr>
            <p:nvPr/>
          </p:nvSpPr>
          <p:spPr bwMode="auto">
            <a:xfrm>
              <a:off x="2752" y="1363"/>
              <a:ext cx="416" cy="4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altLang="ja-JP" sz="2000">
                  <a:solidFill>
                    <a:srgbClr val="000000"/>
                  </a:solidFill>
                  <a:cs typeface="Palatino" charset="0"/>
                </a:rPr>
                <a:t>10</a:t>
              </a:r>
              <a:r>
                <a:rPr lang="en-US" altLang="ja-JP" sz="2000" baseline="32000">
                  <a:solidFill>
                    <a:srgbClr val="000000"/>
                  </a:solidFill>
                  <a:cs typeface="Palatino" charset="0"/>
                </a:rPr>
                <a:t>-11</a:t>
              </a:r>
            </a:p>
            <a:p>
              <a:pPr algn="l"/>
              <a:endParaRPr lang="ja-JP" altLang="en-US" sz="20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3679" name="Rectangle 20"/>
            <p:cNvSpPr>
              <a:spLocks/>
            </p:cNvSpPr>
            <p:nvPr/>
          </p:nvSpPr>
          <p:spPr bwMode="auto">
            <a:xfrm>
              <a:off x="2688" y="539"/>
              <a:ext cx="416" cy="4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altLang="ja-JP" sz="2000">
                  <a:solidFill>
                    <a:srgbClr val="000000"/>
                  </a:solidFill>
                  <a:cs typeface="Palatino" charset="0"/>
                </a:rPr>
                <a:t> 10</a:t>
              </a:r>
              <a:r>
                <a:rPr lang="en-US" altLang="ja-JP" sz="2000" baseline="32000">
                  <a:solidFill>
                    <a:srgbClr val="000000"/>
                  </a:solidFill>
                  <a:cs typeface="Palatino" charset="0"/>
                </a:rPr>
                <a:t>-6</a:t>
              </a:r>
            </a:p>
            <a:p>
              <a:pPr algn="l"/>
              <a:endParaRPr lang="ja-JP" altLang="en-US" sz="2000">
                <a:solidFill>
                  <a:srgbClr val="00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53680" name="Rectangle 21"/>
            <p:cNvSpPr>
              <a:spLocks/>
            </p:cNvSpPr>
            <p:nvPr/>
          </p:nvSpPr>
          <p:spPr bwMode="auto">
            <a:xfrm rot="5400000">
              <a:off x="1858" y="1002"/>
              <a:ext cx="746" cy="2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altLang="ja-JP" sz="1800">
                  <a:solidFill>
                    <a:srgbClr val="000000"/>
                  </a:solidFill>
                  <a:cs typeface="Palatino" charset="0"/>
                </a:rPr>
                <a:t>weak force</a:t>
              </a:r>
            </a:p>
          </p:txBody>
        </p:sp>
        <p:sp>
          <p:nvSpPr>
            <p:cNvPr id="753681" name="Rectangle 22"/>
            <p:cNvSpPr>
              <a:spLocks/>
            </p:cNvSpPr>
            <p:nvPr/>
          </p:nvSpPr>
          <p:spPr bwMode="auto">
            <a:xfrm rot="5400000">
              <a:off x="492" y="2106"/>
              <a:ext cx="819" cy="2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altLang="ja-JP" sz="1800">
                  <a:solidFill>
                    <a:srgbClr val="000000"/>
                  </a:solidFill>
                  <a:cs typeface="Palatino" charset="0"/>
                </a:rPr>
                <a:t>strong force</a:t>
              </a:r>
            </a:p>
          </p:txBody>
        </p:sp>
        <p:sp>
          <p:nvSpPr>
            <p:cNvPr id="753682" name="Rectangle 23"/>
            <p:cNvSpPr>
              <a:spLocks/>
            </p:cNvSpPr>
            <p:nvPr/>
          </p:nvSpPr>
          <p:spPr bwMode="auto">
            <a:xfrm rot="5400000">
              <a:off x="621" y="1178"/>
              <a:ext cx="1115" cy="3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>
                <a:lnSpc>
                  <a:spcPct val="70000"/>
                </a:lnSpc>
              </a:pPr>
              <a:r>
                <a:rPr lang="en-US" altLang="ja-JP" sz="1800">
                  <a:solidFill>
                    <a:srgbClr val="000000"/>
                  </a:solidFill>
                  <a:cs typeface="Palatino" charset="0"/>
                </a:rPr>
                <a:t>electro-magnetic</a:t>
              </a:r>
            </a:p>
            <a:p>
              <a:pPr algn="l">
                <a:lnSpc>
                  <a:spcPct val="70000"/>
                </a:lnSpc>
              </a:pPr>
              <a:r>
                <a:rPr lang="en-US" altLang="ja-JP" sz="1800">
                  <a:solidFill>
                    <a:srgbClr val="000000"/>
                  </a:solidFill>
                  <a:cs typeface="Palatino" charset="0"/>
                </a:rPr>
                <a:t>force</a:t>
              </a:r>
            </a:p>
          </p:txBody>
        </p:sp>
        <p:sp>
          <p:nvSpPr>
            <p:cNvPr id="753683" name="Rectangle 24"/>
            <p:cNvSpPr>
              <a:spLocks/>
            </p:cNvSpPr>
            <p:nvPr/>
          </p:nvSpPr>
          <p:spPr bwMode="auto">
            <a:xfrm rot="5400000">
              <a:off x="232" y="139"/>
              <a:ext cx="560" cy="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altLang="ja-JP" sz="1800">
                  <a:solidFill>
                    <a:srgbClr val="000000"/>
                  </a:solidFill>
                  <a:cs typeface="Palatino" charset="0"/>
                </a:rPr>
                <a:t>nuclear force</a:t>
              </a:r>
            </a:p>
          </p:txBody>
        </p:sp>
        <p:sp>
          <p:nvSpPr>
            <p:cNvPr id="753684" name="Rectangle 25"/>
            <p:cNvSpPr>
              <a:spLocks/>
            </p:cNvSpPr>
            <p:nvPr/>
          </p:nvSpPr>
          <p:spPr bwMode="auto">
            <a:xfrm>
              <a:off x="16" y="915"/>
              <a:ext cx="704" cy="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>
                <a:lnSpc>
                  <a:spcPct val="80000"/>
                </a:lnSpc>
              </a:pPr>
              <a:r>
                <a:rPr lang="en-US" altLang="ja-JP" sz="1800">
                  <a:solidFill>
                    <a:srgbClr val="000000"/>
                  </a:solidFill>
                  <a:cs typeface="Palatino" charset="0"/>
                </a:rPr>
                <a:t>quarks to nucleon</a:t>
              </a:r>
            </a:p>
          </p:txBody>
        </p:sp>
        <p:sp>
          <p:nvSpPr>
            <p:cNvPr id="753685" name="Rectangle 26"/>
            <p:cNvSpPr>
              <a:spLocks/>
            </p:cNvSpPr>
            <p:nvPr/>
          </p:nvSpPr>
          <p:spPr bwMode="auto">
            <a:xfrm>
              <a:off x="32" y="571"/>
              <a:ext cx="323" cy="2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altLang="ja-JP" sz="2000">
                  <a:solidFill>
                    <a:srgbClr val="000000"/>
                  </a:solidFill>
                  <a:cs typeface="Palatino" charset="0"/>
                </a:rPr>
                <a:t>10</a:t>
              </a:r>
              <a:r>
                <a:rPr lang="en-US" altLang="ja-JP" sz="2000" baseline="32000">
                  <a:solidFill>
                    <a:srgbClr val="000000"/>
                  </a:solidFill>
                  <a:cs typeface="Palatino" charset="0"/>
                </a:rPr>
                <a:t>12</a:t>
              </a:r>
            </a:p>
          </p:txBody>
        </p:sp>
        <p:sp>
          <p:nvSpPr>
            <p:cNvPr id="753686" name="Rectangle 27"/>
            <p:cNvSpPr>
              <a:spLocks/>
            </p:cNvSpPr>
            <p:nvPr/>
          </p:nvSpPr>
          <p:spPr bwMode="auto">
            <a:xfrm>
              <a:off x="32" y="1443"/>
              <a:ext cx="392" cy="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altLang="ja-JP" sz="2000">
                  <a:solidFill>
                    <a:srgbClr val="000000"/>
                  </a:solidFill>
                  <a:cs typeface="Palatino" charset="0"/>
                </a:rPr>
                <a:t>10</a:t>
              </a:r>
              <a:r>
                <a:rPr lang="en-US" altLang="ja-JP" sz="2000" baseline="32000">
                  <a:solidFill>
                    <a:srgbClr val="000000"/>
                  </a:solidFill>
                  <a:cs typeface="Palatino" charset="0"/>
                </a:rPr>
                <a:t>15</a:t>
              </a:r>
            </a:p>
          </p:txBody>
        </p:sp>
        <p:sp>
          <p:nvSpPr>
            <p:cNvPr id="753687" name="Rectangle 28"/>
            <p:cNvSpPr>
              <a:spLocks/>
            </p:cNvSpPr>
            <p:nvPr/>
          </p:nvSpPr>
          <p:spPr bwMode="auto">
            <a:xfrm>
              <a:off x="32" y="2587"/>
              <a:ext cx="392" cy="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altLang="ja-JP" sz="2000">
                  <a:solidFill>
                    <a:srgbClr val="000000"/>
                  </a:solidFill>
                  <a:cs typeface="Palatino" charset="0"/>
                </a:rPr>
                <a:t>10</a:t>
              </a:r>
              <a:r>
                <a:rPr lang="en-US" altLang="ja-JP" sz="2000" baseline="32000">
                  <a:solidFill>
                    <a:srgbClr val="000000"/>
                  </a:solidFill>
                  <a:cs typeface="Palatino" charset="0"/>
                </a:rPr>
                <a:t>29</a:t>
              </a:r>
            </a:p>
          </p:txBody>
        </p:sp>
        <p:sp>
          <p:nvSpPr>
            <p:cNvPr id="753688" name="Rectangle 29"/>
            <p:cNvSpPr>
              <a:spLocks/>
            </p:cNvSpPr>
            <p:nvPr/>
          </p:nvSpPr>
          <p:spPr bwMode="auto">
            <a:xfrm>
              <a:off x="32" y="3331"/>
              <a:ext cx="392" cy="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altLang="ja-JP" sz="2000">
                  <a:solidFill>
                    <a:srgbClr val="000000"/>
                  </a:solidFill>
                  <a:cs typeface="Palatino" charset="0"/>
                </a:rPr>
                <a:t>10</a:t>
              </a:r>
              <a:r>
                <a:rPr lang="en-US" altLang="ja-JP" sz="2000" baseline="32000">
                  <a:solidFill>
                    <a:srgbClr val="000000"/>
                  </a:solidFill>
                  <a:cs typeface="Palatino" charset="0"/>
                </a:rPr>
                <a:t>32</a:t>
              </a:r>
            </a:p>
          </p:txBody>
        </p:sp>
        <p:sp>
          <p:nvSpPr>
            <p:cNvPr id="753689" name="Rectangle 30"/>
            <p:cNvSpPr>
              <a:spLocks/>
            </p:cNvSpPr>
            <p:nvPr/>
          </p:nvSpPr>
          <p:spPr bwMode="auto">
            <a:xfrm>
              <a:off x="0" y="3627"/>
              <a:ext cx="1232" cy="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altLang="ja-JP" sz="2000">
                  <a:solidFill>
                    <a:srgbClr val="000000"/>
                  </a:solidFill>
                  <a:cs typeface="Palatino" charset="0"/>
                </a:rPr>
                <a:t>temperature (K)</a:t>
              </a:r>
            </a:p>
          </p:txBody>
        </p:sp>
      </p:grpSp>
      <p:grpSp>
        <p:nvGrpSpPr>
          <p:cNvPr id="91170" name="Group 34"/>
          <p:cNvGrpSpPr>
            <a:grpSpLocks/>
          </p:cNvGrpSpPr>
          <p:nvPr/>
        </p:nvGrpSpPr>
        <p:grpSpPr bwMode="auto">
          <a:xfrm>
            <a:off x="101601" y="1116015"/>
            <a:ext cx="5880100" cy="5346699"/>
            <a:chOff x="0" y="0"/>
            <a:chExt cx="3704" cy="3368"/>
          </a:xfrm>
        </p:grpSpPr>
        <p:pic>
          <p:nvPicPr>
            <p:cNvPr id="753671" name="Picture 3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704" cy="3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3672" name="Rectangle 33"/>
            <p:cNvSpPr>
              <a:spLocks/>
            </p:cNvSpPr>
            <p:nvPr/>
          </p:nvSpPr>
          <p:spPr bwMode="auto">
            <a:xfrm>
              <a:off x="113" y="2552"/>
              <a:ext cx="2295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>
                  <a:solidFill>
                    <a:schemeClr val="tx1"/>
                  </a:solidFill>
                  <a:cs typeface="Palatino" charset="0"/>
                </a:rPr>
                <a:t>The Standard Model</a:t>
              </a:r>
            </a:p>
          </p:txBody>
        </p:sp>
      </p:grpSp>
      <p:pic>
        <p:nvPicPr>
          <p:cNvPr id="91171" name="Picture 3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4" y="6342065"/>
            <a:ext cx="5207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72" name="Picture 3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21641"/>
            <a:ext cx="5613400" cy="408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1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1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Grp="1" noChangeArrowheads="1"/>
          </p:cNvSpPr>
          <p:nvPr>
            <p:ph type="title"/>
          </p:nvPr>
        </p:nvSpPr>
        <p:spPr>
          <a:xfrm>
            <a:off x="546101" y="-190500"/>
            <a:ext cx="11709400" cy="2032000"/>
          </a:xfrm>
        </p:spPr>
        <p:txBody>
          <a:bodyPr/>
          <a:lstStyle/>
          <a:p>
            <a:pPr>
              <a:defRPr/>
            </a:pPr>
            <a:r>
              <a:rPr kumimoji="0" lang="en-US" altLang="ja-JP" smtClean="0"/>
              <a:t>Higgs Particle Discovery</a:t>
            </a:r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6101" y="2400302"/>
            <a:ext cx="11709400" cy="863600"/>
          </a:xfrm>
        </p:spPr>
        <p:txBody>
          <a:bodyPr/>
          <a:lstStyle/>
          <a:p>
            <a:pPr marL="437979" indent="-437979">
              <a:buBlip>
                <a:blip r:embed="rId2"/>
              </a:buBlip>
              <a:defRPr/>
            </a:pPr>
            <a:r>
              <a:rPr kumimoji="0" lang="en-US" altLang="ja-JP" smtClean="0"/>
              <a:t>Completion of the Standard Model</a:t>
            </a:r>
          </a:p>
        </p:txBody>
      </p:sp>
      <p:pic>
        <p:nvPicPr>
          <p:cNvPr id="75469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" y="3998914"/>
            <a:ext cx="6926263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7" name="Rectangle 7"/>
          <p:cNvSpPr>
            <a:spLocks/>
          </p:cNvSpPr>
          <p:nvPr/>
        </p:nvSpPr>
        <p:spPr bwMode="auto">
          <a:xfrm>
            <a:off x="6899566" y="4889499"/>
            <a:ext cx="5829301" cy="416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altLang="ja-JP" sz="2400">
                <a:solidFill>
                  <a:schemeClr val="tx1"/>
                </a:solidFill>
                <a:cs typeface="Palatino" charset="0"/>
              </a:rPr>
              <a:t>Why 3 generations?</a:t>
            </a:r>
          </a:p>
          <a:p>
            <a:pPr algn="l"/>
            <a:r>
              <a:rPr lang="en-US" altLang="ja-JP" sz="2400">
                <a:solidFill>
                  <a:schemeClr val="tx1"/>
                </a:solidFill>
                <a:cs typeface="Palatino" charset="0"/>
              </a:rPr>
              <a:t>Why CP violates? (particle-anti-particle asymmetry)</a:t>
            </a:r>
          </a:p>
          <a:p>
            <a:pPr algn="l"/>
            <a:r>
              <a:rPr lang="en-US" altLang="ja-JP" sz="2400">
                <a:solidFill>
                  <a:schemeClr val="tx1"/>
                </a:solidFill>
                <a:cs typeface="Palatino" charset="0"/>
              </a:rPr>
              <a:t>Why mass distributed this way?</a:t>
            </a:r>
          </a:p>
          <a:p>
            <a:pPr algn="l"/>
            <a:r>
              <a:rPr lang="en-US" altLang="ja-JP" sz="2400">
                <a:solidFill>
                  <a:schemeClr val="tx1"/>
                </a:solidFill>
                <a:cs typeface="Palatino" charset="0"/>
              </a:rPr>
              <a:t>Baryon number, Lepton number, Lepton flavor violated?</a:t>
            </a:r>
          </a:p>
          <a:p>
            <a:pPr algn="l"/>
            <a:r>
              <a:rPr lang="en-US" altLang="ja-JP" sz="2400">
                <a:solidFill>
                  <a:schemeClr val="tx1"/>
                </a:solidFill>
                <a:cs typeface="Palatino" charset="0"/>
              </a:rPr>
              <a:t>What is Dark Matter (non-baryonic)?</a:t>
            </a:r>
          </a:p>
          <a:p>
            <a:pPr algn="l"/>
            <a:r>
              <a:rPr lang="en-US" altLang="ja-JP" sz="2400">
                <a:solidFill>
                  <a:schemeClr val="tx1"/>
                </a:solidFill>
                <a:cs typeface="Palatino" charset="0"/>
              </a:rPr>
              <a:t>What is Dark Energy?</a:t>
            </a:r>
          </a:p>
          <a:p>
            <a:pPr algn="l"/>
            <a:r>
              <a:rPr lang="en-US" altLang="ja-JP" sz="2400">
                <a:solidFill>
                  <a:schemeClr val="tx1"/>
                </a:solidFill>
                <a:cs typeface="Palatino" charset="0"/>
              </a:rPr>
              <a:t>How we should understand the gravity? </a:t>
            </a:r>
          </a:p>
          <a:p>
            <a:pPr algn="l"/>
            <a:r>
              <a:rPr lang="en-US" altLang="ja-JP" sz="2400">
                <a:solidFill>
                  <a:schemeClr val="tx1"/>
                </a:solidFill>
                <a:cs typeface="Palatino" charset="0"/>
              </a:rPr>
              <a:t>Why our Universe is matter-dominant? </a:t>
            </a:r>
          </a:p>
          <a:p>
            <a:pPr algn="l"/>
            <a:r>
              <a:rPr lang="en-US" altLang="ja-JP" sz="2400">
                <a:solidFill>
                  <a:schemeClr val="tx1"/>
                </a:solidFill>
                <a:cs typeface="Palatino" charset="0"/>
              </a:rPr>
              <a:t>Is super-symmetry real?</a:t>
            </a:r>
          </a:p>
        </p:txBody>
      </p:sp>
      <p:pic>
        <p:nvPicPr>
          <p:cNvPr id="92168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1" y="2997199"/>
            <a:ext cx="7631113" cy="1397001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4695" name="Group 11"/>
          <p:cNvGrpSpPr>
            <a:grpSpLocks/>
          </p:cNvGrpSpPr>
          <p:nvPr/>
        </p:nvGrpSpPr>
        <p:grpSpPr bwMode="auto">
          <a:xfrm>
            <a:off x="1609725" y="8512175"/>
            <a:ext cx="1130300" cy="495300"/>
            <a:chOff x="0" y="0"/>
            <a:chExt cx="712" cy="312"/>
          </a:xfrm>
        </p:grpSpPr>
        <p:sp>
          <p:nvSpPr>
            <p:cNvPr id="754702" name="Freeform 9"/>
            <p:cNvSpPr>
              <a:spLocks/>
            </p:cNvSpPr>
            <p:nvPr/>
          </p:nvSpPr>
          <p:spPr bwMode="auto">
            <a:xfrm>
              <a:off x="32" y="32"/>
              <a:ext cx="632" cy="239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2 h 21600"/>
                <a:gd name="T4" fmla="*/ 4 w 21600"/>
                <a:gd name="T5" fmla="*/ 2 h 21600"/>
                <a:gd name="T6" fmla="*/ 8 w 21600"/>
                <a:gd name="T7" fmla="*/ 3 h 21600"/>
                <a:gd name="T8" fmla="*/ 12 w 21600"/>
                <a:gd name="T9" fmla="*/ 3 h 21600"/>
                <a:gd name="T10" fmla="*/ 15 w 21600"/>
                <a:gd name="T11" fmla="*/ 2 h 21600"/>
                <a:gd name="T12" fmla="*/ 18 w 21600"/>
                <a:gd name="T13" fmla="*/ 1 h 21600"/>
                <a:gd name="T14" fmla="*/ 18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3878"/>
                  </a:moveTo>
                  <a:lnTo>
                    <a:pt x="1129" y="14888"/>
                  </a:lnTo>
                  <a:lnTo>
                    <a:pt x="4917" y="18589"/>
                  </a:lnTo>
                  <a:lnTo>
                    <a:pt x="8934" y="21600"/>
                  </a:lnTo>
                  <a:lnTo>
                    <a:pt x="13759" y="20880"/>
                  </a:lnTo>
                  <a:lnTo>
                    <a:pt x="17609" y="15642"/>
                  </a:lnTo>
                  <a:lnTo>
                    <a:pt x="20483" y="7967"/>
                  </a:lnTo>
                  <a:lnTo>
                    <a:pt x="216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ja-JP" altLang="en-US"/>
            </a:p>
          </p:txBody>
        </p:sp>
        <p:pic>
          <p:nvPicPr>
            <p:cNvPr id="754703" name="Picture 1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1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4696" name="Rectangle 12"/>
          <p:cNvSpPr>
            <a:spLocks/>
          </p:cNvSpPr>
          <p:nvPr/>
        </p:nvSpPr>
        <p:spPr bwMode="auto">
          <a:xfrm>
            <a:off x="620714" y="8953500"/>
            <a:ext cx="2479674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altLang="ja-JP">
                <a:solidFill>
                  <a:schemeClr val="tx1"/>
                </a:solidFill>
                <a:cs typeface="Palatino" charset="0"/>
              </a:rPr>
              <a:t>x~100 heavier</a:t>
            </a:r>
          </a:p>
        </p:txBody>
      </p:sp>
      <p:grpSp>
        <p:nvGrpSpPr>
          <p:cNvPr id="754697" name="Group 15"/>
          <p:cNvGrpSpPr>
            <a:grpSpLocks/>
          </p:cNvGrpSpPr>
          <p:nvPr/>
        </p:nvGrpSpPr>
        <p:grpSpPr bwMode="auto">
          <a:xfrm>
            <a:off x="2857500" y="8509001"/>
            <a:ext cx="1130300" cy="495300"/>
            <a:chOff x="0" y="0"/>
            <a:chExt cx="712" cy="312"/>
          </a:xfrm>
        </p:grpSpPr>
        <p:sp>
          <p:nvSpPr>
            <p:cNvPr id="754700" name="Freeform 13"/>
            <p:cNvSpPr>
              <a:spLocks/>
            </p:cNvSpPr>
            <p:nvPr/>
          </p:nvSpPr>
          <p:spPr bwMode="auto">
            <a:xfrm>
              <a:off x="32" y="32"/>
              <a:ext cx="632" cy="239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2 h 21600"/>
                <a:gd name="T4" fmla="*/ 4 w 21600"/>
                <a:gd name="T5" fmla="*/ 2 h 21600"/>
                <a:gd name="T6" fmla="*/ 8 w 21600"/>
                <a:gd name="T7" fmla="*/ 3 h 21600"/>
                <a:gd name="T8" fmla="*/ 12 w 21600"/>
                <a:gd name="T9" fmla="*/ 3 h 21600"/>
                <a:gd name="T10" fmla="*/ 15 w 21600"/>
                <a:gd name="T11" fmla="*/ 2 h 21600"/>
                <a:gd name="T12" fmla="*/ 18 w 21600"/>
                <a:gd name="T13" fmla="*/ 1 h 21600"/>
                <a:gd name="T14" fmla="*/ 18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3878"/>
                  </a:moveTo>
                  <a:lnTo>
                    <a:pt x="1129" y="14888"/>
                  </a:lnTo>
                  <a:lnTo>
                    <a:pt x="4917" y="18589"/>
                  </a:lnTo>
                  <a:lnTo>
                    <a:pt x="8934" y="21600"/>
                  </a:lnTo>
                  <a:lnTo>
                    <a:pt x="13759" y="20880"/>
                  </a:lnTo>
                  <a:lnTo>
                    <a:pt x="17609" y="15642"/>
                  </a:lnTo>
                  <a:lnTo>
                    <a:pt x="20483" y="7967"/>
                  </a:lnTo>
                  <a:lnTo>
                    <a:pt x="216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ja-JP" altLang="en-US"/>
            </a:p>
          </p:txBody>
        </p:sp>
        <p:pic>
          <p:nvPicPr>
            <p:cNvPr id="754701" name="Picture 14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1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4" y="5956299"/>
            <a:ext cx="4711700" cy="3581400"/>
          </a:xfrm>
          <a:prstGeom prst="rect">
            <a:avLst/>
          </a:prstGeom>
          <a:noFill/>
          <a:ln>
            <a:noFill/>
          </a:ln>
          <a:effectLst>
            <a:outerShdw blurRad="127000" dist="635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6"/>
          <p:cNvSpPr>
            <a:spLocks/>
          </p:cNvSpPr>
          <p:nvPr/>
        </p:nvSpPr>
        <p:spPr bwMode="auto">
          <a:xfrm>
            <a:off x="7655215" y="6748465"/>
            <a:ext cx="4351339" cy="197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6400">
                <a:solidFill>
                  <a:srgbClr val="A3DCFF"/>
                </a:solidFill>
                <a:latin typeface="Chalkduster" charset="0"/>
                <a:cs typeface="Chalkduster" charset="0"/>
                <a:sym typeface="Chalkduster" charset="0"/>
              </a:rPr>
              <a:t>CP </a:t>
            </a:r>
          </a:p>
          <a:p>
            <a:r>
              <a:rPr lang="en-US" altLang="ja-JP" sz="6400">
                <a:solidFill>
                  <a:srgbClr val="A3DCFF"/>
                </a:solidFill>
                <a:latin typeface="Chalkduster" charset="0"/>
                <a:cs typeface="Chalkduster" charset="0"/>
                <a:sym typeface="Chalkduster" charset="0"/>
              </a:rPr>
              <a:t>Violation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2519" y="1492492"/>
            <a:ext cx="4981706" cy="3325251"/>
          </a:xfrm>
          <a:prstGeom prst="rect">
            <a:avLst/>
          </a:prstGeom>
          <a:ln w="57150" cmpd="sng">
            <a:solidFill>
              <a:schemeClr val="bg1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Front" fov="3900000">
              <a:rot lat="21001151" lon="626515" rev="21296539"/>
            </a:camera>
            <a:lightRig rig="threePt" dir="t"/>
          </a:scene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" fill="hold"/>
                                        <p:tgtEl>
                                          <p:spTgt spid="92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92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75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" fill="hold"/>
                                        <p:tgtEl>
                                          <p:spTgt spid="92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" fill="hold"/>
                                        <p:tgtEl>
                                          <p:spTgt spid="92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" fill="hold"/>
                                        <p:tgtEl>
                                          <p:spTgt spid="92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fill="hold"/>
                                        <p:tgtEl>
                                          <p:spTgt spid="92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25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" fill="hold"/>
                                        <p:tgtEl>
                                          <p:spTgt spid="92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fill="hold"/>
                                        <p:tgtEl>
                                          <p:spTgt spid="92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" fill="hold"/>
                                        <p:tgtEl>
                                          <p:spTgt spid="92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" fill="hold"/>
                                        <p:tgtEl>
                                          <p:spTgt spid="92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875"/>
                            </p:stCondLst>
                            <p:childTnLst>
                              <p:par>
                                <p:cTn id="3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" fill="hold"/>
                                        <p:tgtEl>
                                          <p:spTgt spid="921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fill="hold"/>
                                        <p:tgtEl>
                                          <p:spTgt spid="921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4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" fill="hold"/>
                                        <p:tgtEl>
                                          <p:spTgt spid="921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" fill="hold"/>
                                        <p:tgtEl>
                                          <p:spTgt spid="921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25"/>
                            </p:stCondLst>
                            <p:childTnLst>
                              <p:par>
                                <p:cTn id="4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" fill="hold"/>
                                        <p:tgtEl>
                                          <p:spTgt spid="921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" fill="hold"/>
                                        <p:tgtEl>
                                          <p:spTgt spid="921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5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" fill="hold"/>
                                        <p:tgtEl>
                                          <p:spTgt spid="921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" fill="hold"/>
                                        <p:tgtEl>
                                          <p:spTgt spid="921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7" grpId="0" build="p" autoUpdateAnimBg="0"/>
      <p:bldP spid="18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7"/>
            <a:ext cx="13004800" cy="994272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23754" y="123510"/>
            <a:ext cx="6715641" cy="2057316"/>
          </a:xfrm>
          <a:prstGeom prst="rect">
            <a:avLst/>
          </a:prstGeom>
          <a:noFill/>
        </p:spPr>
        <p:txBody>
          <a:bodyPr wrap="square" lIns="128874" tIns="64437" rIns="128874" bIns="64437" rtlCol="0">
            <a:spAutoFit/>
          </a:bodyPr>
          <a:lstStyle/>
          <a:p>
            <a:pPr algn="l" defTabSz="64444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570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Hi-Energy Frontier</a:t>
            </a:r>
          </a:p>
          <a:p>
            <a:pPr algn="l" defTabSz="64444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0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New phenomena may exist in the unprecedented energy region </a:t>
            </a:r>
            <a:endParaRPr kumimoji="1" lang="ja-JP" altLang="en-US" sz="3400" dirty="0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90741" y="6496532"/>
            <a:ext cx="7045632" cy="2057316"/>
          </a:xfrm>
          <a:prstGeom prst="rect">
            <a:avLst/>
          </a:prstGeom>
          <a:noFill/>
        </p:spPr>
        <p:txBody>
          <a:bodyPr wrap="square" lIns="128874" tIns="64437" rIns="128874" bIns="64437" rtlCol="0">
            <a:spAutoFit/>
          </a:bodyPr>
          <a:lstStyle/>
          <a:p>
            <a:pPr algn="l" defTabSz="64444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570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Hi-Intensity Frontier</a:t>
            </a:r>
          </a:p>
          <a:p>
            <a:pPr algn="l" defTabSz="64444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3400" dirty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Ultra-precision measurements may provide a hint for New Physics!</a:t>
            </a:r>
            <a:endParaRPr kumimoji="1" lang="ja-JP" altLang="en-US" sz="3400" dirty="0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8" name="図 7" descr="スクリーンショット 2016-10-19 12.21.17.png"/>
          <p:cNvPicPr>
            <a:picLocks noChangeAspect="1"/>
          </p:cNvPicPr>
          <p:nvPr/>
        </p:nvPicPr>
        <p:blipFill>
          <a:blip r:embed="rId3" cstate="screen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1" y="4362657"/>
            <a:ext cx="6386280" cy="5507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テキスト ボックス 8"/>
          <p:cNvSpPr txBox="1"/>
          <p:nvPr/>
        </p:nvSpPr>
        <p:spPr>
          <a:xfrm>
            <a:off x="298666" y="2194734"/>
            <a:ext cx="5629626" cy="1356952"/>
          </a:xfrm>
          <a:prstGeom prst="rect">
            <a:avLst/>
          </a:prstGeom>
          <a:noFill/>
        </p:spPr>
        <p:txBody>
          <a:bodyPr wrap="square" lIns="128874" tIns="64437" rIns="128874" bIns="64437" rtlCol="0">
            <a:spAutoFit/>
          </a:bodyPr>
          <a:lstStyle/>
          <a:p>
            <a:pPr algn="l" defTabSz="64444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4000" dirty="0">
                <a:solidFill>
                  <a:srgbClr val="FFFFFF"/>
                </a:solidFill>
                <a:latin typeface="Calibri"/>
                <a:ea typeface="ＭＳ Ｐゴシック"/>
                <a:cs typeface="+mn-cs"/>
                <a:sym typeface="Wingdings"/>
              </a:rPr>
              <a:t></a:t>
            </a:r>
            <a:r>
              <a:rPr kumimoji="1" lang="en-US" altLang="ja-JP" sz="4000" dirty="0">
                <a:solidFill>
                  <a:srgbClr val="FFFFFF"/>
                </a:solidFill>
                <a:latin typeface="Calibri"/>
                <a:ea typeface="ＭＳ Ｐゴシック"/>
                <a:cs typeface="+mn-cs"/>
              </a:rPr>
              <a:t>LHC, ILC and future colliders</a:t>
            </a:r>
            <a:endParaRPr kumimoji="1" lang="ja-JP" altLang="en-US" sz="4000" dirty="0">
              <a:solidFill>
                <a:srgbClr val="FFFFFF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385507" y="8535605"/>
            <a:ext cx="6619541" cy="1356952"/>
          </a:xfrm>
          <a:prstGeom prst="rect">
            <a:avLst/>
          </a:prstGeom>
          <a:noFill/>
        </p:spPr>
        <p:txBody>
          <a:bodyPr wrap="square" lIns="128874" tIns="64437" rIns="128874" bIns="64437" rtlCol="0">
            <a:spAutoFit/>
          </a:bodyPr>
          <a:lstStyle/>
          <a:p>
            <a:pPr algn="l" defTabSz="644443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4000" dirty="0">
                <a:solidFill>
                  <a:srgbClr val="FFFFFF"/>
                </a:solidFill>
                <a:latin typeface="Calibri"/>
                <a:ea typeface="ＭＳ Ｐゴシック"/>
                <a:cs typeface="+mn-cs"/>
                <a:sym typeface="Wingdings"/>
              </a:rPr>
              <a:t>Hi-L</a:t>
            </a:r>
            <a:r>
              <a:rPr kumimoji="1" lang="en-US" altLang="ja-JP" sz="2800" dirty="0">
                <a:solidFill>
                  <a:srgbClr val="FFFFFF"/>
                </a:solidFill>
                <a:latin typeface="Calibri"/>
                <a:ea typeface="ＭＳ Ｐゴシック"/>
                <a:cs typeface="+mn-cs"/>
                <a:sym typeface="Wingdings"/>
              </a:rPr>
              <a:t>uminosity</a:t>
            </a:r>
            <a:r>
              <a:rPr kumimoji="1" lang="en-US" altLang="ja-JP" sz="4000" dirty="0">
                <a:solidFill>
                  <a:srgbClr val="FFFFFF"/>
                </a:solidFill>
                <a:latin typeface="Calibri"/>
                <a:ea typeface="ＭＳ Ｐゴシック"/>
                <a:cs typeface="+mn-cs"/>
                <a:sym typeface="Wingdings"/>
              </a:rPr>
              <a:t> lepton colliders, Hi-Intensity Proton Drivers </a:t>
            </a:r>
            <a:endParaRPr kumimoji="1" lang="ja-JP" altLang="en-US" sz="4000" dirty="0">
              <a:solidFill>
                <a:srgbClr val="FFFFFF"/>
              </a:solidFill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7932324" y="-42055"/>
            <a:ext cx="5027318" cy="3723995"/>
            <a:chOff x="5577414" y="-29570"/>
            <a:chExt cx="3534833" cy="2618434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7414" y="-29570"/>
              <a:ext cx="3534833" cy="261843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5771029" y="1704726"/>
              <a:ext cx="3182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44443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ja-JP" sz="5700" dirty="0">
                  <a:solidFill>
                    <a:srgbClr val="FFFFFF"/>
                  </a:solidFill>
                  <a:latin typeface="Arial"/>
                  <a:ea typeface="ＭＳ Ｐゴシック"/>
                  <a:cs typeface="Arial"/>
                </a:rPr>
                <a:t>Astrophysics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896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_rels/theme9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_rels/theme9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theme1.xml><?xml version="1.0" encoding="utf-8"?>
<a:theme xmlns:a="http://schemas.openxmlformats.org/drawingml/2006/main" name="タイトル &amp; 箇条書き">
  <a:themeElements>
    <a:clrScheme name="">
      <a:dk1>
        <a:srgbClr val="424D43"/>
      </a:dk1>
      <a:lt1>
        <a:srgbClr val="BDB2BC"/>
      </a:lt1>
      <a:dk2>
        <a:srgbClr val="000000"/>
      </a:dk2>
      <a:lt2>
        <a:srgbClr val="000000"/>
      </a:lt2>
      <a:accent1>
        <a:srgbClr val="000000"/>
      </a:accent1>
      <a:accent2>
        <a:srgbClr val="333399"/>
      </a:accent2>
      <a:accent3>
        <a:srgbClr val="DBD5DA"/>
      </a:accent3>
      <a:accent4>
        <a:srgbClr val="374038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タイトル &amp; 箇条書き">
      <a:majorFont>
        <a:latin typeface="Palatino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タイトル &amp; 箇条書き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9_デザインの設定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39_デザインの設定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39_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0.xml><?xml version="1.0" encoding="utf-8"?>
<a:theme xmlns:a="http://schemas.openxmlformats.org/drawingml/2006/main" name="8_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1.xml><?xml version="1.0" encoding="utf-8"?>
<a:theme xmlns:a="http://schemas.openxmlformats.org/drawingml/2006/main" name="32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2.xml><?xml version="1.0" encoding="utf-8"?>
<a:theme xmlns:a="http://schemas.openxmlformats.org/drawingml/2006/main" name="デフォル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2203DD6C-E10A-2541-96E7-CF6F2DA27F59}" vid="{C68D4B89-A2F2-AD4C-ABC5-45BD47E438E2}"/>
    </a:ext>
  </a:extLst>
</a:theme>
</file>

<file path=ppt/theme/theme103.xml><?xml version="1.0" encoding="utf-8"?>
<a:theme xmlns:a="http://schemas.openxmlformats.org/drawingml/2006/main" name="ホワイ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40_デザインの設定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40_デザインの設定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40_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5_Office テーマ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5_Office テーマ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1_デザインの設定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41_デザインの設定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41_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2_デザインの設定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42_デザインの設定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42_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8_デザインの設定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38_デザインの設定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38_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3_デザインの設定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43_デザインの設定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43_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4_デザインの設定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44_デザインの設定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44_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45_デザインの設定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45_デザインの設定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45_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タイトル（上）">
  <a:themeElements>
    <a:clrScheme name="">
      <a:dk1>
        <a:srgbClr val="424D43"/>
      </a:dk1>
      <a:lt1>
        <a:srgbClr val="BDB2BC"/>
      </a:lt1>
      <a:dk2>
        <a:srgbClr val="000000"/>
      </a:dk2>
      <a:lt2>
        <a:srgbClr val="808080"/>
      </a:lt2>
      <a:accent1>
        <a:srgbClr val="80A2EE"/>
      </a:accent1>
      <a:accent2>
        <a:srgbClr val="333399"/>
      </a:accent2>
      <a:accent3>
        <a:srgbClr val="DBD5DA"/>
      </a:accent3>
      <a:accent4>
        <a:srgbClr val="374038"/>
      </a:accent4>
      <a:accent5>
        <a:srgbClr val="C0CEF5"/>
      </a:accent5>
      <a:accent6>
        <a:srgbClr val="2D2D8A"/>
      </a:accent6>
      <a:hlink>
        <a:srgbClr val="009999"/>
      </a:hlink>
      <a:folHlink>
        <a:srgbClr val="99CC00"/>
      </a:folHlink>
    </a:clrScheme>
    <a:fontScheme name="タイトル（上）">
      <a:majorFont>
        <a:latin typeface="Palatino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タイトル（上）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画像（縦長）">
  <a:themeElements>
    <a:clrScheme name="">
      <a:dk1>
        <a:srgbClr val="424D43"/>
      </a:dk1>
      <a:lt1>
        <a:srgbClr val="BDB2BC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BD5DA"/>
      </a:accent3>
      <a:accent4>
        <a:srgbClr val="37403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画像（縦長）">
      <a:majorFont>
        <a:latin typeface="Palatino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画像（縦長）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ホワイ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ホワイト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ホワイ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タイトル &amp; 箇条書き（2 段組み）">
  <a:themeElements>
    <a:clrScheme name="">
      <a:dk1>
        <a:srgbClr val="424D43"/>
      </a:dk1>
      <a:lt1>
        <a:srgbClr val="BDB2BC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BD5DA"/>
      </a:accent3>
      <a:accent4>
        <a:srgbClr val="37403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タイトル &amp; 箇条書き（2 段組み）">
      <a:majorFont>
        <a:latin typeface="Palatino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タイトル &amp; 箇条書き（2 段組み）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タイトル、箇条書き、画像">
  <a:themeElements>
    <a:clrScheme name="">
      <a:dk1>
        <a:srgbClr val="424D43"/>
      </a:dk1>
      <a:lt1>
        <a:srgbClr val="BDB2BC"/>
      </a:lt1>
      <a:dk2>
        <a:srgbClr val="000000"/>
      </a:dk2>
      <a:lt2>
        <a:srgbClr val="808080"/>
      </a:lt2>
      <a:accent1>
        <a:srgbClr val="008040"/>
      </a:accent1>
      <a:accent2>
        <a:srgbClr val="333399"/>
      </a:accent2>
      <a:accent3>
        <a:srgbClr val="DBD5DA"/>
      </a:accent3>
      <a:accent4>
        <a:srgbClr val="374038"/>
      </a:accent4>
      <a:accent5>
        <a:srgbClr val="AAC0A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タイトル、箇条書き、画像">
      <a:majorFont>
        <a:latin typeface="Palatino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1_タイトル、箇条書き、画像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42_ホワイ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42_ホワイト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42_ホワイ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タイトル &amp; 箇条書き（左）">
  <a:themeElements>
    <a:clrScheme name="">
      <a:dk1>
        <a:srgbClr val="424D43"/>
      </a:dk1>
      <a:lt1>
        <a:srgbClr val="BDB2BC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BD5DA"/>
      </a:accent3>
      <a:accent4>
        <a:srgbClr val="37403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タイトル &amp; 箇条書き（左）">
      <a:majorFont>
        <a:latin typeface="Palatino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タイトル &amp; 箇条書き（左）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Default - タイトルのみ">
  <a:themeElements>
    <a:clrScheme name="Default - タイトルの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のみ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の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タイトル（中央）">
  <a:themeElements>
    <a:clrScheme name="">
      <a:dk1>
        <a:srgbClr val="424D43"/>
      </a:dk1>
      <a:lt1>
        <a:srgbClr val="BDB2BC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BD5DA"/>
      </a:accent3>
      <a:accent4>
        <a:srgbClr val="37403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タイトル（中央）">
      <a:majorFont>
        <a:latin typeface="Palatino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タイトル（中央）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Default - タイトルのみ コピー">
  <a:themeElements>
    <a:clrScheme name="Default - タイトルのみ コピ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のみ コピー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のみ コピ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画像（3 点）">
  <a:themeElements>
    <a:clrScheme name="">
      <a:dk1>
        <a:srgbClr val="424D43"/>
      </a:dk1>
      <a:lt1>
        <a:srgbClr val="BDB2BC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BD5DA"/>
      </a:accent3>
      <a:accent4>
        <a:srgbClr val="37403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画像（3 点）">
      <a:majorFont>
        <a:latin typeface="Palatino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画像（3 点）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Default - タイトルとコンテンツ コピー">
  <a:themeElements>
    <a:clrScheme name="Default - タイトルとコンテンツ コピ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 コピー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コピ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Default - 白紙 コピー">
  <a:themeElements>
    <a:clrScheme name="Default - 白紙 コピ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白紙 コピー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白紙 コピ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_Default - タイトルとコンテンツ コピー">
  <a:themeElements>
    <a:clrScheme name="Default - タイトルとコンテンツ コピ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 コピー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コピ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_Default - 白紙">
  <a:themeElements>
    <a:clrScheme name="Default - 白紙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白紙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白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2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Stone Sans ITC TT-Semi"/>
        <a:ea typeface="ヒラギノ角ゴ ProN W3"/>
        <a:cs typeface="ヒラギノ角ゴ ProN W3"/>
      </a:majorFont>
      <a:minorFont>
        <a:latin typeface="Bradley Hand ITC TT-Bold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Stone Sans ITC TT-Semi"/>
        <a:ea typeface="ヒラギノ角ゴ ProN W3"/>
        <a:cs typeface="ヒラギノ角ゴ ProN W3"/>
      </a:majorFont>
      <a:minorFont>
        <a:latin typeface="Bradley Hand ITC TT-Bold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4_Default - タイトルとコンテンツ">
  <a:themeElements>
    <a:clrScheme name="">
      <a:dk1>
        <a:srgbClr val="000000"/>
      </a:dk1>
      <a:lt1>
        <a:srgbClr val="D7E2EE"/>
      </a:lt1>
      <a:dk2>
        <a:srgbClr val="281D11"/>
      </a:dk2>
      <a:lt2>
        <a:srgbClr val="000000"/>
      </a:lt2>
      <a:accent1>
        <a:srgbClr val="BBE0E3"/>
      </a:accent1>
      <a:accent2>
        <a:srgbClr val="333399"/>
      </a:accent2>
      <a:accent3>
        <a:srgbClr val="ACABAA"/>
      </a:accent3>
      <a:accent4>
        <a:srgbClr val="B7C1CB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Stone Sans ITC TT-Semi"/>
        <a:ea typeface="ヒラギノ角ゴ ProN W3"/>
        <a:cs typeface="ヒラギノ角ゴ ProN W3"/>
      </a:majorFont>
      <a:minorFont>
        <a:latin typeface="Stone Sans ITC TT-Sem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5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6_Default - タイトルとコンテンツ">
  <a:themeElements>
    <a:clrScheme name="">
      <a:dk1>
        <a:srgbClr val="424D43"/>
      </a:dk1>
      <a:lt1>
        <a:srgbClr val="BDB2BC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BD5DA"/>
      </a:accent3>
      <a:accent4>
        <a:srgbClr val="37403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Palatino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箇条書き">
  <a:themeElements>
    <a:clrScheme name="">
      <a:dk1>
        <a:srgbClr val="424D43"/>
      </a:dk1>
      <a:lt1>
        <a:srgbClr val="BDB2BC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BD5DA"/>
      </a:accent3>
      <a:accent4>
        <a:srgbClr val="37403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箇条書き">
      <a:majorFont>
        <a:latin typeface="Palatino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箇条書き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_Default - 白紙">
  <a:themeElements>
    <a:clrScheme name="">
      <a:dk1>
        <a:srgbClr val="424D43"/>
      </a:dk1>
      <a:lt1>
        <a:srgbClr val="BDB2BC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BD5DA"/>
      </a:accent3>
      <a:accent4>
        <a:srgbClr val="37403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白紙">
      <a:majorFont>
        <a:latin typeface="Palatino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白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7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3_Default - 白紙">
  <a:themeElements>
    <a:clrScheme name="Default - 白紙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白紙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白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8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Stone Sans ITC TT-Semi"/>
        <a:ea typeface="ヒラギノ角ゴ ProN W3"/>
        <a:cs typeface="ヒラギノ角ゴ ProN W3"/>
      </a:majorFont>
      <a:minorFont>
        <a:latin typeface="Bradley Hand ITC TT-Bold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2_Default - タイトルとコンテンツ コピー">
  <a:themeElements>
    <a:clrScheme name="Default - タイトルとコンテンツ コピ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 コピー">
      <a:majorFont>
        <a:latin typeface="Stone Sans ITC TT-Semi"/>
        <a:ea typeface="ヒラギノ角ゴ ProN W3"/>
        <a:cs typeface="ヒラギノ角ゴ ProN W3"/>
      </a:majorFont>
      <a:minorFont>
        <a:latin typeface="Bradley Hand ITC TT-Bold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コピ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9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1_Default - タイトルのみ">
  <a:themeElements>
    <a:clrScheme name="Default - タイトルの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のみ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の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_Default - 白紙">
  <a:themeElements>
    <a:clrScheme name="Default - 白紙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白紙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白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10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2_Default - タイトルのみ">
  <a:themeElements>
    <a:clrScheme name="Default - タイトルの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のみ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の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画像（横長）">
  <a:themeElements>
    <a:clrScheme name="">
      <a:dk1>
        <a:srgbClr val="424D43"/>
      </a:dk1>
      <a:lt1>
        <a:srgbClr val="BDB2BC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BD5DA"/>
      </a:accent3>
      <a:accent4>
        <a:srgbClr val="37403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画像（横長）">
      <a:majorFont>
        <a:latin typeface="Palatino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画像（横長）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Default - コンテンツ">
  <a:themeElements>
    <a:clrScheme name="">
      <a:dk1>
        <a:srgbClr val="808080"/>
      </a:dk1>
      <a:lt1>
        <a:srgbClr val="FFFFFF"/>
      </a:lt1>
      <a:dk2>
        <a:srgbClr val="000032"/>
      </a:dk2>
      <a:lt2>
        <a:srgbClr val="000000"/>
      </a:lt2>
      <a:accent1>
        <a:srgbClr val="BBE0E3"/>
      </a:accent1>
      <a:accent2>
        <a:srgbClr val="333399"/>
      </a:accent2>
      <a:accent3>
        <a:srgbClr val="AAAAAD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コンテンツ">
      <a:majorFont>
        <a:latin typeface="Tahoma"/>
        <a:ea typeface="ヒラギノ角ゴ ProN W3"/>
        <a:cs typeface="ヒラギノ角ゴ ProN W3"/>
      </a:majorFont>
      <a:minorFont>
        <a:latin typeface="Tahom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Default - タイトル スライド">
  <a:themeElements>
    <a:clrScheme name="Default - タイトル スライド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 スライド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 スライド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11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3_Default - タイトルのみ">
  <a:themeElements>
    <a:clrScheme name="Default - タイトルの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のみ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の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12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3_Default - タイトルとコンテンツ コピー">
  <a:themeElements>
    <a:clrScheme name="Default - タイトルとコンテンツ コピ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 コピー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コピ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13_Default - タイトルとコンテンツ">
  <a:themeElements>
    <a:clrScheme name="">
      <a:dk1>
        <a:srgbClr val="424D43"/>
      </a:dk1>
      <a:lt1>
        <a:srgbClr val="BDB2BC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BD5DA"/>
      </a:accent3>
      <a:accent4>
        <a:srgbClr val="37403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Palatino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14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15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4_Default - タイトルとコンテンツ コピー">
  <a:themeElements>
    <a:clrScheme name="Default - タイトルとコンテンツ コピ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 コピー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コピ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Profi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3B2C1"/>
      </a:accent1>
      <a:accent2>
        <a:srgbClr val="333399"/>
      </a:accent2>
      <a:accent3>
        <a:srgbClr val="FFFFFF"/>
      </a:accent3>
      <a:accent4>
        <a:srgbClr val="000000"/>
      </a:accent4>
      <a:accent5>
        <a:srgbClr val="CED5DD"/>
      </a:accent5>
      <a:accent6>
        <a:srgbClr val="2D2D8A"/>
      </a:accent6>
      <a:hlink>
        <a:srgbClr val="009999"/>
      </a:hlink>
      <a:folHlink>
        <a:srgbClr val="99CC00"/>
      </a:folHlink>
    </a:clrScheme>
    <a:fontScheme name="2_Profile">
      <a:majorFont>
        <a:latin typeface="Verdana"/>
        <a:ea typeface="ヒラギノ角ゴ ProN W3"/>
        <a:cs typeface="ヒラギノ角ゴ ProN W3"/>
      </a:majorFont>
      <a:minorFont>
        <a:latin typeface="Verdan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2_Profi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Default - タイトルとコンテンツ コピー 1">
  <a:themeElements>
    <a:clrScheme name="Default - タイトルとコンテンツ コピー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 コピー 1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コピー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16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17_Default - タイトルとコンテンツ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Comic Sans MS Bold"/>
        <a:ea typeface="ヒラギノ明朝 ProN W6"/>
        <a:cs typeface="ヒラギノ明朝 ProN W6"/>
      </a:majorFont>
      <a:minorFont>
        <a:latin typeface="Comic Sans MS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18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19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20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21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22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23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24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2_Office テーマ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2_Office テーマ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5_Default - 白紙">
  <a:themeElements>
    <a:clrScheme name="Default - 白紙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白紙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白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25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26_Default - タイトルとコンテンツ">
  <a:themeElements>
    <a:clrScheme name="">
      <a:dk1>
        <a:srgbClr val="424D43"/>
      </a:dk1>
      <a:lt1>
        <a:srgbClr val="BDB2BC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BD5DA"/>
      </a:accent3>
      <a:accent4>
        <a:srgbClr val="37403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Palatino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27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28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5_Default - タイトルとコンテンツ コピー">
  <a:themeElements>
    <a:clrScheme name="Default - タイトルとコンテンツ コピ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 コピー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コピ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空白">
  <a:themeElements>
    <a:clrScheme name="">
      <a:dk1>
        <a:srgbClr val="424D43"/>
      </a:dk1>
      <a:lt1>
        <a:srgbClr val="BDB2BC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BD5DA"/>
      </a:accent3>
      <a:accent4>
        <a:srgbClr val="37403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空白">
      <a:majorFont>
        <a:latin typeface="Palatino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空白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タイトル、箇条書き、画像">
  <a:themeElements>
    <a:clrScheme name="">
      <a:dk1>
        <a:srgbClr val="424D43"/>
      </a:dk1>
      <a:lt1>
        <a:srgbClr val="BDB2BC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BD5DA"/>
      </a:accent3>
      <a:accent4>
        <a:srgbClr val="37403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タイトル、箇条書き、画像">
      <a:majorFont>
        <a:latin typeface="Palatino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タイトル、箇条書き、画像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1_タイトル &amp; サブタイトル">
  <a:themeElements>
    <a:clrScheme name="">
      <a:dk1>
        <a:srgbClr val="424D43"/>
      </a:dk1>
      <a:lt1>
        <a:srgbClr val="BDB2BC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BD5DA"/>
      </a:accent3>
      <a:accent4>
        <a:srgbClr val="37403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タイトル &amp; サブタイトル">
      <a:majorFont>
        <a:latin typeface="Palatino"/>
        <a:ea typeface="ヒラギノ明朝 ProN W3"/>
        <a:cs typeface="ヒラギノ明朝 ProN W3"/>
      </a:majorFont>
      <a:minorFont>
        <a:latin typeface="Hoefler Text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タイトル &amp; サブタイトル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4_ホワイ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1_ホワイト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1_ホワイ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タイトル &amp; 箇条書き（右）">
  <a:themeElements>
    <a:clrScheme name="">
      <a:dk1>
        <a:srgbClr val="424D43"/>
      </a:dk1>
      <a:lt1>
        <a:srgbClr val="BDB2BC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BD5DA"/>
      </a:accent3>
      <a:accent4>
        <a:srgbClr val="37403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タイトル &amp; 箇条書き（右）">
      <a:majorFont>
        <a:latin typeface="Palatino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タイトル &amp; 箇条書き（右）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5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1.xml><?xml version="1.0" encoding="utf-8"?>
<a:theme xmlns:a="http://schemas.openxmlformats.org/drawingml/2006/main" name="10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2.xml><?xml version="1.0" encoding="utf-8"?>
<a:theme xmlns:a="http://schemas.openxmlformats.org/drawingml/2006/main" name="1_空白">
  <a:themeElements>
    <a:clrScheme name="">
      <a:dk1>
        <a:srgbClr val="424D43"/>
      </a:dk1>
      <a:lt1>
        <a:srgbClr val="BDB2BC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BD5DA"/>
      </a:accent3>
      <a:accent4>
        <a:srgbClr val="37403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空白">
      <a:majorFont>
        <a:latin typeface="Palatino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空白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30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6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14_標準デザイン">
  <a:themeElements>
    <a:clrScheme name="14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4_標準デザイン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14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31_Default - タイトルとコンテンツ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標準デザイン コピー 1">
  <a:themeElements>
    <a:clrScheme name="標準デザイン コピー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 コピー 1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標準デザイン コピー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8.xml><?xml version="1.0" encoding="utf-8"?>
<a:theme xmlns:a="http://schemas.openxmlformats.org/drawingml/2006/main" name="ウェーブ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ウェーブ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ェーブ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9.xml><?xml version="1.0" encoding="utf-8"?>
<a:theme xmlns:a="http://schemas.openxmlformats.org/drawingml/2006/main" name="1_標準デザイン コピー 8">
  <a:themeElements>
    <a:clrScheme name="1_標準デザイン コピー 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 コピー 8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_標準デザイン コピー 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7_デザインの設定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37_デザインの設定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37_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2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1.xml><?xml version="1.0" encoding="utf-8"?>
<a:theme xmlns:a="http://schemas.openxmlformats.org/drawingml/2006/main" name="8_標準デザイン">
  <a:themeElements>
    <a:clrScheme name="8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標準デザイン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8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2.xml><?xml version="1.0" encoding="utf-8"?>
<a:theme xmlns:a="http://schemas.openxmlformats.org/drawingml/2006/main" name="7_標準デザイン">
  <a:themeElements>
    <a:clrScheme name="7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標準デザイン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7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3.xml><?xml version="1.0" encoding="utf-8"?>
<a:theme xmlns:a="http://schemas.openxmlformats.org/drawingml/2006/main" name="2_ウェーブ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ウェーブ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ェーブ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4.xml><?xml version="1.0" encoding="utf-8"?>
<a:theme xmlns:a="http://schemas.openxmlformats.org/drawingml/2006/main" name="6_ウェーブ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ウェーブ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ェーブ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5.xml><?xml version="1.0" encoding="utf-8"?>
<a:theme xmlns:a="http://schemas.openxmlformats.org/drawingml/2006/main" name="4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6.xml><?xml version="1.0" encoding="utf-8"?>
<a:theme xmlns:a="http://schemas.openxmlformats.org/drawingml/2006/main" name="5_ウェーブ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ウェーブ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ェーブ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7.xml><?xml version="1.0" encoding="utf-8"?>
<a:theme xmlns:a="http://schemas.openxmlformats.org/drawingml/2006/main" name="25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8.xml><?xml version="1.0" encoding="utf-8"?>
<a:theme xmlns:a="http://schemas.openxmlformats.org/drawingml/2006/main" name="26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9.xml><?xml version="1.0" encoding="utf-8"?>
<a:theme xmlns:a="http://schemas.openxmlformats.org/drawingml/2006/main" name="7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2424</TotalTime>
  <Pages>0</Pages>
  <Words>1980</Words>
  <Characters>0</Characters>
  <Application>Microsoft Macintosh PowerPoint</Application>
  <PresentationFormat>ユーザー設定</PresentationFormat>
  <Lines>0</Lines>
  <Paragraphs>444</Paragraphs>
  <Slides>44</Slides>
  <Notes>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38</vt:i4>
      </vt:variant>
      <vt:variant>
        <vt:lpstr>テーマ</vt:lpstr>
      </vt:variant>
      <vt:variant>
        <vt:i4>102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44</vt:i4>
      </vt:variant>
    </vt:vector>
  </HeadingPairs>
  <TitlesOfParts>
    <vt:vector size="185" baseType="lpstr">
      <vt:lpstr>Arial Bold</vt:lpstr>
      <vt:lpstr>Bradley Hand ITC TT-Bold</vt:lpstr>
      <vt:lpstr>Calibri</vt:lpstr>
      <vt:lpstr>Calibri Bold</vt:lpstr>
      <vt:lpstr>Calibri Light</vt:lpstr>
      <vt:lpstr>Candara</vt:lpstr>
      <vt:lpstr>Century Gothic</vt:lpstr>
      <vt:lpstr>Chalkduster</vt:lpstr>
      <vt:lpstr>Comic Sans MS</vt:lpstr>
      <vt:lpstr>Comic Sans MS Bold</vt:lpstr>
      <vt:lpstr>ＤＦＰ隷書体</vt:lpstr>
      <vt:lpstr>Franklin Gothic Book</vt:lpstr>
      <vt:lpstr>Gill Sans</vt:lpstr>
      <vt:lpstr>HGP明朝E</vt:lpstr>
      <vt:lpstr>HGｺﾞｼｯｸE</vt:lpstr>
      <vt:lpstr>Hoefler Text</vt:lpstr>
      <vt:lpstr>Mangal</vt:lpstr>
      <vt:lpstr>ＭＳ Ｐゴシック</vt:lpstr>
      <vt:lpstr>Osaka</vt:lpstr>
      <vt:lpstr>Palatino Italic</vt:lpstr>
      <vt:lpstr>Stone Sans ITC TT-Semi</vt:lpstr>
      <vt:lpstr>Symbol</vt:lpstr>
      <vt:lpstr>Tahoma</vt:lpstr>
      <vt:lpstr>Times New Roman</vt:lpstr>
      <vt:lpstr>Verdana</vt:lpstr>
      <vt:lpstr>Yu Gothic</vt:lpstr>
      <vt:lpstr>ヒラギノ角ゴ Pro W3</vt:lpstr>
      <vt:lpstr>ヒラギノ角ゴ ProN W3</vt:lpstr>
      <vt:lpstr>ヒラギノ角ゴ ProN W6</vt:lpstr>
      <vt:lpstr>ヒラギノ明朝 ProN W3</vt:lpstr>
      <vt:lpstr>ヒラギノ明朝 ProN W6</vt:lpstr>
      <vt:lpstr>メイリオ</vt:lpstr>
      <vt:lpstr>游ゴシック</vt:lpstr>
      <vt:lpstr>游ゴシック Light</vt:lpstr>
      <vt:lpstr>华文楷体</vt:lpstr>
      <vt:lpstr>Arial</vt:lpstr>
      <vt:lpstr>Palatino</vt:lpstr>
      <vt:lpstr>Wingdings</vt:lpstr>
      <vt:lpstr>タイトル &amp; 箇条書き</vt:lpstr>
      <vt:lpstr>タイトル（上）</vt:lpstr>
      <vt:lpstr>画像（3 点）</vt:lpstr>
      <vt:lpstr>箇条書き</vt:lpstr>
      <vt:lpstr>画像（横長）</vt:lpstr>
      <vt:lpstr>2_Profile</vt:lpstr>
      <vt:lpstr>2_Office テーマ</vt:lpstr>
      <vt:lpstr>タイトル &amp; 箇条書き（右）</vt:lpstr>
      <vt:lpstr>37_デザインの設定</vt:lpstr>
      <vt:lpstr>39_デザインの設定</vt:lpstr>
      <vt:lpstr>40_デザインの設定</vt:lpstr>
      <vt:lpstr>5_Office テーマ</vt:lpstr>
      <vt:lpstr>41_デザインの設定</vt:lpstr>
      <vt:lpstr>42_デザインの設定</vt:lpstr>
      <vt:lpstr>標準デザイン</vt:lpstr>
      <vt:lpstr>38_デザインの設定</vt:lpstr>
      <vt:lpstr>43_デザインの設定</vt:lpstr>
      <vt:lpstr>44_デザインの設定</vt:lpstr>
      <vt:lpstr>45_デザインの設定</vt:lpstr>
      <vt:lpstr>画像（縦長）</vt:lpstr>
      <vt:lpstr>ホワイト</vt:lpstr>
      <vt:lpstr>タイトル &amp; 箇条書き（2 段組み）</vt:lpstr>
      <vt:lpstr>1_タイトル、箇条書き、画像</vt:lpstr>
      <vt:lpstr>42_ホワイト</vt:lpstr>
      <vt:lpstr>タイトル &amp; 箇条書き（左）</vt:lpstr>
      <vt:lpstr>Default - タイトルとコンテンツ</vt:lpstr>
      <vt:lpstr>Default - タイトルのみ</vt:lpstr>
      <vt:lpstr>タイトル（中央）</vt:lpstr>
      <vt:lpstr>Default - タイトルのみ コピー</vt:lpstr>
      <vt:lpstr>Default - タイトルとコンテンツ コピー</vt:lpstr>
      <vt:lpstr>Default - 白紙 コピー</vt:lpstr>
      <vt:lpstr>1_Default - タイトルとコンテンツ</vt:lpstr>
      <vt:lpstr>1_Default - タイトルとコンテンツ コピー</vt:lpstr>
      <vt:lpstr>1_Default - 白紙</vt:lpstr>
      <vt:lpstr>2_Default - タイトルとコンテンツ</vt:lpstr>
      <vt:lpstr>3_Default - タイトルとコンテンツ</vt:lpstr>
      <vt:lpstr>4_Default - タイトルとコンテンツ</vt:lpstr>
      <vt:lpstr>5_Default - タイトルとコンテンツ</vt:lpstr>
      <vt:lpstr>6_Default - タイトルとコンテンツ</vt:lpstr>
      <vt:lpstr>2_Default - 白紙</vt:lpstr>
      <vt:lpstr>7_Default - タイトルとコンテンツ</vt:lpstr>
      <vt:lpstr>3_Default - 白紙</vt:lpstr>
      <vt:lpstr>8_Default - タイトルとコンテンツ</vt:lpstr>
      <vt:lpstr>2_Default - タイトルとコンテンツ コピー</vt:lpstr>
      <vt:lpstr>9_Default - タイトルとコンテンツ</vt:lpstr>
      <vt:lpstr>1_Default - タイトルのみ</vt:lpstr>
      <vt:lpstr>4_Default - 白紙</vt:lpstr>
      <vt:lpstr>10_Default - タイトルとコンテンツ</vt:lpstr>
      <vt:lpstr>2_Default - タイトルのみ</vt:lpstr>
      <vt:lpstr>Default - コンテンツ</vt:lpstr>
      <vt:lpstr>Default - タイトル スライド</vt:lpstr>
      <vt:lpstr>11_Default - タイトルとコンテンツ</vt:lpstr>
      <vt:lpstr>3_Default - タイトルのみ</vt:lpstr>
      <vt:lpstr>12_Default - タイトルとコンテンツ</vt:lpstr>
      <vt:lpstr>3_Default - タイトルとコンテンツ コピー</vt:lpstr>
      <vt:lpstr>13_Default - タイトルとコンテンツ</vt:lpstr>
      <vt:lpstr>14_Default - タイトルとコンテンツ</vt:lpstr>
      <vt:lpstr>15_Default - タイトルとコンテンツ</vt:lpstr>
      <vt:lpstr>4_Default - タイトルとコンテンツ コピー</vt:lpstr>
      <vt:lpstr>Default - タイトルとコンテンツ コピー 1</vt:lpstr>
      <vt:lpstr>16_Default - タイトルとコンテンツ</vt:lpstr>
      <vt:lpstr>17_Default - タイトルとコンテンツ</vt:lpstr>
      <vt:lpstr>18_Default - タイトルとコンテンツ</vt:lpstr>
      <vt:lpstr>19_Default - タイトルとコンテンツ</vt:lpstr>
      <vt:lpstr>20_Default - タイトルとコンテンツ</vt:lpstr>
      <vt:lpstr>21_Default - タイトルとコンテンツ</vt:lpstr>
      <vt:lpstr>22_Default - タイトルとコンテンツ</vt:lpstr>
      <vt:lpstr>23_Default - タイトルとコンテンツ</vt:lpstr>
      <vt:lpstr>24_Default - タイトルとコンテンツ</vt:lpstr>
      <vt:lpstr>5_Default - 白紙</vt:lpstr>
      <vt:lpstr>25_Default - タイトルとコンテンツ</vt:lpstr>
      <vt:lpstr>26_Default - タイトルとコンテンツ</vt:lpstr>
      <vt:lpstr>27_Default - タイトルとコンテンツ</vt:lpstr>
      <vt:lpstr>28_Default - タイトルとコンテンツ</vt:lpstr>
      <vt:lpstr>5_Default - タイトルとコンテンツ コピー</vt:lpstr>
      <vt:lpstr>空白</vt:lpstr>
      <vt:lpstr>タイトル、箇条書き、画像</vt:lpstr>
      <vt:lpstr>1_タイトル &amp; サブタイトル</vt:lpstr>
      <vt:lpstr>4_ホワイト</vt:lpstr>
      <vt:lpstr>5_ホワイト</vt:lpstr>
      <vt:lpstr>10_ホワイト</vt:lpstr>
      <vt:lpstr>1_空白</vt:lpstr>
      <vt:lpstr>30_Default - タイトルとコンテンツ</vt:lpstr>
      <vt:lpstr>6_標準デザイン</vt:lpstr>
      <vt:lpstr>14_標準デザイン</vt:lpstr>
      <vt:lpstr>31_Default - タイトルとコンテンツ</vt:lpstr>
      <vt:lpstr>標準デザイン コピー 1</vt:lpstr>
      <vt:lpstr>ウェーブ</vt:lpstr>
      <vt:lpstr>1_標準デザイン コピー 8</vt:lpstr>
      <vt:lpstr>2_標準デザイン</vt:lpstr>
      <vt:lpstr>8_標準デザイン</vt:lpstr>
      <vt:lpstr>7_標準デザイン</vt:lpstr>
      <vt:lpstr>2_ウェーブ</vt:lpstr>
      <vt:lpstr>6_ウェーブ</vt:lpstr>
      <vt:lpstr>4_標準デザイン</vt:lpstr>
      <vt:lpstr>5_ウェーブ</vt:lpstr>
      <vt:lpstr>25_ホワイト</vt:lpstr>
      <vt:lpstr>26_ホワイト</vt:lpstr>
      <vt:lpstr>7_Office ​​テーマ</vt:lpstr>
      <vt:lpstr>8_ホワイト</vt:lpstr>
      <vt:lpstr>32_Default - タイトルとコンテンツ</vt:lpstr>
      <vt:lpstr>デフォルト</vt:lpstr>
      <vt:lpstr>数式</vt:lpstr>
      <vt:lpstr>A history of universe inscribed on  the elementary particle, muon   - a novel technique to measure the dipole moments (g-2/EDM)    of the muon at J-PARC – Naohito SAITO ( J-PARC / KEK / U of Tokyo)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History of Universe &amp; the Standard Model</vt:lpstr>
      <vt:lpstr>Higgs Particle Discovery</vt:lpstr>
      <vt:lpstr>PowerPoint プレゼンテーション</vt:lpstr>
      <vt:lpstr>PowerPoint プレゼンテーション</vt:lpstr>
      <vt:lpstr>Uncertainty Principle</vt:lpstr>
      <vt:lpstr>Examples</vt:lpstr>
      <vt:lpstr>Muon Spin</vt:lpstr>
      <vt:lpstr>Why Spin?</vt:lpstr>
      <vt:lpstr>Poincaré Group</vt:lpstr>
      <vt:lpstr>Particle Dipole Moments</vt:lpstr>
      <vt:lpstr>“Final Report” of Anomalous MDM BNL- E821 Experiment : Phys.Rev.D73:072003,2006. </vt:lpstr>
      <vt:lpstr>SM Contribution to </vt:lpstr>
      <vt:lpstr>PowerPoint プレゼンテーション</vt:lpstr>
      <vt:lpstr>Origin of EDM and CPV  M.Pospelov and A.Ritz,   Ann.Phys. 318 (2005) 119</vt:lpstr>
      <vt:lpstr>PowerPoint プレゼンテーション</vt:lpstr>
      <vt:lpstr>PowerPoint プレゼンテーション</vt:lpstr>
      <vt:lpstr>Proposed experimental site</vt:lpstr>
      <vt:lpstr>PowerPoint プレゼンテーション</vt:lpstr>
      <vt:lpstr>Magic vs “New Magic”</vt:lpstr>
      <vt:lpstr>What’s Different?</vt:lpstr>
      <vt:lpstr>Ultra-cold Muon</vt:lpstr>
      <vt:lpstr>PowerPoint プレゼンテーション</vt:lpstr>
      <vt:lpstr>Ultra-cold Muon Beam at H-line</vt:lpstr>
      <vt:lpstr>Ultra-cold Muon Beam at H-line</vt:lpstr>
      <vt:lpstr>World First Muon Acceleration to 200 MeV</vt:lpstr>
      <vt:lpstr>Muon Beam Injection and Storage</vt:lpstr>
      <vt:lpstr>B-field shimming test with a medical MRI magnet (1.7 T) at J-PARC</vt:lpstr>
      <vt:lpstr>B-field uniformity</vt:lpstr>
      <vt:lpstr>Muon storage magnet and detector</vt:lpstr>
      <vt:lpstr>Muon storage magnet</vt:lpstr>
      <vt:lpstr>Development of positron detector</vt:lpstr>
      <vt:lpstr>Muonium HFS and μμ/μp ratio</vt:lpstr>
      <vt:lpstr>PowerPoint プレゼンテーション</vt:lpstr>
      <vt:lpstr>PowerPoint プレゼンテーション</vt:lpstr>
      <vt:lpstr>Opportunities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Cooperation of Japanese and Indian Physicists in Particle and Nuclear Physics in KEK</dc:title>
  <dc:subject/>
  <dc:creator/>
  <cp:keywords/>
  <dc:description/>
  <cp:lastModifiedBy>齊藤直人</cp:lastModifiedBy>
  <cp:revision>47</cp:revision>
  <dcterms:modified xsi:type="dcterms:W3CDTF">2017-09-18T06:02:55Z</dcterms:modified>
</cp:coreProperties>
</file>