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379" r:id="rId3"/>
    <p:sldId id="355" r:id="rId4"/>
    <p:sldId id="321" r:id="rId5"/>
    <p:sldId id="374" r:id="rId6"/>
    <p:sldId id="340" r:id="rId7"/>
    <p:sldId id="354" r:id="rId8"/>
    <p:sldId id="383" r:id="rId9"/>
    <p:sldId id="386" r:id="rId10"/>
    <p:sldId id="387" r:id="rId11"/>
    <p:sldId id="384" r:id="rId12"/>
    <p:sldId id="385" r:id="rId13"/>
    <p:sldId id="375" r:id="rId14"/>
    <p:sldId id="365" r:id="rId15"/>
    <p:sldId id="325" r:id="rId16"/>
    <p:sldId id="362" r:id="rId17"/>
    <p:sldId id="381" r:id="rId18"/>
    <p:sldId id="358" r:id="rId19"/>
    <p:sldId id="336" r:id="rId20"/>
    <p:sldId id="327" r:id="rId21"/>
    <p:sldId id="339" r:id="rId22"/>
    <p:sldId id="363" r:id="rId23"/>
    <p:sldId id="335" r:id="rId24"/>
    <p:sldId id="364" r:id="rId25"/>
    <p:sldId id="347" r:id="rId26"/>
    <p:sldId id="326" r:id="rId27"/>
    <p:sldId id="349" r:id="rId28"/>
    <p:sldId id="346" r:id="rId29"/>
    <p:sldId id="348" r:id="rId30"/>
    <p:sldId id="380" r:id="rId31"/>
    <p:sldId id="367" r:id="rId32"/>
    <p:sldId id="370" r:id="rId33"/>
    <p:sldId id="377" r:id="rId34"/>
    <p:sldId id="368" r:id="rId35"/>
    <p:sldId id="378" r:id="rId36"/>
    <p:sldId id="369" r:id="rId37"/>
    <p:sldId id="372" r:id="rId38"/>
    <p:sldId id="373" r:id="rId39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A0F2B9-F680-DF40-A71C-CD928E4931BF}" v="1187" dt="2023-03-30T16:42:31.9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68" autoAdjust="0"/>
    <p:restoredTop sz="94649"/>
  </p:normalViewPr>
  <p:slideViewPr>
    <p:cSldViewPr snapToGrid="0">
      <p:cViewPr varScale="1">
        <p:scale>
          <a:sx n="102" d="100"/>
          <a:sy n="102" d="100"/>
        </p:scale>
        <p:origin x="60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정해민" userId="c43181e0-4528-46ce-a704-969ea6ab2da0" providerId="ADAL" clId="{257C2680-73CC-3742-A048-D07CABA68BB8}"/>
    <pc:docChg chg="undo custSel modSld">
      <pc:chgData name="정해민" userId="c43181e0-4528-46ce-a704-969ea6ab2da0" providerId="ADAL" clId="{257C2680-73CC-3742-A048-D07CABA68BB8}" dt="2022-11-17T00:55:41.677" v="220" actId="20577"/>
      <pc:docMkLst>
        <pc:docMk/>
      </pc:docMkLst>
      <pc:sldChg chg="modSp mod">
        <pc:chgData name="정해민" userId="c43181e0-4528-46ce-a704-969ea6ab2da0" providerId="ADAL" clId="{257C2680-73CC-3742-A048-D07CABA68BB8}" dt="2022-11-17T00:38:05.317" v="24" actId="20577"/>
        <pc:sldMkLst>
          <pc:docMk/>
          <pc:sldMk cId="354129002" sldId="256"/>
        </pc:sldMkLst>
        <pc:spChg chg="mod">
          <ac:chgData name="정해민" userId="c43181e0-4528-46ce-a704-969ea6ab2da0" providerId="ADAL" clId="{257C2680-73CC-3742-A048-D07CABA68BB8}" dt="2022-11-17T00:38:05.317" v="24" actId="20577"/>
          <ac:spMkLst>
            <pc:docMk/>
            <pc:sldMk cId="354129002" sldId="256"/>
            <ac:spMk id="2" creationId="{8499CEB3-AC20-DD23-7305-8C938D0218E2}"/>
          </ac:spMkLst>
        </pc:spChg>
      </pc:sldChg>
      <pc:sldChg chg="modSp mod">
        <pc:chgData name="정해민" userId="c43181e0-4528-46ce-a704-969ea6ab2da0" providerId="ADAL" clId="{257C2680-73CC-3742-A048-D07CABA68BB8}" dt="2022-11-17T00:55:41.677" v="220" actId="20577"/>
        <pc:sldMkLst>
          <pc:docMk/>
          <pc:sldMk cId="1578216667" sldId="265"/>
        </pc:sldMkLst>
        <pc:spChg chg="mod">
          <ac:chgData name="정해민" userId="c43181e0-4528-46ce-a704-969ea6ab2da0" providerId="ADAL" clId="{257C2680-73CC-3742-A048-D07CABA68BB8}" dt="2022-11-17T00:55:41.677" v="220" actId="20577"/>
          <ac:spMkLst>
            <pc:docMk/>
            <pc:sldMk cId="1578216667" sldId="265"/>
            <ac:spMk id="3" creationId="{5CB67340-11FE-3886-87A4-6F3788B25331}"/>
          </ac:spMkLst>
        </pc:spChg>
      </pc:sldChg>
      <pc:sldChg chg="addSp delSp modSp mod">
        <pc:chgData name="정해민" userId="c43181e0-4528-46ce-a704-969ea6ab2da0" providerId="ADAL" clId="{257C2680-73CC-3742-A048-D07CABA68BB8}" dt="2022-11-17T00:52:58.977" v="91" actId="478"/>
        <pc:sldMkLst>
          <pc:docMk/>
          <pc:sldMk cId="1782926870" sldId="285"/>
        </pc:sldMkLst>
        <pc:spChg chg="mod">
          <ac:chgData name="정해민" userId="c43181e0-4528-46ce-a704-969ea6ab2da0" providerId="ADAL" clId="{257C2680-73CC-3742-A048-D07CABA68BB8}" dt="2022-11-17T00:52:48.386" v="82" actId="20577"/>
          <ac:spMkLst>
            <pc:docMk/>
            <pc:sldMk cId="1782926870" sldId="285"/>
            <ac:spMk id="2" creationId="{A9D41558-3D3C-262A-92DF-D481FFD4C148}"/>
          </ac:spMkLst>
        </pc:spChg>
        <pc:picChg chg="del">
          <ac:chgData name="정해민" userId="c43181e0-4528-46ce-a704-969ea6ab2da0" providerId="ADAL" clId="{257C2680-73CC-3742-A048-D07CABA68BB8}" dt="2022-11-17T00:52:53.109" v="83" actId="478"/>
          <ac:picMkLst>
            <pc:docMk/>
            <pc:sldMk cId="1782926870" sldId="285"/>
            <ac:picMk id="16" creationId="{A244D05B-54A9-79C7-960E-516B65475C6F}"/>
          </ac:picMkLst>
        </pc:picChg>
        <pc:picChg chg="add del">
          <ac:chgData name="정해민" userId="c43181e0-4528-46ce-a704-969ea6ab2da0" providerId="ADAL" clId="{257C2680-73CC-3742-A048-D07CABA68BB8}" dt="2022-11-17T00:52:58.977" v="91" actId="478"/>
          <ac:picMkLst>
            <pc:docMk/>
            <pc:sldMk cId="1782926870" sldId="285"/>
            <ac:picMk id="20" creationId="{44CD64B7-1103-ECB7-A33E-CDFA5B85D7E2}"/>
          </ac:picMkLst>
        </pc:picChg>
      </pc:sldChg>
      <pc:sldChg chg="addSp delSp mod">
        <pc:chgData name="정해민" userId="c43181e0-4528-46ce-a704-969ea6ab2da0" providerId="ADAL" clId="{257C2680-73CC-3742-A048-D07CABA68BB8}" dt="2022-11-17T00:52:58.572" v="90" actId="478"/>
        <pc:sldMkLst>
          <pc:docMk/>
          <pc:sldMk cId="12859880" sldId="304"/>
        </pc:sldMkLst>
        <pc:picChg chg="add del">
          <ac:chgData name="정해민" userId="c43181e0-4528-46ce-a704-969ea6ab2da0" providerId="ADAL" clId="{257C2680-73CC-3742-A048-D07CABA68BB8}" dt="2022-11-17T00:52:58.572" v="90" actId="478"/>
          <ac:picMkLst>
            <pc:docMk/>
            <pc:sldMk cId="12859880" sldId="304"/>
            <ac:picMk id="9" creationId="{C8CA0865-BE72-E3A5-AE9C-B9434E890B2C}"/>
          </ac:picMkLst>
        </pc:picChg>
        <pc:picChg chg="add del">
          <ac:chgData name="정해민" userId="c43181e0-4528-46ce-a704-969ea6ab2da0" providerId="ADAL" clId="{257C2680-73CC-3742-A048-D07CABA68BB8}" dt="2022-11-17T00:52:58.006" v="88" actId="478"/>
          <ac:picMkLst>
            <pc:docMk/>
            <pc:sldMk cId="12859880" sldId="304"/>
            <ac:picMk id="10" creationId="{4CC1F3A2-966C-BF41-F1F3-511AEAB8DA80}"/>
          </ac:picMkLst>
        </pc:picChg>
        <pc:picChg chg="add del">
          <ac:chgData name="정해민" userId="c43181e0-4528-46ce-a704-969ea6ab2da0" providerId="ADAL" clId="{257C2680-73CC-3742-A048-D07CABA68BB8}" dt="2022-11-17T00:52:58.312" v="89" actId="478"/>
          <ac:picMkLst>
            <pc:docMk/>
            <pc:sldMk cId="12859880" sldId="304"/>
            <ac:picMk id="14" creationId="{7E1BFD11-D325-80BF-F9CB-0BFF50DAFBF0}"/>
          </ac:picMkLst>
        </pc:picChg>
      </pc:sldChg>
    </pc:docChg>
  </pc:docChgLst>
  <pc:docChgLst>
    <pc:chgData name="정해민" userId="c43181e0-4528-46ce-a704-969ea6ab2da0" providerId="ADAL" clId="{96A0F2B9-F680-DF40-A71C-CD928E4931BF}"/>
    <pc:docChg chg="undo custSel addSld delSld modSld sldOrd">
      <pc:chgData name="정해민" userId="c43181e0-4528-46ce-a704-969ea6ab2da0" providerId="ADAL" clId="{96A0F2B9-F680-DF40-A71C-CD928E4931BF}" dt="2023-03-30T16:43:00.671" v="3172" actId="2711"/>
      <pc:docMkLst>
        <pc:docMk/>
      </pc:docMkLst>
      <pc:sldChg chg="addSp delSp modSp mod">
        <pc:chgData name="정해민" userId="c43181e0-4528-46ce-a704-969ea6ab2da0" providerId="ADAL" clId="{96A0F2B9-F680-DF40-A71C-CD928E4931BF}" dt="2023-03-30T13:28:27.699" v="691" actId="2711"/>
        <pc:sldMkLst>
          <pc:docMk/>
          <pc:sldMk cId="354129002" sldId="256"/>
        </pc:sldMkLst>
        <pc:spChg chg="mod">
          <ac:chgData name="정해민" userId="c43181e0-4528-46ce-a704-969ea6ab2da0" providerId="ADAL" clId="{96A0F2B9-F680-DF40-A71C-CD928E4931BF}" dt="2023-03-30T13:28:27.699" v="691" actId="2711"/>
          <ac:spMkLst>
            <pc:docMk/>
            <pc:sldMk cId="354129002" sldId="256"/>
            <ac:spMk id="2" creationId="{8499CEB3-AC20-DD23-7305-8C938D0218E2}"/>
          </ac:spMkLst>
        </pc:spChg>
        <pc:spChg chg="add del mod">
          <ac:chgData name="정해민" userId="c43181e0-4528-46ce-a704-969ea6ab2da0" providerId="ADAL" clId="{96A0F2B9-F680-DF40-A71C-CD928E4931BF}" dt="2023-03-30T13:01:46.673" v="4"/>
          <ac:spMkLst>
            <pc:docMk/>
            <pc:sldMk cId="354129002" sldId="256"/>
            <ac:spMk id="7" creationId="{44C6B7DD-5189-F7CE-908B-6DBEE4137245}"/>
          </ac:spMkLst>
        </pc:spChg>
      </pc:sldChg>
      <pc:sldChg chg="modSp modAnim">
        <pc:chgData name="정해민" userId="c43181e0-4528-46ce-a704-969ea6ab2da0" providerId="ADAL" clId="{96A0F2B9-F680-DF40-A71C-CD928E4931BF}" dt="2023-03-30T16:34:19.693" v="3069" actId="20577"/>
        <pc:sldMkLst>
          <pc:docMk/>
          <pc:sldMk cId="916214703" sldId="321"/>
        </pc:sldMkLst>
        <pc:spChg chg="mod">
          <ac:chgData name="정해민" userId="c43181e0-4528-46ce-a704-969ea6ab2da0" providerId="ADAL" clId="{96A0F2B9-F680-DF40-A71C-CD928E4931BF}" dt="2023-03-30T16:34:19.693" v="3069" actId="20577"/>
          <ac:spMkLst>
            <pc:docMk/>
            <pc:sldMk cId="916214703" sldId="321"/>
            <ac:spMk id="3" creationId="{5CB67340-11FE-3886-87A4-6F3788B25331}"/>
          </ac:spMkLst>
        </pc:spChg>
      </pc:sldChg>
      <pc:sldChg chg="addSp delSp modSp mod">
        <pc:chgData name="정해민" userId="c43181e0-4528-46ce-a704-969ea6ab2da0" providerId="ADAL" clId="{96A0F2B9-F680-DF40-A71C-CD928E4931BF}" dt="2023-03-30T16:42:31.925" v="3165" actId="1076"/>
        <pc:sldMkLst>
          <pc:docMk/>
          <pc:sldMk cId="2051748518" sldId="325"/>
        </pc:sldMkLst>
        <pc:spChg chg="add mod">
          <ac:chgData name="정해민" userId="c43181e0-4528-46ce-a704-969ea6ab2da0" providerId="ADAL" clId="{96A0F2B9-F680-DF40-A71C-CD928E4931BF}" dt="2023-03-30T16:41:43.765" v="3157" actId="20577"/>
          <ac:spMkLst>
            <pc:docMk/>
            <pc:sldMk cId="2051748518" sldId="325"/>
            <ac:spMk id="8" creationId="{64320C55-3493-6DE7-151F-640D6B3E9BB6}"/>
          </ac:spMkLst>
        </pc:spChg>
        <pc:picChg chg="add mod">
          <ac:chgData name="정해민" userId="c43181e0-4528-46ce-a704-969ea6ab2da0" providerId="ADAL" clId="{96A0F2B9-F680-DF40-A71C-CD928E4931BF}" dt="2023-03-30T16:42:26.522" v="3163" actId="1076"/>
          <ac:picMkLst>
            <pc:docMk/>
            <pc:sldMk cId="2051748518" sldId="325"/>
            <ac:picMk id="7" creationId="{2CF9506C-E161-7156-383E-F299055BA3B7}"/>
          </ac:picMkLst>
        </pc:picChg>
        <pc:picChg chg="del">
          <ac:chgData name="정해민" userId="c43181e0-4528-46ce-a704-969ea6ab2da0" providerId="ADAL" clId="{96A0F2B9-F680-DF40-A71C-CD928E4931BF}" dt="2023-03-30T16:40:52.049" v="3133" actId="21"/>
          <ac:picMkLst>
            <pc:docMk/>
            <pc:sldMk cId="2051748518" sldId="325"/>
            <ac:picMk id="10" creationId="{07E479C4-EFE8-816B-48FB-843F3EC19366}"/>
          </ac:picMkLst>
        </pc:picChg>
        <pc:picChg chg="add mod">
          <ac:chgData name="정해민" userId="c43181e0-4528-46ce-a704-969ea6ab2da0" providerId="ADAL" clId="{96A0F2B9-F680-DF40-A71C-CD928E4931BF}" dt="2023-03-30T16:42:31.925" v="3165" actId="1076"/>
          <ac:picMkLst>
            <pc:docMk/>
            <pc:sldMk cId="2051748518" sldId="325"/>
            <ac:picMk id="1026" creationId="{163984D7-8283-D9CC-B125-FC3D645AE498}"/>
          </ac:picMkLst>
        </pc:picChg>
      </pc:sldChg>
      <pc:sldChg chg="modSp mod">
        <pc:chgData name="정해민" userId="c43181e0-4528-46ce-a704-969ea6ab2da0" providerId="ADAL" clId="{96A0F2B9-F680-DF40-A71C-CD928E4931BF}" dt="2023-03-30T15:09:06.094" v="2276" actId="207"/>
        <pc:sldMkLst>
          <pc:docMk/>
          <pc:sldMk cId="3118297122" sldId="326"/>
        </pc:sldMkLst>
        <pc:spChg chg="mod">
          <ac:chgData name="정해민" userId="c43181e0-4528-46ce-a704-969ea6ab2da0" providerId="ADAL" clId="{96A0F2B9-F680-DF40-A71C-CD928E4931BF}" dt="2023-03-30T15:09:06.094" v="2276" actId="207"/>
          <ac:spMkLst>
            <pc:docMk/>
            <pc:sldMk cId="3118297122" sldId="326"/>
            <ac:spMk id="3" creationId="{5CB67340-11FE-3886-87A4-6F3788B25331}"/>
          </ac:spMkLst>
        </pc:spChg>
      </pc:sldChg>
      <pc:sldChg chg="modSp mod">
        <pc:chgData name="정해민" userId="c43181e0-4528-46ce-a704-969ea6ab2da0" providerId="ADAL" clId="{96A0F2B9-F680-DF40-A71C-CD928E4931BF}" dt="2023-03-30T16:29:28.273" v="2963" actId="20577"/>
        <pc:sldMkLst>
          <pc:docMk/>
          <pc:sldMk cId="3878592347" sldId="335"/>
        </pc:sldMkLst>
        <pc:spChg chg="mod">
          <ac:chgData name="정해민" userId="c43181e0-4528-46ce-a704-969ea6ab2da0" providerId="ADAL" clId="{96A0F2B9-F680-DF40-A71C-CD928E4931BF}" dt="2023-03-30T16:04:43.670" v="2745" actId="20577"/>
          <ac:spMkLst>
            <pc:docMk/>
            <pc:sldMk cId="3878592347" sldId="335"/>
            <ac:spMk id="9" creationId="{951C6C87-0DF8-D14E-863C-38FFDB194C57}"/>
          </ac:spMkLst>
        </pc:spChg>
        <pc:spChg chg="mod">
          <ac:chgData name="정해민" userId="c43181e0-4528-46ce-a704-969ea6ab2da0" providerId="ADAL" clId="{96A0F2B9-F680-DF40-A71C-CD928E4931BF}" dt="2023-03-30T14:07:01.139" v="876" actId="20577"/>
          <ac:spMkLst>
            <pc:docMk/>
            <pc:sldMk cId="3878592347" sldId="335"/>
            <ac:spMk id="22" creationId="{0ED954A5-C772-065A-F998-257F62997327}"/>
          </ac:spMkLst>
        </pc:spChg>
        <pc:spChg chg="mod">
          <ac:chgData name="정해민" userId="c43181e0-4528-46ce-a704-969ea6ab2da0" providerId="ADAL" clId="{96A0F2B9-F680-DF40-A71C-CD928E4931BF}" dt="2023-03-30T14:07:03.041" v="877" actId="20577"/>
          <ac:spMkLst>
            <pc:docMk/>
            <pc:sldMk cId="3878592347" sldId="335"/>
            <ac:spMk id="23" creationId="{5AE96BA3-F354-953F-DD9C-274F9011614F}"/>
          </ac:spMkLst>
        </pc:spChg>
        <pc:spChg chg="mod">
          <ac:chgData name="정해민" userId="c43181e0-4528-46ce-a704-969ea6ab2da0" providerId="ADAL" clId="{96A0F2B9-F680-DF40-A71C-CD928E4931BF}" dt="2023-03-30T16:29:28.273" v="2963" actId="20577"/>
          <ac:spMkLst>
            <pc:docMk/>
            <pc:sldMk cId="3878592347" sldId="335"/>
            <ac:spMk id="24" creationId="{C6FB3E68-200C-8572-82C7-D6F518F6BAA0}"/>
          </ac:spMkLst>
        </pc:spChg>
        <pc:spChg chg="mod">
          <ac:chgData name="정해민" userId="c43181e0-4528-46ce-a704-969ea6ab2da0" providerId="ADAL" clId="{96A0F2B9-F680-DF40-A71C-CD928E4931BF}" dt="2023-03-30T14:08:05.427" v="930" actId="20577"/>
          <ac:spMkLst>
            <pc:docMk/>
            <pc:sldMk cId="3878592347" sldId="335"/>
            <ac:spMk id="25" creationId="{54099307-CCE1-04E5-38F2-CF09CF2D4CC0}"/>
          </ac:spMkLst>
        </pc:spChg>
      </pc:sldChg>
      <pc:sldChg chg="modSp mod">
        <pc:chgData name="정해민" userId="c43181e0-4528-46ce-a704-969ea6ab2da0" providerId="ADAL" clId="{96A0F2B9-F680-DF40-A71C-CD928E4931BF}" dt="2023-03-30T13:54:09.705" v="786" actId="20577"/>
        <pc:sldMkLst>
          <pc:docMk/>
          <pc:sldMk cId="679326331" sldId="336"/>
        </pc:sldMkLst>
        <pc:spChg chg="mod">
          <ac:chgData name="정해민" userId="c43181e0-4528-46ce-a704-969ea6ab2da0" providerId="ADAL" clId="{96A0F2B9-F680-DF40-A71C-CD928E4931BF}" dt="2023-03-30T13:54:09.705" v="786" actId="20577"/>
          <ac:spMkLst>
            <pc:docMk/>
            <pc:sldMk cId="679326331" sldId="336"/>
            <ac:spMk id="3" creationId="{5CB67340-11FE-3886-87A4-6F3788B25331}"/>
          </ac:spMkLst>
        </pc:spChg>
      </pc:sldChg>
      <pc:sldChg chg="delSp modSp mod">
        <pc:chgData name="정해민" userId="c43181e0-4528-46ce-a704-969ea6ab2da0" providerId="ADAL" clId="{96A0F2B9-F680-DF40-A71C-CD928E4931BF}" dt="2023-03-30T13:14:00.487" v="236" actId="478"/>
        <pc:sldMkLst>
          <pc:docMk/>
          <pc:sldMk cId="2482908434" sldId="340"/>
        </pc:sldMkLst>
        <pc:spChg chg="mod">
          <ac:chgData name="정해민" userId="c43181e0-4528-46ce-a704-969ea6ab2da0" providerId="ADAL" clId="{96A0F2B9-F680-DF40-A71C-CD928E4931BF}" dt="2023-03-30T13:13:54.089" v="233" actId="20577"/>
          <ac:spMkLst>
            <pc:docMk/>
            <pc:sldMk cId="2482908434" sldId="340"/>
            <ac:spMk id="3" creationId="{5CB67340-11FE-3886-87A4-6F3788B25331}"/>
          </ac:spMkLst>
        </pc:spChg>
        <pc:spChg chg="del">
          <ac:chgData name="정해민" userId="c43181e0-4528-46ce-a704-969ea6ab2da0" providerId="ADAL" clId="{96A0F2B9-F680-DF40-A71C-CD928E4931BF}" dt="2023-03-30T13:14:00.487" v="236" actId="478"/>
          <ac:spMkLst>
            <pc:docMk/>
            <pc:sldMk cId="2482908434" sldId="340"/>
            <ac:spMk id="18" creationId="{0DFAFBBB-F8E1-BBCA-E529-C982630CCFF6}"/>
          </ac:spMkLst>
        </pc:spChg>
        <pc:spChg chg="del">
          <ac:chgData name="정해민" userId="c43181e0-4528-46ce-a704-969ea6ab2da0" providerId="ADAL" clId="{96A0F2B9-F680-DF40-A71C-CD928E4931BF}" dt="2023-03-30T13:14:00.487" v="236" actId="478"/>
          <ac:spMkLst>
            <pc:docMk/>
            <pc:sldMk cId="2482908434" sldId="340"/>
            <ac:spMk id="19" creationId="{CA92EBC3-9C8C-B799-9319-E0B0F666FF55}"/>
          </ac:spMkLst>
        </pc:spChg>
        <pc:picChg chg="del">
          <ac:chgData name="정해민" userId="c43181e0-4528-46ce-a704-969ea6ab2da0" providerId="ADAL" clId="{96A0F2B9-F680-DF40-A71C-CD928E4931BF}" dt="2023-03-30T13:13:56.884" v="235" actId="478"/>
          <ac:picMkLst>
            <pc:docMk/>
            <pc:sldMk cId="2482908434" sldId="340"/>
            <ac:picMk id="15" creationId="{B78AF8F3-AC7E-76A8-402B-C2045C15B841}"/>
          </ac:picMkLst>
        </pc:picChg>
        <pc:picChg chg="del">
          <ac:chgData name="정해민" userId="c43181e0-4528-46ce-a704-969ea6ab2da0" providerId="ADAL" clId="{96A0F2B9-F680-DF40-A71C-CD928E4931BF}" dt="2023-03-30T13:13:55.427" v="234" actId="478"/>
          <ac:picMkLst>
            <pc:docMk/>
            <pc:sldMk cId="2482908434" sldId="340"/>
            <ac:picMk id="17" creationId="{9DC4E128-4B1C-E953-3683-12F58C549919}"/>
          </ac:picMkLst>
        </pc:picChg>
      </pc:sldChg>
      <pc:sldChg chg="del">
        <pc:chgData name="정해민" userId="c43181e0-4528-46ce-a704-969ea6ab2da0" providerId="ADAL" clId="{96A0F2B9-F680-DF40-A71C-CD928E4931BF}" dt="2023-03-30T13:19:51.852" v="387" actId="2696"/>
        <pc:sldMkLst>
          <pc:docMk/>
          <pc:sldMk cId="3516127024" sldId="344"/>
        </pc:sldMkLst>
      </pc:sldChg>
      <pc:sldChg chg="addSp delSp modSp mod">
        <pc:chgData name="정해민" userId="c43181e0-4528-46ce-a704-969ea6ab2da0" providerId="ADAL" clId="{96A0F2B9-F680-DF40-A71C-CD928E4931BF}" dt="2023-03-30T16:32:09.355" v="3010" actId="1036"/>
        <pc:sldMkLst>
          <pc:docMk/>
          <pc:sldMk cId="2095060931" sldId="346"/>
        </pc:sldMkLst>
        <pc:spChg chg="mod">
          <ac:chgData name="정해민" userId="c43181e0-4528-46ce-a704-969ea6ab2da0" providerId="ADAL" clId="{96A0F2B9-F680-DF40-A71C-CD928E4931BF}" dt="2023-03-30T16:32:04.681" v="2999" actId="20577"/>
          <ac:spMkLst>
            <pc:docMk/>
            <pc:sldMk cId="2095060931" sldId="346"/>
            <ac:spMk id="3" creationId="{5CB67340-11FE-3886-87A4-6F3788B25331}"/>
          </ac:spMkLst>
        </pc:spChg>
        <pc:spChg chg="del">
          <ac:chgData name="정해민" userId="c43181e0-4528-46ce-a704-969ea6ab2da0" providerId="ADAL" clId="{96A0F2B9-F680-DF40-A71C-CD928E4931BF}" dt="2023-03-30T15:58:29.110" v="2679" actId="478"/>
          <ac:spMkLst>
            <pc:docMk/>
            <pc:sldMk cId="2095060931" sldId="346"/>
            <ac:spMk id="7" creationId="{7FAEFBF2-5243-3A39-3F8F-111EBCE44438}"/>
          </ac:spMkLst>
        </pc:spChg>
        <pc:spChg chg="mod">
          <ac:chgData name="정해민" userId="c43181e0-4528-46ce-a704-969ea6ab2da0" providerId="ADAL" clId="{96A0F2B9-F680-DF40-A71C-CD928E4931BF}" dt="2023-03-30T16:32:09.355" v="3010" actId="1036"/>
          <ac:spMkLst>
            <pc:docMk/>
            <pc:sldMk cId="2095060931" sldId="346"/>
            <ac:spMk id="14" creationId="{77C3FFC6-402A-D73D-E770-351C1451B83B}"/>
          </ac:spMkLst>
        </pc:spChg>
        <pc:grpChg chg="mod">
          <ac:chgData name="정해민" userId="c43181e0-4528-46ce-a704-969ea6ab2da0" providerId="ADAL" clId="{96A0F2B9-F680-DF40-A71C-CD928E4931BF}" dt="2023-03-30T16:32:09.355" v="3010" actId="1036"/>
          <ac:grpSpMkLst>
            <pc:docMk/>
            <pc:sldMk cId="2095060931" sldId="346"/>
            <ac:grpSpMk id="11" creationId="{CC27D751-513E-144A-5C5E-7A1B0E68E4B4}"/>
          </ac:grpSpMkLst>
        </pc:grpChg>
        <pc:picChg chg="add del mod">
          <ac:chgData name="정해민" userId="c43181e0-4528-46ce-a704-969ea6ab2da0" providerId="ADAL" clId="{96A0F2B9-F680-DF40-A71C-CD928E4931BF}" dt="2023-03-30T16:19:52.863" v="2775" actId="478"/>
          <ac:picMkLst>
            <pc:docMk/>
            <pc:sldMk cId="2095060931" sldId="346"/>
            <ac:picMk id="20" creationId="{3D5095C2-694B-F849-455E-37BF0374684A}"/>
          </ac:picMkLst>
        </pc:picChg>
        <pc:picChg chg="add del mod">
          <ac:chgData name="정해민" userId="c43181e0-4528-46ce-a704-969ea6ab2da0" providerId="ADAL" clId="{96A0F2B9-F680-DF40-A71C-CD928E4931BF}" dt="2023-03-30T16:20:04.653" v="2776" actId="478"/>
          <ac:picMkLst>
            <pc:docMk/>
            <pc:sldMk cId="2095060931" sldId="346"/>
            <ac:picMk id="21" creationId="{B4AFA9F0-440D-FBE5-7513-36C9CDD208F0}"/>
          </ac:picMkLst>
        </pc:picChg>
      </pc:sldChg>
      <pc:sldChg chg="modSp mod">
        <pc:chgData name="정해민" userId="c43181e0-4528-46ce-a704-969ea6ab2da0" providerId="ADAL" clId="{96A0F2B9-F680-DF40-A71C-CD928E4931BF}" dt="2023-03-30T16:07:58.431" v="2752" actId="20577"/>
        <pc:sldMkLst>
          <pc:docMk/>
          <pc:sldMk cId="2209149670" sldId="347"/>
        </pc:sldMkLst>
        <pc:spChg chg="mod">
          <ac:chgData name="정해민" userId="c43181e0-4528-46ce-a704-969ea6ab2da0" providerId="ADAL" clId="{96A0F2B9-F680-DF40-A71C-CD928E4931BF}" dt="2023-03-30T16:07:58.431" v="2752" actId="20577"/>
          <ac:spMkLst>
            <pc:docMk/>
            <pc:sldMk cId="2209149670" sldId="347"/>
            <ac:spMk id="3" creationId="{5CB67340-11FE-3886-87A4-6F3788B25331}"/>
          </ac:spMkLst>
        </pc:spChg>
      </pc:sldChg>
      <pc:sldChg chg="modSp mod ord">
        <pc:chgData name="정해민" userId="c43181e0-4528-46ce-a704-969ea6ab2da0" providerId="ADAL" clId="{96A0F2B9-F680-DF40-A71C-CD928E4931BF}" dt="2023-03-30T16:23:12.843" v="2792" actId="6549"/>
        <pc:sldMkLst>
          <pc:docMk/>
          <pc:sldMk cId="3803171502" sldId="348"/>
        </pc:sldMkLst>
        <pc:spChg chg="mod">
          <ac:chgData name="정해민" userId="c43181e0-4528-46ce-a704-969ea6ab2da0" providerId="ADAL" clId="{96A0F2B9-F680-DF40-A71C-CD928E4931BF}" dt="2023-03-30T16:23:12.843" v="2792" actId="6549"/>
          <ac:spMkLst>
            <pc:docMk/>
            <pc:sldMk cId="3803171502" sldId="348"/>
            <ac:spMk id="2" creationId="{A9D41558-3D3C-262A-92DF-D481FFD4C148}"/>
          </ac:spMkLst>
        </pc:spChg>
      </pc:sldChg>
      <pc:sldChg chg="addSp delSp modSp mod">
        <pc:chgData name="정해민" userId="c43181e0-4528-46ce-a704-969ea6ab2da0" providerId="ADAL" clId="{96A0F2B9-F680-DF40-A71C-CD928E4931BF}" dt="2023-03-30T16:31:54.768" v="2998" actId="478"/>
        <pc:sldMkLst>
          <pc:docMk/>
          <pc:sldMk cId="3661111919" sldId="349"/>
        </pc:sldMkLst>
        <pc:spChg chg="del">
          <ac:chgData name="정해민" userId="c43181e0-4528-46ce-a704-969ea6ab2da0" providerId="ADAL" clId="{96A0F2B9-F680-DF40-A71C-CD928E4931BF}" dt="2023-03-30T16:31:42.353" v="2995" actId="478"/>
          <ac:spMkLst>
            <pc:docMk/>
            <pc:sldMk cId="3661111919" sldId="349"/>
            <ac:spMk id="8" creationId="{17540E05-1B76-7C6A-0475-8868DDF7AA8C}"/>
          </ac:spMkLst>
        </pc:spChg>
        <pc:spChg chg="del">
          <ac:chgData name="정해민" userId="c43181e0-4528-46ce-a704-969ea6ab2da0" providerId="ADAL" clId="{96A0F2B9-F680-DF40-A71C-CD928E4931BF}" dt="2023-03-30T16:31:54.768" v="2998" actId="478"/>
          <ac:spMkLst>
            <pc:docMk/>
            <pc:sldMk cId="3661111919" sldId="349"/>
            <ac:spMk id="14" creationId="{8230CC67-FCE8-DF37-2C3E-E20E0209D57A}"/>
          </ac:spMkLst>
        </pc:spChg>
        <pc:spChg chg="mod">
          <ac:chgData name="정해민" userId="c43181e0-4528-46ce-a704-969ea6ab2da0" providerId="ADAL" clId="{96A0F2B9-F680-DF40-A71C-CD928E4931BF}" dt="2023-03-30T15:09:46.674" v="2279" actId="164"/>
          <ac:spMkLst>
            <pc:docMk/>
            <pc:sldMk cId="3661111919" sldId="349"/>
            <ac:spMk id="17" creationId="{B6DA8D2C-128F-0CCF-A577-C1C646E89362}"/>
          </ac:spMkLst>
        </pc:spChg>
        <pc:spChg chg="mod">
          <ac:chgData name="정해민" userId="c43181e0-4528-46ce-a704-969ea6ab2da0" providerId="ADAL" clId="{96A0F2B9-F680-DF40-A71C-CD928E4931BF}" dt="2023-03-30T15:09:46.674" v="2279" actId="164"/>
          <ac:spMkLst>
            <pc:docMk/>
            <pc:sldMk cId="3661111919" sldId="349"/>
            <ac:spMk id="18" creationId="{AE3D1231-B626-F85F-45D6-E8945E2BED31}"/>
          </ac:spMkLst>
        </pc:spChg>
        <pc:spChg chg="mod">
          <ac:chgData name="정해민" userId="c43181e0-4528-46ce-a704-969ea6ab2da0" providerId="ADAL" clId="{96A0F2B9-F680-DF40-A71C-CD928E4931BF}" dt="2023-03-30T15:09:46.674" v="2279" actId="164"/>
          <ac:spMkLst>
            <pc:docMk/>
            <pc:sldMk cId="3661111919" sldId="349"/>
            <ac:spMk id="19" creationId="{0B9ADDCF-B1E6-ED89-F9A0-43FD887E3731}"/>
          </ac:spMkLst>
        </pc:spChg>
        <pc:spChg chg="mod">
          <ac:chgData name="정해민" userId="c43181e0-4528-46ce-a704-969ea6ab2da0" providerId="ADAL" clId="{96A0F2B9-F680-DF40-A71C-CD928E4931BF}" dt="2023-03-30T16:14:39.584" v="2765" actId="20577"/>
          <ac:spMkLst>
            <pc:docMk/>
            <pc:sldMk cId="3661111919" sldId="349"/>
            <ac:spMk id="24" creationId="{1B799CBA-3149-632C-A259-22388659984A}"/>
          </ac:spMkLst>
        </pc:spChg>
        <pc:spChg chg="add mod">
          <ac:chgData name="정해민" userId="c43181e0-4528-46ce-a704-969ea6ab2da0" providerId="ADAL" clId="{96A0F2B9-F680-DF40-A71C-CD928E4931BF}" dt="2023-03-30T16:17:04.479" v="2767" actId="1076"/>
          <ac:spMkLst>
            <pc:docMk/>
            <pc:sldMk cId="3661111919" sldId="349"/>
            <ac:spMk id="26" creationId="{78802FFD-F66D-E293-FFDC-202CAF7D6DE2}"/>
          </ac:spMkLst>
        </pc:spChg>
        <pc:grpChg chg="add mod">
          <ac:chgData name="정해민" userId="c43181e0-4528-46ce-a704-969ea6ab2da0" providerId="ADAL" clId="{96A0F2B9-F680-DF40-A71C-CD928E4931BF}" dt="2023-03-30T16:17:48.086" v="2770" actId="1076"/>
          <ac:grpSpMkLst>
            <pc:docMk/>
            <pc:sldMk cId="3661111919" sldId="349"/>
            <ac:grpSpMk id="12" creationId="{45CED29D-13C5-9C07-8802-77FF899877CD}"/>
          </ac:grpSpMkLst>
        </pc:grpChg>
        <pc:picChg chg="mod">
          <ac:chgData name="정해민" userId="c43181e0-4528-46ce-a704-969ea6ab2da0" providerId="ADAL" clId="{96A0F2B9-F680-DF40-A71C-CD928E4931BF}" dt="2023-03-30T15:09:46.674" v="2279" actId="164"/>
          <ac:picMkLst>
            <pc:docMk/>
            <pc:sldMk cId="3661111919" sldId="349"/>
            <ac:picMk id="7" creationId="{99495534-8ACE-D165-2E78-D638DF51C930}"/>
          </ac:picMkLst>
        </pc:picChg>
        <pc:picChg chg="mod">
          <ac:chgData name="정해민" userId="c43181e0-4528-46ce-a704-969ea6ab2da0" providerId="ADAL" clId="{96A0F2B9-F680-DF40-A71C-CD928E4931BF}" dt="2023-03-30T16:31:51.990" v="2997" actId="1076"/>
          <ac:picMkLst>
            <pc:docMk/>
            <pc:sldMk cId="3661111919" sldId="349"/>
            <ac:picMk id="13" creationId="{01257410-1593-60CF-8EE1-46D527AA95A9}"/>
          </ac:picMkLst>
        </pc:picChg>
        <pc:picChg chg="add mod">
          <ac:chgData name="정해민" userId="c43181e0-4528-46ce-a704-969ea6ab2da0" providerId="ADAL" clId="{96A0F2B9-F680-DF40-A71C-CD928E4931BF}" dt="2023-03-30T16:17:16.947" v="2768" actId="1076"/>
          <ac:picMkLst>
            <pc:docMk/>
            <pc:sldMk cId="3661111919" sldId="349"/>
            <ac:picMk id="27" creationId="{2539C2BB-D4F6-C631-A77B-0CC2C3D26DA5}"/>
          </ac:picMkLst>
        </pc:picChg>
      </pc:sldChg>
      <pc:sldChg chg="addSp delSp modSp mod ord delAnim modAnim">
        <pc:chgData name="정해민" userId="c43181e0-4528-46ce-a704-969ea6ab2da0" providerId="ADAL" clId="{96A0F2B9-F680-DF40-A71C-CD928E4931BF}" dt="2023-03-30T15:02:14.993" v="2133" actId="20577"/>
        <pc:sldMkLst>
          <pc:docMk/>
          <pc:sldMk cId="3391074899" sldId="354"/>
        </pc:sldMkLst>
        <pc:spChg chg="mod">
          <ac:chgData name="정해민" userId="c43181e0-4528-46ce-a704-969ea6ab2da0" providerId="ADAL" clId="{96A0F2B9-F680-DF40-A71C-CD928E4931BF}" dt="2023-03-30T13:27:10.917" v="685" actId="6549"/>
          <ac:spMkLst>
            <pc:docMk/>
            <pc:sldMk cId="3391074899" sldId="354"/>
            <ac:spMk id="2" creationId="{A9D41558-3D3C-262A-92DF-D481FFD4C148}"/>
          </ac:spMkLst>
        </pc:spChg>
        <pc:spChg chg="add mod topLvl">
          <ac:chgData name="정해민" userId="c43181e0-4528-46ce-a704-969ea6ab2da0" providerId="ADAL" clId="{96A0F2B9-F680-DF40-A71C-CD928E4931BF}" dt="2023-03-30T14:41:18.304" v="1234" actId="20577"/>
          <ac:spMkLst>
            <pc:docMk/>
            <pc:sldMk cId="3391074899" sldId="354"/>
            <ac:spMk id="3" creationId="{183801A1-4939-C4B4-6FF5-DFE5EC54B143}"/>
          </ac:spMkLst>
        </pc:spChg>
        <pc:spChg chg="del mod">
          <ac:chgData name="정해민" userId="c43181e0-4528-46ce-a704-969ea6ab2da0" providerId="ADAL" clId="{96A0F2B9-F680-DF40-A71C-CD928E4931BF}" dt="2023-03-30T13:22:12.461" v="433" actId="21"/>
          <ac:spMkLst>
            <pc:docMk/>
            <pc:sldMk cId="3391074899" sldId="354"/>
            <ac:spMk id="8" creationId="{8614B9F1-C156-8249-1DD8-F0B6CC7B58C7}"/>
          </ac:spMkLst>
        </pc:spChg>
        <pc:spChg chg="add mod topLvl">
          <ac:chgData name="정해민" userId="c43181e0-4528-46ce-a704-969ea6ab2da0" providerId="ADAL" clId="{96A0F2B9-F680-DF40-A71C-CD928E4931BF}" dt="2023-03-30T14:39:11.856" v="1097" actId="165"/>
          <ac:spMkLst>
            <pc:docMk/>
            <pc:sldMk cId="3391074899" sldId="354"/>
            <ac:spMk id="13" creationId="{40560D59-EFD8-2F85-9EEA-7E5F10528316}"/>
          </ac:spMkLst>
        </pc:spChg>
        <pc:spChg chg="add mod topLvl">
          <ac:chgData name="정해민" userId="c43181e0-4528-46ce-a704-969ea6ab2da0" providerId="ADAL" clId="{96A0F2B9-F680-DF40-A71C-CD928E4931BF}" dt="2023-03-30T14:42:41.118" v="1296" actId="20577"/>
          <ac:spMkLst>
            <pc:docMk/>
            <pc:sldMk cId="3391074899" sldId="354"/>
            <ac:spMk id="14" creationId="{DA2E9EB9-415D-372E-85F6-67423A0EE864}"/>
          </ac:spMkLst>
        </pc:spChg>
        <pc:spChg chg="add mod topLvl">
          <ac:chgData name="정해민" userId="c43181e0-4528-46ce-a704-969ea6ab2da0" providerId="ADAL" clId="{96A0F2B9-F680-DF40-A71C-CD928E4931BF}" dt="2023-03-30T14:39:11.856" v="1097" actId="165"/>
          <ac:spMkLst>
            <pc:docMk/>
            <pc:sldMk cId="3391074899" sldId="354"/>
            <ac:spMk id="15" creationId="{7A79A43D-FCE3-3148-883B-6994B81EDB8C}"/>
          </ac:spMkLst>
        </pc:spChg>
        <pc:spChg chg="add mod topLvl">
          <ac:chgData name="정해민" userId="c43181e0-4528-46ce-a704-969ea6ab2da0" providerId="ADAL" clId="{96A0F2B9-F680-DF40-A71C-CD928E4931BF}" dt="2023-03-30T14:41:32.840" v="1259" actId="20577"/>
          <ac:spMkLst>
            <pc:docMk/>
            <pc:sldMk cId="3391074899" sldId="354"/>
            <ac:spMk id="16" creationId="{64F5C4AA-B3A0-071D-5AFC-3CB83D13F09C}"/>
          </ac:spMkLst>
        </pc:spChg>
        <pc:spChg chg="add mod topLvl">
          <ac:chgData name="정해민" userId="c43181e0-4528-46ce-a704-969ea6ab2da0" providerId="ADAL" clId="{96A0F2B9-F680-DF40-A71C-CD928E4931BF}" dt="2023-03-30T15:02:14.993" v="2133" actId="20577"/>
          <ac:spMkLst>
            <pc:docMk/>
            <pc:sldMk cId="3391074899" sldId="354"/>
            <ac:spMk id="17" creationId="{F10D8485-CD9B-DBF6-323E-4BC36B9763FC}"/>
          </ac:spMkLst>
        </pc:spChg>
        <pc:spChg chg="add mod topLvl">
          <ac:chgData name="정해민" userId="c43181e0-4528-46ce-a704-969ea6ab2da0" providerId="ADAL" clId="{96A0F2B9-F680-DF40-A71C-CD928E4931BF}" dt="2023-03-30T14:39:17.474" v="1098" actId="164"/>
          <ac:spMkLst>
            <pc:docMk/>
            <pc:sldMk cId="3391074899" sldId="354"/>
            <ac:spMk id="18" creationId="{D3B89EDB-64D9-903F-1BC9-791699400B23}"/>
          </ac:spMkLst>
        </pc:spChg>
        <pc:spChg chg="add mod topLvl">
          <ac:chgData name="정해민" userId="c43181e0-4528-46ce-a704-969ea6ab2da0" providerId="ADAL" clId="{96A0F2B9-F680-DF40-A71C-CD928E4931BF}" dt="2023-03-30T14:39:17.474" v="1098" actId="164"/>
          <ac:spMkLst>
            <pc:docMk/>
            <pc:sldMk cId="3391074899" sldId="354"/>
            <ac:spMk id="19" creationId="{B9E22588-8FF8-C05A-6658-5804195852F0}"/>
          </ac:spMkLst>
        </pc:spChg>
        <pc:spChg chg="add del mod">
          <ac:chgData name="정해민" userId="c43181e0-4528-46ce-a704-969ea6ab2da0" providerId="ADAL" clId="{96A0F2B9-F680-DF40-A71C-CD928E4931BF}" dt="2023-03-30T14:36:21.849" v="1095" actId="478"/>
          <ac:spMkLst>
            <pc:docMk/>
            <pc:sldMk cId="3391074899" sldId="354"/>
            <ac:spMk id="22" creationId="{772732BE-BDB6-CC40-DD9E-379698E083E6}"/>
          </ac:spMkLst>
        </pc:spChg>
        <pc:spChg chg="add del mod">
          <ac:chgData name="정해민" userId="c43181e0-4528-46ce-a704-969ea6ab2da0" providerId="ADAL" clId="{96A0F2B9-F680-DF40-A71C-CD928E4931BF}" dt="2023-03-30T14:36:22.907" v="1096" actId="478"/>
          <ac:spMkLst>
            <pc:docMk/>
            <pc:sldMk cId="3391074899" sldId="354"/>
            <ac:spMk id="24" creationId="{CDBB7D99-6AA6-A620-AB5C-C18800C900F4}"/>
          </ac:spMkLst>
        </pc:spChg>
        <pc:spChg chg="add del mod">
          <ac:chgData name="정해민" userId="c43181e0-4528-46ce-a704-969ea6ab2da0" providerId="ADAL" clId="{96A0F2B9-F680-DF40-A71C-CD928E4931BF}" dt="2023-03-30T14:42:22.135" v="1261" actId="478"/>
          <ac:spMkLst>
            <pc:docMk/>
            <pc:sldMk cId="3391074899" sldId="354"/>
            <ac:spMk id="26" creationId="{AA7D6B1D-A1DD-2046-6F1D-86410C32EDED}"/>
          </ac:spMkLst>
        </pc:spChg>
        <pc:grpChg chg="del">
          <ac:chgData name="정해민" userId="c43181e0-4528-46ce-a704-969ea6ab2da0" providerId="ADAL" clId="{96A0F2B9-F680-DF40-A71C-CD928E4931BF}" dt="2023-03-30T13:22:14.167" v="434" actId="478"/>
          <ac:grpSpMkLst>
            <pc:docMk/>
            <pc:sldMk cId="3391074899" sldId="354"/>
            <ac:grpSpMk id="7" creationId="{F4018C93-FF7A-D562-127E-24D949795DC3}"/>
          </ac:grpSpMkLst>
        </pc:grpChg>
        <pc:grpChg chg="add del mod">
          <ac:chgData name="정해민" userId="c43181e0-4528-46ce-a704-969ea6ab2da0" providerId="ADAL" clId="{96A0F2B9-F680-DF40-A71C-CD928E4931BF}" dt="2023-03-30T14:39:11.856" v="1097" actId="165"/>
          <ac:grpSpMkLst>
            <pc:docMk/>
            <pc:sldMk cId="3391074899" sldId="354"/>
            <ac:grpSpMk id="20" creationId="{8F2AE397-57D9-47FF-8E2F-690A1BEBA2C7}"/>
          </ac:grpSpMkLst>
        </pc:grpChg>
        <pc:grpChg chg="add mod">
          <ac:chgData name="정해민" userId="c43181e0-4528-46ce-a704-969ea6ab2da0" providerId="ADAL" clId="{96A0F2B9-F680-DF40-A71C-CD928E4931BF}" dt="2023-03-30T14:42:27.735" v="1285" actId="1036"/>
          <ac:grpSpMkLst>
            <pc:docMk/>
            <pc:sldMk cId="3391074899" sldId="354"/>
            <ac:grpSpMk id="25" creationId="{548D9396-F9A5-7D53-7AA8-E253B3A2F13C}"/>
          </ac:grpSpMkLst>
        </pc:grpChg>
      </pc:sldChg>
      <pc:sldChg chg="modSp mod">
        <pc:chgData name="정해민" userId="c43181e0-4528-46ce-a704-969ea6ab2da0" providerId="ADAL" clId="{96A0F2B9-F680-DF40-A71C-CD928E4931BF}" dt="2023-03-30T13:58:25.313" v="821" actId="20577"/>
        <pc:sldMkLst>
          <pc:docMk/>
          <pc:sldMk cId="1691971139" sldId="355"/>
        </pc:sldMkLst>
        <pc:spChg chg="mod">
          <ac:chgData name="정해민" userId="c43181e0-4528-46ce-a704-969ea6ab2da0" providerId="ADAL" clId="{96A0F2B9-F680-DF40-A71C-CD928E4931BF}" dt="2023-03-30T13:58:25.313" v="821" actId="20577"/>
          <ac:spMkLst>
            <pc:docMk/>
            <pc:sldMk cId="1691971139" sldId="355"/>
            <ac:spMk id="3" creationId="{5CB67340-11FE-3886-87A4-6F3788B25331}"/>
          </ac:spMkLst>
        </pc:spChg>
        <pc:picChg chg="mod">
          <ac:chgData name="정해민" userId="c43181e0-4528-46ce-a704-969ea6ab2da0" providerId="ADAL" clId="{96A0F2B9-F680-DF40-A71C-CD928E4931BF}" dt="2023-03-30T13:35:10.193" v="695" actId="1076"/>
          <ac:picMkLst>
            <pc:docMk/>
            <pc:sldMk cId="1691971139" sldId="355"/>
            <ac:picMk id="9" creationId="{9DE701DA-FE33-3A0C-67D6-23954B2200C9}"/>
          </ac:picMkLst>
        </pc:picChg>
      </pc:sldChg>
      <pc:sldChg chg="del">
        <pc:chgData name="정해민" userId="c43181e0-4528-46ce-a704-969ea6ab2da0" providerId="ADAL" clId="{96A0F2B9-F680-DF40-A71C-CD928E4931BF}" dt="2023-03-30T13:12:10.249" v="225" actId="2696"/>
        <pc:sldMkLst>
          <pc:docMk/>
          <pc:sldMk cId="1888687261" sldId="357"/>
        </pc:sldMkLst>
      </pc:sldChg>
      <pc:sldChg chg="del">
        <pc:chgData name="정해민" userId="c43181e0-4528-46ce-a704-969ea6ab2da0" providerId="ADAL" clId="{96A0F2B9-F680-DF40-A71C-CD928E4931BF}" dt="2023-03-30T13:12:10.868" v="226" actId="2696"/>
        <pc:sldMkLst>
          <pc:docMk/>
          <pc:sldMk cId="3625216273" sldId="359"/>
        </pc:sldMkLst>
      </pc:sldChg>
      <pc:sldChg chg="addSp modSp mod">
        <pc:chgData name="정해민" userId="c43181e0-4528-46ce-a704-969ea6ab2da0" providerId="ADAL" clId="{96A0F2B9-F680-DF40-A71C-CD928E4931BF}" dt="2023-03-30T16:40:59.275" v="3138" actId="1035"/>
        <pc:sldMkLst>
          <pc:docMk/>
          <pc:sldMk cId="1292436583" sldId="362"/>
        </pc:sldMkLst>
        <pc:spChg chg="add mod">
          <ac:chgData name="정해민" userId="c43181e0-4528-46ce-a704-969ea6ab2da0" providerId="ADAL" clId="{96A0F2B9-F680-DF40-A71C-CD928E4931BF}" dt="2023-03-30T13:47:14.633" v="698" actId="1076"/>
          <ac:spMkLst>
            <pc:docMk/>
            <pc:sldMk cId="1292436583" sldId="362"/>
            <ac:spMk id="7" creationId="{219DF64C-D200-9EC3-9ECD-EF7B44711A1B}"/>
          </ac:spMkLst>
        </pc:spChg>
        <pc:spChg chg="add mod">
          <ac:chgData name="정해민" userId="c43181e0-4528-46ce-a704-969ea6ab2da0" providerId="ADAL" clId="{96A0F2B9-F680-DF40-A71C-CD928E4931BF}" dt="2023-03-30T13:47:19.140" v="700" actId="1076"/>
          <ac:spMkLst>
            <pc:docMk/>
            <pc:sldMk cId="1292436583" sldId="362"/>
            <ac:spMk id="10" creationId="{E5716701-48EE-B3BA-C63C-77F8BEB37D5F}"/>
          </ac:spMkLst>
        </pc:spChg>
        <pc:picChg chg="add mod">
          <ac:chgData name="정해민" userId="c43181e0-4528-46ce-a704-969ea6ab2da0" providerId="ADAL" clId="{96A0F2B9-F680-DF40-A71C-CD928E4931BF}" dt="2023-03-30T16:40:59.275" v="3138" actId="1035"/>
          <ac:picMkLst>
            <pc:docMk/>
            <pc:sldMk cId="1292436583" sldId="362"/>
            <ac:picMk id="11" creationId="{6A4797FE-5948-234A-FCA4-564684AFA382}"/>
          </ac:picMkLst>
        </pc:picChg>
      </pc:sldChg>
      <pc:sldChg chg="modSp mod modAnim">
        <pc:chgData name="정해민" userId="c43181e0-4528-46ce-a704-969ea6ab2da0" providerId="ADAL" clId="{96A0F2B9-F680-DF40-A71C-CD928E4931BF}" dt="2023-03-30T16:29:05.523" v="2957"/>
        <pc:sldMkLst>
          <pc:docMk/>
          <pc:sldMk cId="4291360416" sldId="363"/>
        </pc:sldMkLst>
        <pc:spChg chg="mod">
          <ac:chgData name="정해민" userId="c43181e0-4528-46ce-a704-969ea6ab2da0" providerId="ADAL" clId="{96A0F2B9-F680-DF40-A71C-CD928E4931BF}" dt="2023-03-30T16:27:56.571" v="2939" actId="20577"/>
          <ac:spMkLst>
            <pc:docMk/>
            <pc:sldMk cId="4291360416" sldId="363"/>
            <ac:spMk id="3" creationId="{5CB67340-11FE-3886-87A4-6F3788B25331}"/>
          </ac:spMkLst>
        </pc:spChg>
        <pc:picChg chg="mod">
          <ac:chgData name="정해민" userId="c43181e0-4528-46ce-a704-969ea6ab2da0" providerId="ADAL" clId="{96A0F2B9-F680-DF40-A71C-CD928E4931BF}" dt="2023-03-30T13:19:57.676" v="389" actId="1076"/>
          <ac:picMkLst>
            <pc:docMk/>
            <pc:sldMk cId="4291360416" sldId="363"/>
            <ac:picMk id="18" creationId="{0076FFD5-7B0F-5FD0-FCE7-A2EDDE7E7F06}"/>
          </ac:picMkLst>
        </pc:picChg>
      </pc:sldChg>
      <pc:sldChg chg="modSp mod">
        <pc:chgData name="정해민" userId="c43181e0-4528-46ce-a704-969ea6ab2da0" providerId="ADAL" clId="{96A0F2B9-F680-DF40-A71C-CD928E4931BF}" dt="2023-03-30T16:31:24.092" v="2994" actId="20577"/>
        <pc:sldMkLst>
          <pc:docMk/>
          <pc:sldMk cId="818678423" sldId="364"/>
        </pc:sldMkLst>
        <pc:spChg chg="mod">
          <ac:chgData name="정해민" userId="c43181e0-4528-46ce-a704-969ea6ab2da0" providerId="ADAL" clId="{96A0F2B9-F680-DF40-A71C-CD928E4931BF}" dt="2023-03-30T16:31:24.092" v="2994" actId="20577"/>
          <ac:spMkLst>
            <pc:docMk/>
            <pc:sldMk cId="818678423" sldId="364"/>
            <ac:spMk id="3" creationId="{5CB67340-11FE-3886-87A4-6F3788B25331}"/>
          </ac:spMkLst>
        </pc:spChg>
      </pc:sldChg>
      <pc:sldChg chg="addSp modSp mod modAnim">
        <pc:chgData name="정해민" userId="c43181e0-4528-46ce-a704-969ea6ab2da0" providerId="ADAL" clId="{96A0F2B9-F680-DF40-A71C-CD928E4931BF}" dt="2023-03-30T16:43:00.671" v="3172" actId="2711"/>
        <pc:sldMkLst>
          <pc:docMk/>
          <pc:sldMk cId="3432694652" sldId="365"/>
        </pc:sldMkLst>
        <pc:spChg chg="add mod">
          <ac:chgData name="정해민" userId="c43181e0-4528-46ce-a704-969ea6ab2da0" providerId="ADAL" clId="{96A0F2B9-F680-DF40-A71C-CD928E4931BF}" dt="2023-03-30T16:42:42.547" v="3170" actId="1035"/>
          <ac:spMkLst>
            <pc:docMk/>
            <pc:sldMk cId="3432694652" sldId="365"/>
            <ac:spMk id="3" creationId="{2FF5C7B5-DFAA-C428-5CB1-34D88131BEE3}"/>
          </ac:spMkLst>
        </pc:spChg>
        <pc:spChg chg="mod">
          <ac:chgData name="정해민" userId="c43181e0-4528-46ce-a704-969ea6ab2da0" providerId="ADAL" clId="{96A0F2B9-F680-DF40-A71C-CD928E4931BF}" dt="2023-03-30T16:42:54.783" v="3171" actId="2711"/>
          <ac:spMkLst>
            <pc:docMk/>
            <pc:sldMk cId="3432694652" sldId="365"/>
            <ac:spMk id="8" creationId="{C6F33498-9902-BB3A-2AF5-8E6F9C485427}"/>
          </ac:spMkLst>
        </pc:spChg>
        <pc:spChg chg="mod">
          <ac:chgData name="정해민" userId="c43181e0-4528-46ce-a704-969ea6ab2da0" providerId="ADAL" clId="{96A0F2B9-F680-DF40-A71C-CD928E4931BF}" dt="2023-03-30T16:42:54.783" v="3171" actId="2711"/>
          <ac:spMkLst>
            <pc:docMk/>
            <pc:sldMk cId="3432694652" sldId="365"/>
            <ac:spMk id="11" creationId="{2AE85945-B25E-C83C-6601-13E207EAE8FB}"/>
          </ac:spMkLst>
        </pc:spChg>
        <pc:spChg chg="mod">
          <ac:chgData name="정해민" userId="c43181e0-4528-46ce-a704-969ea6ab2da0" providerId="ADAL" clId="{96A0F2B9-F680-DF40-A71C-CD928E4931BF}" dt="2023-03-30T16:43:00.671" v="3172" actId="2711"/>
          <ac:spMkLst>
            <pc:docMk/>
            <pc:sldMk cId="3432694652" sldId="365"/>
            <ac:spMk id="15" creationId="{09A153D3-4E83-9177-2E00-5563691EEF06}"/>
          </ac:spMkLst>
        </pc:spChg>
        <pc:spChg chg="mod">
          <ac:chgData name="정해민" userId="c43181e0-4528-46ce-a704-969ea6ab2da0" providerId="ADAL" clId="{96A0F2B9-F680-DF40-A71C-CD928E4931BF}" dt="2023-03-30T16:43:00.671" v="3172" actId="2711"/>
          <ac:spMkLst>
            <pc:docMk/>
            <pc:sldMk cId="3432694652" sldId="365"/>
            <ac:spMk id="16" creationId="{089728DF-DB26-7524-6C94-2B075F870445}"/>
          </ac:spMkLst>
        </pc:spChg>
        <pc:grpChg chg="mod">
          <ac:chgData name="정해민" userId="c43181e0-4528-46ce-a704-969ea6ab2da0" providerId="ADAL" clId="{96A0F2B9-F680-DF40-A71C-CD928E4931BF}" dt="2023-03-30T13:19:07.428" v="383" actId="1035"/>
          <ac:grpSpMkLst>
            <pc:docMk/>
            <pc:sldMk cId="3432694652" sldId="365"/>
            <ac:grpSpMk id="12" creationId="{CA802AE7-E497-5340-1FEE-CB9F08A6C1AD}"/>
          </ac:grpSpMkLst>
        </pc:grpChg>
        <pc:grpChg chg="mod">
          <ac:chgData name="정해민" userId="c43181e0-4528-46ce-a704-969ea6ab2da0" providerId="ADAL" clId="{96A0F2B9-F680-DF40-A71C-CD928E4931BF}" dt="2023-03-30T13:19:16.710" v="384" actId="1076"/>
          <ac:grpSpMkLst>
            <pc:docMk/>
            <pc:sldMk cId="3432694652" sldId="365"/>
            <ac:grpSpMk id="13" creationId="{5125D20C-EDCB-5D10-5B1B-0FBFE91B594E}"/>
          </ac:grpSpMkLst>
        </pc:grpChg>
      </pc:sldChg>
      <pc:sldChg chg="del">
        <pc:chgData name="정해민" userId="c43181e0-4528-46ce-a704-969ea6ab2da0" providerId="ADAL" clId="{96A0F2B9-F680-DF40-A71C-CD928E4931BF}" dt="2023-03-30T13:12:11.511" v="227" actId="2696"/>
        <pc:sldMkLst>
          <pc:docMk/>
          <pc:sldMk cId="36767728" sldId="366"/>
        </pc:sldMkLst>
      </pc:sldChg>
      <pc:sldChg chg="modSp mod">
        <pc:chgData name="정해민" userId="c43181e0-4528-46ce-a704-969ea6ab2da0" providerId="ADAL" clId="{96A0F2B9-F680-DF40-A71C-CD928E4931BF}" dt="2023-03-30T14:23:53.197" v="1005" actId="20577"/>
        <pc:sldMkLst>
          <pc:docMk/>
          <pc:sldMk cId="3985195365" sldId="369"/>
        </pc:sldMkLst>
        <pc:spChg chg="mod">
          <ac:chgData name="정해민" userId="c43181e0-4528-46ce-a704-969ea6ab2da0" providerId="ADAL" clId="{96A0F2B9-F680-DF40-A71C-CD928E4931BF}" dt="2023-03-30T14:23:53.197" v="1005" actId="20577"/>
          <ac:spMkLst>
            <pc:docMk/>
            <pc:sldMk cId="3985195365" sldId="369"/>
            <ac:spMk id="3" creationId="{5CB67340-11FE-3886-87A4-6F3788B25331}"/>
          </ac:spMkLst>
        </pc:spChg>
      </pc:sldChg>
      <pc:sldChg chg="modSp del mod">
        <pc:chgData name="정해민" userId="c43181e0-4528-46ce-a704-969ea6ab2da0" providerId="ADAL" clId="{96A0F2B9-F680-DF40-A71C-CD928E4931BF}" dt="2023-03-30T16:32:19.413" v="3011" actId="2696"/>
        <pc:sldMkLst>
          <pc:docMk/>
          <pc:sldMk cId="3960346617" sldId="371"/>
        </pc:sldMkLst>
        <pc:spChg chg="mod">
          <ac:chgData name="정해민" userId="c43181e0-4528-46ce-a704-969ea6ab2da0" providerId="ADAL" clId="{96A0F2B9-F680-DF40-A71C-CD928E4931BF}" dt="2023-03-30T13:20:29.599" v="419" actId="20577"/>
          <ac:spMkLst>
            <pc:docMk/>
            <pc:sldMk cId="3960346617" sldId="371"/>
            <ac:spMk id="3" creationId="{5CB67340-11FE-3886-87A4-6F3788B25331}"/>
          </ac:spMkLst>
        </pc:spChg>
      </pc:sldChg>
      <pc:sldChg chg="modSp mod">
        <pc:chgData name="정해민" userId="c43181e0-4528-46ce-a704-969ea6ab2da0" providerId="ADAL" clId="{96A0F2B9-F680-DF40-A71C-CD928E4931BF}" dt="2023-03-30T13:51:24.914" v="726" actId="1076"/>
        <pc:sldMkLst>
          <pc:docMk/>
          <pc:sldMk cId="859907362" sldId="372"/>
        </pc:sldMkLst>
        <pc:picChg chg="mod">
          <ac:chgData name="정해민" userId="c43181e0-4528-46ce-a704-969ea6ab2da0" providerId="ADAL" clId="{96A0F2B9-F680-DF40-A71C-CD928E4931BF}" dt="2023-03-30T13:51:24.914" v="726" actId="1076"/>
          <ac:picMkLst>
            <pc:docMk/>
            <pc:sldMk cId="859907362" sldId="372"/>
            <ac:picMk id="10" creationId="{ADB50880-4CA9-CD7A-82E9-8C57518EF732}"/>
          </ac:picMkLst>
        </pc:picChg>
      </pc:sldChg>
      <pc:sldChg chg="addSp delSp modSp">
        <pc:chgData name="정해민" userId="c43181e0-4528-46ce-a704-969ea6ab2da0" providerId="ADAL" clId="{96A0F2B9-F680-DF40-A71C-CD928E4931BF}" dt="2023-03-30T13:49:24.763" v="702"/>
        <pc:sldMkLst>
          <pc:docMk/>
          <pc:sldMk cId="16856491" sldId="373"/>
        </pc:sldMkLst>
        <pc:spChg chg="add del mod">
          <ac:chgData name="정해민" userId="c43181e0-4528-46ce-a704-969ea6ab2da0" providerId="ADAL" clId="{96A0F2B9-F680-DF40-A71C-CD928E4931BF}" dt="2023-03-30T13:49:24.763" v="702"/>
          <ac:spMkLst>
            <pc:docMk/>
            <pc:sldMk cId="16856491" sldId="373"/>
            <ac:spMk id="3" creationId="{06B9B6BA-C2F0-FB7B-4355-2B7B19B5F734}"/>
          </ac:spMkLst>
        </pc:spChg>
      </pc:sldChg>
      <pc:sldChg chg="modAnim">
        <pc:chgData name="정해민" userId="c43181e0-4528-46ce-a704-969ea6ab2da0" providerId="ADAL" clId="{96A0F2B9-F680-DF40-A71C-CD928E4931BF}" dt="2023-03-30T13:12:34.511" v="230"/>
        <pc:sldMkLst>
          <pc:docMk/>
          <pc:sldMk cId="3021192033" sldId="374"/>
        </pc:sldMkLst>
      </pc:sldChg>
      <pc:sldChg chg="addSp delSp modSp mod">
        <pc:chgData name="정해민" userId="c43181e0-4528-46ce-a704-969ea6ab2da0" providerId="ADAL" clId="{96A0F2B9-F680-DF40-A71C-CD928E4931BF}" dt="2023-03-30T15:18:51.517" v="2678" actId="5793"/>
        <pc:sldMkLst>
          <pc:docMk/>
          <pc:sldMk cId="1286088493" sldId="375"/>
        </pc:sldMkLst>
        <pc:spChg chg="mod">
          <ac:chgData name="정해민" userId="c43181e0-4528-46ce-a704-969ea6ab2da0" providerId="ADAL" clId="{96A0F2B9-F680-DF40-A71C-CD928E4931BF}" dt="2023-03-30T14:40:56.150" v="1227" actId="20577"/>
          <ac:spMkLst>
            <pc:docMk/>
            <pc:sldMk cId="1286088493" sldId="375"/>
            <ac:spMk id="2" creationId="{A9D41558-3D3C-262A-92DF-D481FFD4C148}"/>
          </ac:spMkLst>
        </pc:spChg>
        <pc:spChg chg="mod">
          <ac:chgData name="정해민" userId="c43181e0-4528-46ce-a704-969ea6ab2da0" providerId="ADAL" clId="{96A0F2B9-F680-DF40-A71C-CD928E4931BF}" dt="2023-03-30T15:18:51.517" v="2678" actId="5793"/>
          <ac:spMkLst>
            <pc:docMk/>
            <pc:sldMk cId="1286088493" sldId="375"/>
            <ac:spMk id="3" creationId="{5CB67340-11FE-3886-87A4-6F3788B25331}"/>
          </ac:spMkLst>
        </pc:spChg>
        <pc:spChg chg="add mod">
          <ac:chgData name="정해민" userId="c43181e0-4528-46ce-a704-969ea6ab2da0" providerId="ADAL" clId="{96A0F2B9-F680-DF40-A71C-CD928E4931BF}" dt="2023-03-30T14:09:02.861" v="935" actId="164"/>
          <ac:spMkLst>
            <pc:docMk/>
            <pc:sldMk cId="1286088493" sldId="375"/>
            <ac:spMk id="8" creationId="{4A578B8F-BDB8-67CE-E3C9-C3DC6CB7FDB4}"/>
          </ac:spMkLst>
        </pc:spChg>
        <pc:grpChg chg="add mod">
          <ac:chgData name="정해민" userId="c43181e0-4528-46ce-a704-969ea6ab2da0" providerId="ADAL" clId="{96A0F2B9-F680-DF40-A71C-CD928E4931BF}" dt="2023-03-30T14:09:02.861" v="935" actId="164"/>
          <ac:grpSpMkLst>
            <pc:docMk/>
            <pc:sldMk cId="1286088493" sldId="375"/>
            <ac:grpSpMk id="13" creationId="{8ADAE709-43B2-3F9B-2000-CD994BF328E8}"/>
          </ac:grpSpMkLst>
        </pc:grpChg>
        <pc:graphicFrameChg chg="mod">
          <ac:chgData name="정해민" userId="c43181e0-4528-46ce-a704-969ea6ab2da0" providerId="ADAL" clId="{96A0F2B9-F680-DF40-A71C-CD928E4931BF}" dt="2023-03-30T14:09:06.348" v="936" actId="1076"/>
          <ac:graphicFrameMkLst>
            <pc:docMk/>
            <pc:sldMk cId="1286088493" sldId="375"/>
            <ac:graphicFrameMk id="7" creationId="{31A67D02-A806-8137-D1EB-5E2F814917DB}"/>
          </ac:graphicFrameMkLst>
        </pc:graphicFrameChg>
        <pc:picChg chg="add del mod">
          <ac:chgData name="정해민" userId="c43181e0-4528-46ce-a704-969ea6ab2da0" providerId="ADAL" clId="{96A0F2B9-F680-DF40-A71C-CD928E4931BF}" dt="2023-03-30T14:08:52.644" v="931" actId="478"/>
          <ac:picMkLst>
            <pc:docMk/>
            <pc:sldMk cId="1286088493" sldId="375"/>
            <ac:picMk id="11" creationId="{6CEBB176-1CFD-682C-BF62-4C8D8D8126B5}"/>
          </ac:picMkLst>
        </pc:picChg>
        <pc:picChg chg="add mod">
          <ac:chgData name="정해민" userId="c43181e0-4528-46ce-a704-969ea6ab2da0" providerId="ADAL" clId="{96A0F2B9-F680-DF40-A71C-CD928E4931BF}" dt="2023-03-30T14:08:57.402" v="934" actId="1076"/>
          <ac:picMkLst>
            <pc:docMk/>
            <pc:sldMk cId="1286088493" sldId="375"/>
            <ac:picMk id="12" creationId="{4CB3FFF7-10F9-0828-4A9B-82BB19BA4DD3}"/>
          </ac:picMkLst>
        </pc:picChg>
        <pc:cxnChg chg="add mod">
          <ac:chgData name="정해민" userId="c43181e0-4528-46ce-a704-969ea6ab2da0" providerId="ADAL" clId="{96A0F2B9-F680-DF40-A71C-CD928E4931BF}" dt="2023-03-30T14:09:02.861" v="935" actId="164"/>
          <ac:cxnSpMkLst>
            <pc:docMk/>
            <pc:sldMk cId="1286088493" sldId="375"/>
            <ac:cxnSpMk id="10" creationId="{7050ED02-A018-D509-2F64-67A92912ACB4}"/>
          </ac:cxnSpMkLst>
        </pc:cxnChg>
      </pc:sldChg>
      <pc:sldChg chg="addSp delSp modSp del mod ord">
        <pc:chgData name="정해민" userId="c43181e0-4528-46ce-a704-969ea6ab2da0" providerId="ADAL" clId="{96A0F2B9-F680-DF40-A71C-CD928E4931BF}" dt="2023-03-30T13:09:58.857" v="214" actId="2696"/>
        <pc:sldMkLst>
          <pc:docMk/>
          <pc:sldMk cId="3410799859" sldId="376"/>
        </pc:sldMkLst>
        <pc:spChg chg="del">
          <ac:chgData name="정해민" userId="c43181e0-4528-46ce-a704-969ea6ab2da0" providerId="ADAL" clId="{96A0F2B9-F680-DF40-A71C-CD928E4931BF}" dt="2023-03-30T13:02:18.324" v="13" actId="478"/>
          <ac:spMkLst>
            <pc:docMk/>
            <pc:sldMk cId="3410799859" sldId="376"/>
            <ac:spMk id="2" creationId="{A9D41558-3D3C-262A-92DF-D481FFD4C148}"/>
          </ac:spMkLst>
        </pc:spChg>
        <pc:spChg chg="del">
          <ac:chgData name="정해민" userId="c43181e0-4528-46ce-a704-969ea6ab2da0" providerId="ADAL" clId="{96A0F2B9-F680-DF40-A71C-CD928E4931BF}" dt="2023-03-30T13:02:13.256" v="11" actId="478"/>
          <ac:spMkLst>
            <pc:docMk/>
            <pc:sldMk cId="3410799859" sldId="376"/>
            <ac:spMk id="3" creationId="{5CB67340-11FE-3886-87A4-6F3788B25331}"/>
          </ac:spMkLst>
        </pc:spChg>
        <pc:spChg chg="add mod">
          <ac:chgData name="정해민" userId="c43181e0-4528-46ce-a704-969ea6ab2da0" providerId="ADAL" clId="{96A0F2B9-F680-DF40-A71C-CD928E4931BF}" dt="2023-03-30T13:02:09.154" v="10" actId="1076"/>
          <ac:spMkLst>
            <pc:docMk/>
            <pc:sldMk cId="3410799859" sldId="376"/>
            <ac:spMk id="7" creationId="{E6358B08-4ACE-58CE-80FF-8BAA2A9BD752}"/>
          </ac:spMkLst>
        </pc:spChg>
        <pc:spChg chg="add del mod">
          <ac:chgData name="정해민" userId="c43181e0-4528-46ce-a704-969ea6ab2da0" providerId="ADAL" clId="{96A0F2B9-F680-DF40-A71C-CD928E4931BF}" dt="2023-03-30T13:02:15.005" v="12" actId="478"/>
          <ac:spMkLst>
            <pc:docMk/>
            <pc:sldMk cId="3410799859" sldId="376"/>
            <ac:spMk id="9" creationId="{A1AB4FE7-92BB-F3C7-8DD8-28F2A3B235B8}"/>
          </ac:spMkLst>
        </pc:spChg>
        <pc:spChg chg="add del mod">
          <ac:chgData name="정해민" userId="c43181e0-4528-46ce-a704-969ea6ab2da0" providerId="ADAL" clId="{96A0F2B9-F680-DF40-A71C-CD928E4931BF}" dt="2023-03-30T13:02:19.608" v="14" actId="478"/>
          <ac:spMkLst>
            <pc:docMk/>
            <pc:sldMk cId="3410799859" sldId="376"/>
            <ac:spMk id="11" creationId="{44961E06-F7CC-DF22-7A90-836B8D7AA6F1}"/>
          </ac:spMkLst>
        </pc:spChg>
        <pc:spChg chg="add mod">
          <ac:chgData name="정해민" userId="c43181e0-4528-46ce-a704-969ea6ab2da0" providerId="ADAL" clId="{96A0F2B9-F680-DF40-A71C-CD928E4931BF}" dt="2023-03-30T13:08:44.665" v="202" actId="13926"/>
          <ac:spMkLst>
            <pc:docMk/>
            <pc:sldMk cId="3410799859" sldId="376"/>
            <ac:spMk id="12" creationId="{C056F7D4-5C1F-8D63-0139-9592B69763DB}"/>
          </ac:spMkLst>
        </pc:spChg>
      </pc:sldChg>
      <pc:sldChg chg="modSp mod">
        <pc:chgData name="정해민" userId="c43181e0-4528-46ce-a704-969ea6ab2da0" providerId="ADAL" clId="{96A0F2B9-F680-DF40-A71C-CD928E4931BF}" dt="2023-03-30T16:22:10.214" v="2785" actId="20577"/>
        <pc:sldMkLst>
          <pc:docMk/>
          <pc:sldMk cId="1403193028" sldId="377"/>
        </pc:sldMkLst>
        <pc:spChg chg="mod">
          <ac:chgData name="정해민" userId="c43181e0-4528-46ce-a704-969ea6ab2da0" providerId="ADAL" clId="{96A0F2B9-F680-DF40-A71C-CD928E4931BF}" dt="2023-03-30T16:22:10.214" v="2785" actId="20577"/>
          <ac:spMkLst>
            <pc:docMk/>
            <pc:sldMk cId="1403193028" sldId="377"/>
            <ac:spMk id="3" creationId="{5CB67340-11FE-3886-87A4-6F3788B25331}"/>
          </ac:spMkLst>
        </pc:spChg>
      </pc:sldChg>
      <pc:sldChg chg="modSp mod">
        <pc:chgData name="정해민" userId="c43181e0-4528-46ce-a704-969ea6ab2da0" providerId="ADAL" clId="{96A0F2B9-F680-DF40-A71C-CD928E4931BF}" dt="2023-03-30T13:52:37.476" v="764" actId="20577"/>
        <pc:sldMkLst>
          <pc:docMk/>
          <pc:sldMk cId="1219041111" sldId="378"/>
        </pc:sldMkLst>
        <pc:spChg chg="mod">
          <ac:chgData name="정해민" userId="c43181e0-4528-46ce-a704-969ea6ab2da0" providerId="ADAL" clId="{96A0F2B9-F680-DF40-A71C-CD928E4931BF}" dt="2023-03-30T13:52:37.476" v="764" actId="20577"/>
          <ac:spMkLst>
            <pc:docMk/>
            <pc:sldMk cId="1219041111" sldId="378"/>
            <ac:spMk id="2" creationId="{A9D41558-3D3C-262A-92DF-D481FFD4C148}"/>
          </ac:spMkLst>
        </pc:spChg>
      </pc:sldChg>
      <pc:sldChg chg="addSp delSp modSp add del mod">
        <pc:chgData name="정해민" userId="c43181e0-4528-46ce-a704-969ea6ab2da0" providerId="ADAL" clId="{96A0F2B9-F680-DF40-A71C-CD928E4931BF}" dt="2023-03-30T13:56:11.983" v="794" actId="20577"/>
        <pc:sldMkLst>
          <pc:docMk/>
          <pc:sldMk cId="1499960609" sldId="379"/>
        </pc:sldMkLst>
        <pc:spChg chg="mod">
          <ac:chgData name="정해민" userId="c43181e0-4528-46ce-a704-969ea6ab2da0" providerId="ADAL" clId="{96A0F2B9-F680-DF40-A71C-CD928E4931BF}" dt="2023-03-30T13:56:11.983" v="794" actId="20577"/>
          <ac:spMkLst>
            <pc:docMk/>
            <pc:sldMk cId="1499960609" sldId="379"/>
            <ac:spMk id="2" creationId="{A9D41558-3D3C-262A-92DF-D481FFD4C148}"/>
          </ac:spMkLst>
        </pc:spChg>
        <pc:spChg chg="del">
          <ac:chgData name="정해민" userId="c43181e0-4528-46ce-a704-969ea6ab2da0" providerId="ADAL" clId="{96A0F2B9-F680-DF40-A71C-CD928E4931BF}" dt="2023-03-30T13:09:18.246" v="207" actId="478"/>
          <ac:spMkLst>
            <pc:docMk/>
            <pc:sldMk cId="1499960609" sldId="379"/>
            <ac:spMk id="3" creationId="{5CB67340-11FE-3886-87A4-6F3788B25331}"/>
          </ac:spMkLst>
        </pc:spChg>
        <pc:spChg chg="add mod">
          <ac:chgData name="정해민" userId="c43181e0-4528-46ce-a704-969ea6ab2da0" providerId="ADAL" clId="{96A0F2B9-F680-DF40-A71C-CD928E4931BF}" dt="2023-03-30T13:27:58.967" v="689" actId="403"/>
          <ac:spMkLst>
            <pc:docMk/>
            <pc:sldMk cId="1499960609" sldId="379"/>
            <ac:spMk id="7" creationId="{B898D460-5DEE-FF9E-4AE9-307139603A30}"/>
          </ac:spMkLst>
        </pc:spChg>
        <pc:spChg chg="add mod">
          <ac:chgData name="정해민" userId="c43181e0-4528-46ce-a704-969ea6ab2da0" providerId="ADAL" clId="{96A0F2B9-F680-DF40-A71C-CD928E4931BF}" dt="2023-03-30T13:28:37.974" v="692" actId="2711"/>
          <ac:spMkLst>
            <pc:docMk/>
            <pc:sldMk cId="1499960609" sldId="379"/>
            <ac:spMk id="8" creationId="{CC7DA62B-ADC0-5B70-B2E5-7BC371B67049}"/>
          </ac:spMkLst>
        </pc:spChg>
        <pc:spChg chg="add del mod">
          <ac:chgData name="정해민" userId="c43181e0-4528-46ce-a704-969ea6ab2da0" providerId="ADAL" clId="{96A0F2B9-F680-DF40-A71C-CD928E4931BF}" dt="2023-03-30T13:09:20.639" v="208" actId="478"/>
          <ac:spMkLst>
            <pc:docMk/>
            <pc:sldMk cId="1499960609" sldId="379"/>
            <ac:spMk id="10" creationId="{37C02D5D-E271-08BB-ADEE-3F7BADAB4D85}"/>
          </ac:spMkLst>
        </pc:spChg>
      </pc:sldChg>
      <pc:sldChg chg="modSp add mod">
        <pc:chgData name="정해민" userId="c43181e0-4528-46ce-a704-969ea6ab2da0" providerId="ADAL" clId="{96A0F2B9-F680-DF40-A71C-CD928E4931BF}" dt="2023-03-30T16:33:51.117" v="3066" actId="2711"/>
        <pc:sldMkLst>
          <pc:docMk/>
          <pc:sldMk cId="199710740" sldId="380"/>
        </pc:sldMkLst>
        <pc:spChg chg="mod">
          <ac:chgData name="정해민" userId="c43181e0-4528-46ce-a704-969ea6ab2da0" providerId="ADAL" clId="{96A0F2B9-F680-DF40-A71C-CD928E4931BF}" dt="2023-03-30T13:11:28.244" v="224" actId="20577"/>
          <ac:spMkLst>
            <pc:docMk/>
            <pc:sldMk cId="199710740" sldId="380"/>
            <ac:spMk id="2" creationId="{A9D41558-3D3C-262A-92DF-D481FFD4C148}"/>
          </ac:spMkLst>
        </pc:spChg>
        <pc:spChg chg="mod">
          <ac:chgData name="정해민" userId="c43181e0-4528-46ce-a704-969ea6ab2da0" providerId="ADAL" clId="{96A0F2B9-F680-DF40-A71C-CD928E4931BF}" dt="2023-03-30T16:33:51.117" v="3066" actId="2711"/>
          <ac:spMkLst>
            <pc:docMk/>
            <pc:sldMk cId="199710740" sldId="380"/>
            <ac:spMk id="8" creationId="{8614B9F1-C156-8249-1DD8-F0B6CC7B58C7}"/>
          </ac:spMkLst>
        </pc:spChg>
        <pc:spChg chg="mod">
          <ac:chgData name="정해민" userId="c43181e0-4528-46ce-a704-969ea6ab2da0" providerId="ADAL" clId="{96A0F2B9-F680-DF40-A71C-CD928E4931BF}" dt="2023-03-30T16:33:51.117" v="3066" actId="2711"/>
          <ac:spMkLst>
            <pc:docMk/>
            <pc:sldMk cId="199710740" sldId="380"/>
            <ac:spMk id="9" creationId="{167CBD3C-6D06-2D4B-C74B-58937DA7B648}"/>
          </ac:spMkLst>
        </pc:spChg>
        <pc:spChg chg="mod">
          <ac:chgData name="정해민" userId="c43181e0-4528-46ce-a704-969ea6ab2da0" providerId="ADAL" clId="{96A0F2B9-F680-DF40-A71C-CD928E4931BF}" dt="2023-03-30T16:33:41.869" v="3064" actId="1076"/>
          <ac:spMkLst>
            <pc:docMk/>
            <pc:sldMk cId="199710740" sldId="380"/>
            <ac:spMk id="10" creationId="{5C89FE50-A557-0C06-AD2A-96EEE7EFBA7D}"/>
          </ac:spMkLst>
        </pc:spChg>
        <pc:spChg chg="mod">
          <ac:chgData name="정해민" userId="c43181e0-4528-46ce-a704-969ea6ab2da0" providerId="ADAL" clId="{96A0F2B9-F680-DF40-A71C-CD928E4931BF}" dt="2023-03-30T16:33:45.151" v="3065" actId="1076"/>
          <ac:spMkLst>
            <pc:docMk/>
            <pc:sldMk cId="199710740" sldId="380"/>
            <ac:spMk id="11" creationId="{879AC81C-C1FF-AAEA-3D83-AA28A98D3D4B}"/>
          </ac:spMkLst>
        </pc:spChg>
      </pc:sldChg>
      <pc:sldChg chg="add del">
        <pc:chgData name="정해민" userId="c43181e0-4528-46ce-a704-969ea6ab2da0" providerId="ADAL" clId="{96A0F2B9-F680-DF40-A71C-CD928E4931BF}" dt="2023-03-30T13:11:15.651" v="216" actId="2696"/>
        <pc:sldMkLst>
          <pc:docMk/>
          <pc:sldMk cId="1285765129" sldId="380"/>
        </pc:sldMkLst>
      </pc:sldChg>
      <pc:sldChg chg="addSp delSp modSp add del mod">
        <pc:chgData name="정해민" userId="c43181e0-4528-46ce-a704-969ea6ab2da0" providerId="ADAL" clId="{96A0F2B9-F680-DF40-A71C-CD928E4931BF}" dt="2023-03-30T14:24:54.422" v="1054" actId="2696"/>
        <pc:sldMkLst>
          <pc:docMk/>
          <pc:sldMk cId="1269084893" sldId="381"/>
        </pc:sldMkLst>
        <pc:spChg chg="del mod">
          <ac:chgData name="정해민" userId="c43181e0-4528-46ce-a704-969ea6ab2da0" providerId="ADAL" clId="{96A0F2B9-F680-DF40-A71C-CD928E4931BF}" dt="2023-03-30T13:49:57.311" v="720" actId="478"/>
          <ac:spMkLst>
            <pc:docMk/>
            <pc:sldMk cId="1269084893" sldId="381"/>
            <ac:spMk id="2" creationId="{A9D41558-3D3C-262A-92DF-D481FFD4C148}"/>
          </ac:spMkLst>
        </pc:spChg>
        <pc:spChg chg="add mod">
          <ac:chgData name="정해민" userId="c43181e0-4528-46ce-a704-969ea6ab2da0" providerId="ADAL" clId="{96A0F2B9-F680-DF40-A71C-CD928E4931BF}" dt="2023-03-30T13:49:53.152" v="718"/>
          <ac:spMkLst>
            <pc:docMk/>
            <pc:sldMk cId="1269084893" sldId="381"/>
            <ac:spMk id="3" creationId="{ADDF4EDD-06CE-BB72-DAD3-0EB5A6280577}"/>
          </ac:spMkLst>
        </pc:spChg>
        <pc:spChg chg="add del mod">
          <ac:chgData name="정해민" userId="c43181e0-4528-46ce-a704-969ea6ab2da0" providerId="ADAL" clId="{96A0F2B9-F680-DF40-A71C-CD928E4931BF}" dt="2023-03-30T13:49:58.950" v="721" actId="478"/>
          <ac:spMkLst>
            <pc:docMk/>
            <pc:sldMk cId="1269084893" sldId="381"/>
            <ac:spMk id="8" creationId="{9781E42B-7DD4-DBE3-D9BC-FC4F673294CC}"/>
          </ac:spMkLst>
        </pc:spChg>
        <pc:picChg chg="mod">
          <ac:chgData name="정해민" userId="c43181e0-4528-46ce-a704-969ea6ab2da0" providerId="ADAL" clId="{96A0F2B9-F680-DF40-A71C-CD928E4931BF}" dt="2023-03-30T13:50:02.104" v="722" actId="1076"/>
          <ac:picMkLst>
            <pc:docMk/>
            <pc:sldMk cId="1269084893" sldId="381"/>
            <ac:picMk id="12" creationId="{D9AB6827-C830-1922-A076-A44B19C9BE7B}"/>
          </ac:picMkLst>
        </pc:picChg>
      </pc:sldChg>
      <pc:sldChg chg="modSp add mod">
        <pc:chgData name="정해민" userId="c43181e0-4528-46ce-a704-969ea6ab2da0" providerId="ADAL" clId="{96A0F2B9-F680-DF40-A71C-CD928E4931BF}" dt="2023-03-30T14:25:44.870" v="1069" actId="20577"/>
        <pc:sldMkLst>
          <pc:docMk/>
          <pc:sldMk cId="1272427901" sldId="381"/>
        </pc:sldMkLst>
        <pc:spChg chg="mod">
          <ac:chgData name="정해민" userId="c43181e0-4528-46ce-a704-969ea6ab2da0" providerId="ADAL" clId="{96A0F2B9-F680-DF40-A71C-CD928E4931BF}" dt="2023-03-30T14:25:44.870" v="1069" actId="20577"/>
          <ac:spMkLst>
            <pc:docMk/>
            <pc:sldMk cId="1272427901" sldId="381"/>
            <ac:spMk id="3" creationId="{ADDF4EDD-06CE-BB72-DAD3-0EB5A6280577}"/>
          </ac:spMkLst>
        </pc:spChg>
      </pc:sldChg>
      <pc:sldChg chg="delSp modSp add del mod delAnim">
        <pc:chgData name="정해민" userId="c43181e0-4528-46ce-a704-969ea6ab2da0" providerId="ADAL" clId="{96A0F2B9-F680-DF40-A71C-CD928E4931BF}" dt="2023-03-30T14:42:52.993" v="1299" actId="2696"/>
        <pc:sldMkLst>
          <pc:docMk/>
          <pc:sldMk cId="3563770511" sldId="382"/>
        </pc:sldMkLst>
        <pc:spChg chg="mod">
          <ac:chgData name="정해민" userId="c43181e0-4528-46ce-a704-969ea6ab2da0" providerId="ADAL" clId="{96A0F2B9-F680-DF40-A71C-CD928E4931BF}" dt="2023-03-30T14:42:36.792" v="1290" actId="20577"/>
          <ac:spMkLst>
            <pc:docMk/>
            <pc:sldMk cId="3563770511" sldId="382"/>
            <ac:spMk id="2" creationId="{A9D41558-3D3C-262A-92DF-D481FFD4C148}"/>
          </ac:spMkLst>
        </pc:spChg>
        <pc:spChg chg="del">
          <ac:chgData name="정해민" userId="c43181e0-4528-46ce-a704-969ea6ab2da0" providerId="ADAL" clId="{96A0F2B9-F680-DF40-A71C-CD928E4931BF}" dt="2023-03-30T14:42:48.244" v="1297" actId="478"/>
          <ac:spMkLst>
            <pc:docMk/>
            <pc:sldMk cId="3563770511" sldId="382"/>
            <ac:spMk id="26" creationId="{AA7D6B1D-A1DD-2046-6F1D-86410C32EDED}"/>
          </ac:spMkLst>
        </pc:spChg>
      </pc:sldChg>
      <pc:sldChg chg="addSp delSp modSp add del mod modAnim">
        <pc:chgData name="정해민" userId="c43181e0-4528-46ce-a704-969ea6ab2da0" providerId="ADAL" clId="{96A0F2B9-F680-DF40-A71C-CD928E4931BF}" dt="2023-03-30T16:35:04.424" v="3070"/>
        <pc:sldMkLst>
          <pc:docMk/>
          <pc:sldMk cId="2105820495" sldId="383"/>
        </pc:sldMkLst>
        <pc:spChg chg="mod">
          <ac:chgData name="정해민" userId="c43181e0-4528-46ce-a704-969ea6ab2da0" providerId="ADAL" clId="{96A0F2B9-F680-DF40-A71C-CD928E4931BF}" dt="2023-03-30T14:43:03.930" v="1320" actId="20577"/>
          <ac:spMkLst>
            <pc:docMk/>
            <pc:sldMk cId="2105820495" sldId="383"/>
            <ac:spMk id="2" creationId="{A9D41558-3D3C-262A-92DF-D481FFD4C148}"/>
          </ac:spMkLst>
        </pc:spChg>
        <pc:spChg chg="mod">
          <ac:chgData name="정해민" userId="c43181e0-4528-46ce-a704-969ea6ab2da0" providerId="ADAL" clId="{96A0F2B9-F680-DF40-A71C-CD928E4931BF}" dt="2023-03-30T15:10:53.427" v="2282" actId="404"/>
          <ac:spMkLst>
            <pc:docMk/>
            <pc:sldMk cId="2105820495" sldId="383"/>
            <ac:spMk id="3" creationId="{5CB67340-11FE-3886-87A4-6F3788B25331}"/>
          </ac:spMkLst>
        </pc:spChg>
        <pc:spChg chg="add mod">
          <ac:chgData name="정해민" userId="c43181e0-4528-46ce-a704-969ea6ab2da0" providerId="ADAL" clId="{96A0F2B9-F680-DF40-A71C-CD928E4931BF}" dt="2023-03-30T15:10:41.792" v="2280" actId="207"/>
          <ac:spMkLst>
            <pc:docMk/>
            <pc:sldMk cId="2105820495" sldId="383"/>
            <ac:spMk id="15" creationId="{BBC427CE-0DCC-5C87-033F-8D38E524F45E}"/>
          </ac:spMkLst>
        </pc:spChg>
        <pc:spChg chg="add mod">
          <ac:chgData name="정해민" userId="c43181e0-4528-46ce-a704-969ea6ab2da0" providerId="ADAL" clId="{96A0F2B9-F680-DF40-A71C-CD928E4931BF}" dt="2023-03-30T15:10:44.565" v="2281" actId="207"/>
          <ac:spMkLst>
            <pc:docMk/>
            <pc:sldMk cId="2105820495" sldId="383"/>
            <ac:spMk id="17" creationId="{48B14442-FFB6-A416-C842-BA4ED2148B03}"/>
          </ac:spMkLst>
        </pc:spChg>
        <pc:spChg chg="add del">
          <ac:chgData name="정해민" userId="c43181e0-4528-46ce-a704-969ea6ab2da0" providerId="ADAL" clId="{96A0F2B9-F680-DF40-A71C-CD928E4931BF}" dt="2023-03-30T15:03:02.470" v="2135" actId="22"/>
          <ac:spMkLst>
            <pc:docMk/>
            <pc:sldMk cId="2105820495" sldId="383"/>
            <ac:spMk id="28" creationId="{45E2A9EE-7988-80C3-0F03-2929C2E6ABDF}"/>
          </ac:spMkLst>
        </pc:spChg>
        <pc:grpChg chg="del">
          <ac:chgData name="정해민" userId="c43181e0-4528-46ce-a704-969ea6ab2da0" providerId="ADAL" clId="{96A0F2B9-F680-DF40-A71C-CD928E4931BF}" dt="2023-03-30T14:42:56.271" v="1301" actId="478"/>
          <ac:grpSpMkLst>
            <pc:docMk/>
            <pc:sldMk cId="2105820495" sldId="383"/>
            <ac:grpSpMk id="13" creationId="{8ADAE709-43B2-3F9B-2000-CD994BF328E8}"/>
          </ac:grpSpMkLst>
        </pc:grpChg>
        <pc:picChg chg="del">
          <ac:chgData name="정해민" userId="c43181e0-4528-46ce-a704-969ea6ab2da0" providerId="ADAL" clId="{96A0F2B9-F680-DF40-A71C-CD928E4931BF}" dt="2023-03-30T14:42:56.838" v="1302" actId="478"/>
          <ac:picMkLst>
            <pc:docMk/>
            <pc:sldMk cId="2105820495" sldId="383"/>
            <ac:picMk id="12" creationId="{4CB3FFF7-10F9-0828-4A9B-82BB19BA4DD3}"/>
          </ac:picMkLst>
        </pc:picChg>
        <pc:cxnChg chg="add mod">
          <ac:chgData name="정해민" userId="c43181e0-4528-46ce-a704-969ea6ab2da0" providerId="ADAL" clId="{96A0F2B9-F680-DF40-A71C-CD928E4931BF}" dt="2023-03-30T14:58:41.652" v="1965" actId="2711"/>
          <ac:cxnSpMkLst>
            <pc:docMk/>
            <pc:sldMk cId="2105820495" sldId="383"/>
            <ac:cxnSpMk id="11" creationId="{5F7A68CA-4769-BA69-D61E-D034060C6817}"/>
          </ac:cxnSpMkLst>
        </pc:cxnChg>
        <pc:cxnChg chg="add mod">
          <ac:chgData name="정해민" userId="c43181e0-4528-46ce-a704-969ea6ab2da0" providerId="ADAL" clId="{96A0F2B9-F680-DF40-A71C-CD928E4931BF}" dt="2023-03-30T14:58:06.595" v="1961" actId="14100"/>
          <ac:cxnSpMkLst>
            <pc:docMk/>
            <pc:sldMk cId="2105820495" sldId="383"/>
            <ac:cxnSpMk id="14" creationId="{BE1436F8-A734-19C9-D1F0-43391E096191}"/>
          </ac:cxnSpMkLst>
        </pc:cxnChg>
      </pc:sldChg>
      <pc:sldChg chg="delSp modSp add del mod">
        <pc:chgData name="정해민" userId="c43181e0-4528-46ce-a704-969ea6ab2da0" providerId="ADAL" clId="{96A0F2B9-F680-DF40-A71C-CD928E4931BF}" dt="2023-03-30T15:06:50.872" v="2268" actId="20577"/>
        <pc:sldMkLst>
          <pc:docMk/>
          <pc:sldMk cId="576046013" sldId="384"/>
        </pc:sldMkLst>
        <pc:spChg chg="mod">
          <ac:chgData name="정해민" userId="c43181e0-4528-46ce-a704-969ea6ab2da0" providerId="ADAL" clId="{96A0F2B9-F680-DF40-A71C-CD928E4931BF}" dt="2023-03-30T15:06:50.872" v="2268" actId="20577"/>
          <ac:spMkLst>
            <pc:docMk/>
            <pc:sldMk cId="576046013" sldId="384"/>
            <ac:spMk id="3" creationId="{5CB67340-11FE-3886-87A4-6F3788B25331}"/>
          </ac:spMkLst>
        </pc:spChg>
        <pc:spChg chg="del">
          <ac:chgData name="정해민" userId="c43181e0-4528-46ce-a704-969ea6ab2da0" providerId="ADAL" clId="{96A0F2B9-F680-DF40-A71C-CD928E4931BF}" dt="2023-03-30T14:50:51.380" v="1643" actId="478"/>
          <ac:spMkLst>
            <pc:docMk/>
            <pc:sldMk cId="576046013" sldId="384"/>
            <ac:spMk id="15" creationId="{BBC427CE-0DCC-5C87-033F-8D38E524F45E}"/>
          </ac:spMkLst>
        </pc:spChg>
        <pc:spChg chg="del">
          <ac:chgData name="정해민" userId="c43181e0-4528-46ce-a704-969ea6ab2da0" providerId="ADAL" clId="{96A0F2B9-F680-DF40-A71C-CD928E4931BF}" dt="2023-03-30T14:50:52.924" v="1644" actId="478"/>
          <ac:spMkLst>
            <pc:docMk/>
            <pc:sldMk cId="576046013" sldId="384"/>
            <ac:spMk id="17" creationId="{48B14442-FFB6-A416-C842-BA4ED2148B03}"/>
          </ac:spMkLst>
        </pc:spChg>
        <pc:cxnChg chg="del mod">
          <ac:chgData name="정해민" userId="c43181e0-4528-46ce-a704-969ea6ab2da0" providerId="ADAL" clId="{96A0F2B9-F680-DF40-A71C-CD928E4931BF}" dt="2023-03-30T14:47:28.173" v="1420" actId="478"/>
          <ac:cxnSpMkLst>
            <pc:docMk/>
            <pc:sldMk cId="576046013" sldId="384"/>
            <ac:cxnSpMk id="11" creationId="{5F7A68CA-4769-BA69-D61E-D034060C6817}"/>
          </ac:cxnSpMkLst>
        </pc:cxnChg>
        <pc:cxnChg chg="del mod">
          <ac:chgData name="정해민" userId="c43181e0-4528-46ce-a704-969ea6ab2da0" providerId="ADAL" clId="{96A0F2B9-F680-DF40-A71C-CD928E4931BF}" dt="2023-03-30T14:48:49.344" v="1532" actId="478"/>
          <ac:cxnSpMkLst>
            <pc:docMk/>
            <pc:sldMk cId="576046013" sldId="384"/>
            <ac:cxnSpMk id="14" creationId="{BE1436F8-A734-19C9-D1F0-43391E096191}"/>
          </ac:cxnSpMkLst>
        </pc:cxnChg>
      </pc:sldChg>
      <pc:sldChg chg="addSp delSp modSp add mod modAnim">
        <pc:chgData name="정해민" userId="c43181e0-4528-46ce-a704-969ea6ab2da0" providerId="ADAL" clId="{96A0F2B9-F680-DF40-A71C-CD928E4931BF}" dt="2023-03-30T16:06:24.641" v="2747"/>
        <pc:sldMkLst>
          <pc:docMk/>
          <pc:sldMk cId="3532309406" sldId="385"/>
        </pc:sldMkLst>
        <pc:spChg chg="del">
          <ac:chgData name="정해민" userId="c43181e0-4528-46ce-a704-969ea6ab2da0" providerId="ADAL" clId="{96A0F2B9-F680-DF40-A71C-CD928E4931BF}" dt="2023-03-30T15:00:02.589" v="1967" actId="478"/>
          <ac:spMkLst>
            <pc:docMk/>
            <pc:sldMk cId="3532309406" sldId="385"/>
            <ac:spMk id="3" creationId="{183801A1-4939-C4B4-6FF5-DFE5EC54B143}"/>
          </ac:spMkLst>
        </pc:spChg>
        <pc:spChg chg="add mod">
          <ac:chgData name="정해민" userId="c43181e0-4528-46ce-a704-969ea6ab2da0" providerId="ADAL" clId="{96A0F2B9-F680-DF40-A71C-CD928E4931BF}" dt="2023-03-30T15:07:16.907" v="2272" actId="113"/>
          <ac:spMkLst>
            <pc:docMk/>
            <pc:sldMk cId="3532309406" sldId="385"/>
            <ac:spMk id="7" creationId="{B865B57D-AD7D-4F3A-6571-6A349EE7D2D0}"/>
          </ac:spMkLst>
        </pc:spChg>
        <pc:spChg chg="add del mod">
          <ac:chgData name="정해민" userId="c43181e0-4528-46ce-a704-969ea6ab2da0" providerId="ADAL" clId="{96A0F2B9-F680-DF40-A71C-CD928E4931BF}" dt="2023-03-30T15:01:07.780" v="2111"/>
          <ac:spMkLst>
            <pc:docMk/>
            <pc:sldMk cId="3532309406" sldId="385"/>
            <ac:spMk id="8" creationId="{39C633FD-D897-8ACF-FAE9-F825B488BBB6}"/>
          </ac:spMkLst>
        </pc:spChg>
        <pc:spChg chg="add del mod">
          <ac:chgData name="정해민" userId="c43181e0-4528-46ce-a704-969ea6ab2da0" providerId="ADAL" clId="{96A0F2B9-F680-DF40-A71C-CD928E4931BF}" dt="2023-03-30T15:01:02.755" v="2108"/>
          <ac:spMkLst>
            <pc:docMk/>
            <pc:sldMk cId="3532309406" sldId="385"/>
            <ac:spMk id="9" creationId="{8E2BE60A-5D66-E6C8-586D-6663AC55D6C1}"/>
          </ac:spMkLst>
        </pc:spChg>
        <pc:spChg chg="del">
          <ac:chgData name="정해민" userId="c43181e0-4528-46ce-a704-969ea6ab2da0" providerId="ADAL" clId="{96A0F2B9-F680-DF40-A71C-CD928E4931BF}" dt="2023-03-30T15:00:02.589" v="1967" actId="478"/>
          <ac:spMkLst>
            <pc:docMk/>
            <pc:sldMk cId="3532309406" sldId="385"/>
            <ac:spMk id="13" creationId="{40560D59-EFD8-2F85-9EEA-7E5F10528316}"/>
          </ac:spMkLst>
        </pc:spChg>
        <pc:spChg chg="del">
          <ac:chgData name="정해민" userId="c43181e0-4528-46ce-a704-969ea6ab2da0" providerId="ADAL" clId="{96A0F2B9-F680-DF40-A71C-CD928E4931BF}" dt="2023-03-30T15:00:02.589" v="1967" actId="478"/>
          <ac:spMkLst>
            <pc:docMk/>
            <pc:sldMk cId="3532309406" sldId="385"/>
            <ac:spMk id="14" creationId="{DA2E9EB9-415D-372E-85F6-67423A0EE864}"/>
          </ac:spMkLst>
        </pc:spChg>
        <pc:spChg chg="del">
          <ac:chgData name="정해민" userId="c43181e0-4528-46ce-a704-969ea6ab2da0" providerId="ADAL" clId="{96A0F2B9-F680-DF40-A71C-CD928E4931BF}" dt="2023-03-30T15:00:02.589" v="1967" actId="478"/>
          <ac:spMkLst>
            <pc:docMk/>
            <pc:sldMk cId="3532309406" sldId="385"/>
            <ac:spMk id="15" creationId="{7A79A43D-FCE3-3148-883B-6994B81EDB8C}"/>
          </ac:spMkLst>
        </pc:spChg>
        <pc:grpChg chg="del">
          <ac:chgData name="정해민" userId="c43181e0-4528-46ce-a704-969ea6ab2da0" providerId="ADAL" clId="{96A0F2B9-F680-DF40-A71C-CD928E4931BF}" dt="2023-03-30T15:00:02.589" v="1967" actId="478"/>
          <ac:grpSpMkLst>
            <pc:docMk/>
            <pc:sldMk cId="3532309406" sldId="385"/>
            <ac:grpSpMk id="25" creationId="{548D9396-F9A5-7D53-7AA8-E253B3A2F13C}"/>
          </ac:grpSpMkLst>
        </pc:grpChg>
      </pc:sldChg>
      <pc:sldChg chg="modSp add mod">
        <pc:chgData name="정해민" userId="c43181e0-4528-46ce-a704-969ea6ab2da0" providerId="ADAL" clId="{96A0F2B9-F680-DF40-A71C-CD928E4931BF}" dt="2023-03-30T15:18:04.463" v="2672" actId="207"/>
        <pc:sldMkLst>
          <pc:docMk/>
          <pc:sldMk cId="1132350284" sldId="386"/>
        </pc:sldMkLst>
        <pc:spChg chg="mod">
          <ac:chgData name="정해민" userId="c43181e0-4528-46ce-a704-969ea6ab2da0" providerId="ADAL" clId="{96A0F2B9-F680-DF40-A71C-CD928E4931BF}" dt="2023-03-30T15:18:04.463" v="2672" actId="207"/>
          <ac:spMkLst>
            <pc:docMk/>
            <pc:sldMk cId="1132350284" sldId="386"/>
            <ac:spMk id="3" creationId="{5CB67340-11FE-3886-87A4-6F3788B25331}"/>
          </ac:spMkLst>
        </pc:spChg>
      </pc:sldChg>
      <pc:sldChg chg="add del">
        <pc:chgData name="정해민" userId="c43181e0-4528-46ce-a704-969ea6ab2da0" providerId="ADAL" clId="{96A0F2B9-F680-DF40-A71C-CD928E4931BF}" dt="2023-03-30T15:03:05.209" v="2137"/>
        <pc:sldMkLst>
          <pc:docMk/>
          <pc:sldMk cId="3390054763" sldId="386"/>
        </pc:sldMkLst>
      </pc:sldChg>
      <pc:sldChg chg="add del">
        <pc:chgData name="정해민" userId="c43181e0-4528-46ce-a704-969ea6ab2da0" providerId="ADAL" clId="{96A0F2B9-F680-DF40-A71C-CD928E4931BF}" dt="2023-03-30T15:11:57.611" v="2284" actId="2696"/>
        <pc:sldMkLst>
          <pc:docMk/>
          <pc:sldMk cId="725203663" sldId="387"/>
        </pc:sldMkLst>
      </pc:sldChg>
      <pc:sldChg chg="add">
        <pc:chgData name="정해민" userId="c43181e0-4528-46ce-a704-969ea6ab2da0" providerId="ADAL" clId="{96A0F2B9-F680-DF40-A71C-CD928E4931BF}" dt="2023-03-30T15:11:59.292" v="2285"/>
        <pc:sldMkLst>
          <pc:docMk/>
          <pc:sldMk cId="823882846" sldId="387"/>
        </pc:sldMkLst>
      </pc:sldChg>
    </pc:docChg>
  </pc:docChgLst>
  <pc:docChgLst>
    <pc:chgData name="정해민" userId="c43181e0-4528-46ce-a704-969ea6ab2da0" providerId="ADAL" clId="{5080D9D9-F0D8-4ED9-9C27-836EE6F8ED91}"/>
    <pc:docChg chg="undo redo custSel addSld delSld modSld sldOrd">
      <pc:chgData name="정해민" userId="c43181e0-4528-46ce-a704-969ea6ab2da0" providerId="ADAL" clId="{5080D9D9-F0D8-4ED9-9C27-836EE6F8ED91}" dt="2023-03-15T16:20:20.917" v="4082" actId="20577"/>
      <pc:docMkLst>
        <pc:docMk/>
      </pc:docMkLst>
      <pc:sldChg chg="modSp mod">
        <pc:chgData name="정해민" userId="c43181e0-4528-46ce-a704-969ea6ab2da0" providerId="ADAL" clId="{5080D9D9-F0D8-4ED9-9C27-836EE6F8ED91}" dt="2023-03-12T05:31:33.062" v="43" actId="20577"/>
        <pc:sldMkLst>
          <pc:docMk/>
          <pc:sldMk cId="354129002" sldId="256"/>
        </pc:sldMkLst>
        <pc:spChg chg="mod">
          <ac:chgData name="정해민" userId="c43181e0-4528-46ce-a704-969ea6ab2da0" providerId="ADAL" clId="{5080D9D9-F0D8-4ED9-9C27-836EE6F8ED91}" dt="2023-03-12T05:31:33.062" v="43" actId="20577"/>
          <ac:spMkLst>
            <pc:docMk/>
            <pc:sldMk cId="354129002" sldId="256"/>
            <ac:spMk id="3" creationId="{5908F2DC-773D-0F1A-940D-C6A1E92ABA1C}"/>
          </ac:spMkLst>
        </pc:spChg>
      </pc:sldChg>
      <pc:sldChg chg="addSp delSp modSp del mod">
        <pc:chgData name="정해민" userId="c43181e0-4528-46ce-a704-969ea6ab2da0" providerId="ADAL" clId="{5080D9D9-F0D8-4ED9-9C27-836EE6F8ED91}" dt="2023-03-12T11:27:16.428" v="980" actId="47"/>
        <pc:sldMkLst>
          <pc:docMk/>
          <pc:sldMk cId="2663314773" sldId="314"/>
        </pc:sldMkLst>
        <pc:spChg chg="mod">
          <ac:chgData name="정해민" userId="c43181e0-4528-46ce-a704-969ea6ab2da0" providerId="ADAL" clId="{5080D9D9-F0D8-4ED9-9C27-836EE6F8ED91}" dt="2023-03-12T06:18:03.378" v="235" actId="20577"/>
          <ac:spMkLst>
            <pc:docMk/>
            <pc:sldMk cId="2663314773" sldId="314"/>
            <ac:spMk id="3" creationId="{5CB67340-11FE-3886-87A4-6F3788B25331}"/>
          </ac:spMkLst>
        </pc:spChg>
        <pc:picChg chg="add del mod">
          <ac:chgData name="정해민" userId="c43181e0-4528-46ce-a704-969ea6ab2da0" providerId="ADAL" clId="{5080D9D9-F0D8-4ED9-9C27-836EE6F8ED91}" dt="2023-03-12T06:01:57.420" v="105" actId="478"/>
          <ac:picMkLst>
            <pc:docMk/>
            <pc:sldMk cId="2663314773" sldId="314"/>
            <ac:picMk id="7" creationId="{DAA1D7F0-910A-95A6-CB92-4E0273388239}"/>
          </ac:picMkLst>
        </pc:picChg>
        <pc:picChg chg="add del">
          <ac:chgData name="정해민" userId="c43181e0-4528-46ce-a704-969ea6ab2da0" providerId="ADAL" clId="{5080D9D9-F0D8-4ED9-9C27-836EE6F8ED91}" dt="2023-03-12T09:11:30.688" v="784" actId="21"/>
          <ac:picMkLst>
            <pc:docMk/>
            <pc:sldMk cId="2663314773" sldId="314"/>
            <ac:picMk id="8" creationId="{2E1FA96C-2514-6EFD-65EA-A9C082653D9F}"/>
          </ac:picMkLst>
        </pc:picChg>
        <pc:picChg chg="add del mod">
          <ac:chgData name="정해민" userId="c43181e0-4528-46ce-a704-969ea6ab2da0" providerId="ADAL" clId="{5080D9D9-F0D8-4ED9-9C27-836EE6F8ED91}" dt="2023-03-12T06:18:01.251" v="230" actId="478"/>
          <ac:picMkLst>
            <pc:docMk/>
            <pc:sldMk cId="2663314773" sldId="314"/>
            <ac:picMk id="9" creationId="{8F2FE158-97A0-4E33-4CA1-922B792555A9}"/>
          </ac:picMkLst>
        </pc:picChg>
        <pc:picChg chg="mod">
          <ac:chgData name="정해민" userId="c43181e0-4528-46ce-a704-969ea6ab2da0" providerId="ADAL" clId="{5080D9D9-F0D8-4ED9-9C27-836EE6F8ED91}" dt="2023-03-12T05:31:48.754" v="44" actId="1076"/>
          <ac:picMkLst>
            <pc:docMk/>
            <pc:sldMk cId="2663314773" sldId="314"/>
            <ac:picMk id="1026" creationId="{3C93F8D9-5827-0392-CCD5-656822020313}"/>
          </ac:picMkLst>
        </pc:picChg>
      </pc:sldChg>
      <pc:sldChg chg="del">
        <pc:chgData name="정해민" userId="c43181e0-4528-46ce-a704-969ea6ab2da0" providerId="ADAL" clId="{5080D9D9-F0D8-4ED9-9C27-836EE6F8ED91}" dt="2023-03-12T07:15:33.564" v="417" actId="47"/>
        <pc:sldMkLst>
          <pc:docMk/>
          <pc:sldMk cId="2460464245" sldId="318"/>
        </pc:sldMkLst>
      </pc:sldChg>
      <pc:sldChg chg="addSp delSp modSp del mod ord">
        <pc:chgData name="정해민" userId="c43181e0-4528-46ce-a704-969ea6ab2da0" providerId="ADAL" clId="{5080D9D9-F0D8-4ED9-9C27-836EE6F8ED91}" dt="2023-03-12T14:29:21.655" v="1308" actId="47"/>
        <pc:sldMkLst>
          <pc:docMk/>
          <pc:sldMk cId="1573824229" sldId="319"/>
        </pc:sldMkLst>
        <pc:spChg chg="mod">
          <ac:chgData name="정해민" userId="c43181e0-4528-46ce-a704-969ea6ab2da0" providerId="ADAL" clId="{5080D9D9-F0D8-4ED9-9C27-836EE6F8ED91}" dt="2023-03-12T14:07:27.145" v="1026"/>
          <ac:spMkLst>
            <pc:docMk/>
            <pc:sldMk cId="1573824229" sldId="319"/>
            <ac:spMk id="2" creationId="{A9D41558-3D3C-262A-92DF-D481FFD4C148}"/>
          </ac:spMkLst>
        </pc:spChg>
        <pc:spChg chg="mod">
          <ac:chgData name="정해민" userId="c43181e0-4528-46ce-a704-969ea6ab2da0" providerId="ADAL" clId="{5080D9D9-F0D8-4ED9-9C27-836EE6F8ED91}" dt="2023-03-12T14:25:27.656" v="1272" actId="20577"/>
          <ac:spMkLst>
            <pc:docMk/>
            <pc:sldMk cId="1573824229" sldId="319"/>
            <ac:spMk id="3" creationId="{5CB67340-11FE-3886-87A4-6F3788B25331}"/>
          </ac:spMkLst>
        </pc:spChg>
        <pc:spChg chg="del">
          <ac:chgData name="정해민" userId="c43181e0-4528-46ce-a704-969ea6ab2da0" providerId="ADAL" clId="{5080D9D9-F0D8-4ED9-9C27-836EE6F8ED91}" dt="2023-03-12T05:30:23.552" v="9" actId="478"/>
          <ac:spMkLst>
            <pc:docMk/>
            <pc:sldMk cId="1573824229" sldId="319"/>
            <ac:spMk id="19" creationId="{06FA6A1E-824A-E169-F19D-24A5EC650472}"/>
          </ac:spMkLst>
        </pc:spChg>
        <pc:picChg chg="add mod">
          <ac:chgData name="정해민" userId="c43181e0-4528-46ce-a704-969ea6ab2da0" providerId="ADAL" clId="{5080D9D9-F0D8-4ED9-9C27-836EE6F8ED91}" dt="2023-03-12T14:25:42.106" v="1274" actId="14100"/>
          <ac:picMkLst>
            <pc:docMk/>
            <pc:sldMk cId="1573824229" sldId="319"/>
            <ac:picMk id="7" creationId="{2DD46EE8-830D-E74C-7D52-29B6EB78CD1E}"/>
          </ac:picMkLst>
        </pc:picChg>
        <pc:picChg chg="del mod">
          <ac:chgData name="정해민" userId="c43181e0-4528-46ce-a704-969ea6ab2da0" providerId="ADAL" clId="{5080D9D9-F0D8-4ED9-9C27-836EE6F8ED91}" dt="2023-03-12T14:07:31.587" v="1028" actId="478"/>
          <ac:picMkLst>
            <pc:docMk/>
            <pc:sldMk cId="1573824229" sldId="319"/>
            <ac:picMk id="10" creationId="{2CB14AB3-35DB-A77D-C3B8-01D0842A8E9D}"/>
          </ac:picMkLst>
        </pc:picChg>
        <pc:picChg chg="del mod">
          <ac:chgData name="정해민" userId="c43181e0-4528-46ce-a704-969ea6ab2da0" providerId="ADAL" clId="{5080D9D9-F0D8-4ED9-9C27-836EE6F8ED91}" dt="2023-03-12T14:07:30.195" v="1027" actId="478"/>
          <ac:picMkLst>
            <pc:docMk/>
            <pc:sldMk cId="1573824229" sldId="319"/>
            <ac:picMk id="20" creationId="{0EA1301F-7859-EE19-54F0-91ECFD083223}"/>
          </ac:picMkLst>
        </pc:picChg>
        <pc:picChg chg="del mod">
          <ac:chgData name="정해민" userId="c43181e0-4528-46ce-a704-969ea6ab2da0" providerId="ADAL" clId="{5080D9D9-F0D8-4ED9-9C27-836EE6F8ED91}" dt="2023-03-12T05:59:16.834" v="86" actId="478"/>
          <ac:picMkLst>
            <pc:docMk/>
            <pc:sldMk cId="1573824229" sldId="319"/>
            <ac:picMk id="22" creationId="{FC2FB1C7-88E5-4411-ED9D-620549298871}"/>
          </ac:picMkLst>
        </pc:picChg>
      </pc:sldChg>
      <pc:sldChg chg="addSp delSp modSp mod">
        <pc:chgData name="정해민" userId="c43181e0-4528-46ce-a704-969ea6ab2da0" providerId="ADAL" clId="{5080D9D9-F0D8-4ED9-9C27-836EE6F8ED91}" dt="2023-03-12T11:15:29.356" v="974" actId="478"/>
        <pc:sldMkLst>
          <pc:docMk/>
          <pc:sldMk cId="916214703" sldId="321"/>
        </pc:sldMkLst>
        <pc:spChg chg="mod">
          <ac:chgData name="정해민" userId="c43181e0-4528-46ce-a704-969ea6ab2da0" providerId="ADAL" clId="{5080D9D9-F0D8-4ED9-9C27-836EE6F8ED91}" dt="2023-03-12T09:14:01.730" v="796" actId="20577"/>
          <ac:spMkLst>
            <pc:docMk/>
            <pc:sldMk cId="916214703" sldId="321"/>
            <ac:spMk id="3" creationId="{5CB67340-11FE-3886-87A4-6F3788B25331}"/>
          </ac:spMkLst>
        </pc:spChg>
        <pc:spChg chg="mod">
          <ac:chgData name="정해민" userId="c43181e0-4528-46ce-a704-969ea6ab2da0" providerId="ADAL" clId="{5080D9D9-F0D8-4ED9-9C27-836EE6F8ED91}" dt="2023-03-12T05:39:15.792" v="57" actId="1076"/>
          <ac:spMkLst>
            <pc:docMk/>
            <pc:sldMk cId="916214703" sldId="321"/>
            <ac:spMk id="9" creationId="{0DCC25AC-CC3A-0E6A-0A88-5B9D8AF55AAC}"/>
          </ac:spMkLst>
        </pc:spChg>
        <pc:spChg chg="add del mod">
          <ac:chgData name="정해민" userId="c43181e0-4528-46ce-a704-969ea6ab2da0" providerId="ADAL" clId="{5080D9D9-F0D8-4ED9-9C27-836EE6F8ED91}" dt="2023-03-12T09:03:26.750" v="782"/>
          <ac:spMkLst>
            <pc:docMk/>
            <pc:sldMk cId="916214703" sldId="321"/>
            <ac:spMk id="13" creationId="{6647B059-E1F1-BBEC-92A9-6E4A96DA24AC}"/>
          </ac:spMkLst>
        </pc:spChg>
        <pc:picChg chg="mod">
          <ac:chgData name="정해민" userId="c43181e0-4528-46ce-a704-969ea6ab2da0" providerId="ADAL" clId="{5080D9D9-F0D8-4ED9-9C27-836EE6F8ED91}" dt="2023-03-12T05:39:06.972" v="56" actId="1076"/>
          <ac:picMkLst>
            <pc:docMk/>
            <pc:sldMk cId="916214703" sldId="321"/>
            <ac:picMk id="10" creationId="{ADBF9E1E-8B40-2024-CE0E-1B46B0CFD73A}"/>
          </ac:picMkLst>
        </pc:picChg>
        <pc:cxnChg chg="add del mod">
          <ac:chgData name="정해민" userId="c43181e0-4528-46ce-a704-969ea6ab2da0" providerId="ADAL" clId="{5080D9D9-F0D8-4ED9-9C27-836EE6F8ED91}" dt="2023-03-12T11:15:29.356" v="974" actId="478"/>
          <ac:cxnSpMkLst>
            <pc:docMk/>
            <pc:sldMk cId="916214703" sldId="321"/>
            <ac:cxnSpMk id="8" creationId="{695C7255-5214-9967-3E73-9960C1BC4C40}"/>
          </ac:cxnSpMkLst>
        </pc:cxnChg>
      </pc:sldChg>
      <pc:sldChg chg="addSp delSp modSp del mod">
        <pc:chgData name="정해민" userId="c43181e0-4528-46ce-a704-969ea6ab2da0" providerId="ADAL" clId="{5080D9D9-F0D8-4ED9-9C27-836EE6F8ED91}" dt="2023-03-12T09:12:24.793" v="795" actId="47"/>
        <pc:sldMkLst>
          <pc:docMk/>
          <pc:sldMk cId="4170218341" sldId="323"/>
        </pc:sldMkLst>
        <pc:spChg chg="del">
          <ac:chgData name="정해민" userId="c43181e0-4528-46ce-a704-969ea6ab2da0" providerId="ADAL" clId="{5080D9D9-F0D8-4ED9-9C27-836EE6F8ED91}" dt="2023-03-12T05:38:10.805" v="45" actId="478"/>
          <ac:spMkLst>
            <pc:docMk/>
            <pc:sldMk cId="4170218341" sldId="323"/>
            <ac:spMk id="11" creationId="{EC501BCB-3228-6C42-F7BF-09420E88F91C}"/>
          </ac:spMkLst>
        </pc:spChg>
        <pc:picChg chg="add mod">
          <ac:chgData name="정해민" userId="c43181e0-4528-46ce-a704-969ea6ab2da0" providerId="ADAL" clId="{5080D9D9-F0D8-4ED9-9C27-836EE6F8ED91}" dt="2023-03-12T09:11:36.174" v="789" actId="1076"/>
          <ac:picMkLst>
            <pc:docMk/>
            <pc:sldMk cId="4170218341" sldId="323"/>
            <ac:picMk id="3" creationId="{50BFBB1C-189C-5814-315F-5BA9DFF97BC2}"/>
          </ac:picMkLst>
        </pc:picChg>
        <pc:picChg chg="add del mod">
          <ac:chgData name="정해민" userId="c43181e0-4528-46ce-a704-969ea6ab2da0" providerId="ADAL" clId="{5080D9D9-F0D8-4ED9-9C27-836EE6F8ED91}" dt="2023-03-12T09:11:32.959" v="787" actId="478"/>
          <ac:picMkLst>
            <pc:docMk/>
            <pc:sldMk cId="4170218341" sldId="323"/>
            <ac:picMk id="8" creationId="{EC38245F-AB28-4749-96A4-2A41D9ED8555}"/>
          </ac:picMkLst>
        </pc:picChg>
        <pc:cxnChg chg="del">
          <ac:chgData name="정해민" userId="c43181e0-4528-46ce-a704-969ea6ab2da0" providerId="ADAL" clId="{5080D9D9-F0D8-4ED9-9C27-836EE6F8ED91}" dt="2023-03-12T05:38:11.298" v="46" actId="478"/>
          <ac:cxnSpMkLst>
            <pc:docMk/>
            <pc:sldMk cId="4170218341" sldId="323"/>
            <ac:cxnSpMk id="10" creationId="{8C3B7FCC-C648-946B-07B4-B0593D20E72E}"/>
          </ac:cxnSpMkLst>
        </pc:cxnChg>
      </pc:sldChg>
      <pc:sldChg chg="addSp delSp modSp mod ord">
        <pc:chgData name="정해민" userId="c43181e0-4528-46ce-a704-969ea6ab2da0" providerId="ADAL" clId="{5080D9D9-F0D8-4ED9-9C27-836EE6F8ED91}" dt="2023-03-12T15:14:11.140" v="2937" actId="14100"/>
        <pc:sldMkLst>
          <pc:docMk/>
          <pc:sldMk cId="1833968493" sldId="325"/>
        </pc:sldMkLst>
        <pc:spChg chg="mod">
          <ac:chgData name="정해민" userId="c43181e0-4528-46ce-a704-969ea6ab2da0" providerId="ADAL" clId="{5080D9D9-F0D8-4ED9-9C27-836EE6F8ED91}" dt="2023-03-12T11:52:54.911" v="1011" actId="20577"/>
          <ac:spMkLst>
            <pc:docMk/>
            <pc:sldMk cId="1833968493" sldId="325"/>
            <ac:spMk id="3" creationId="{5CB67340-11FE-3886-87A4-6F3788B25331}"/>
          </ac:spMkLst>
        </pc:spChg>
        <pc:spChg chg="add del mod">
          <ac:chgData name="정해민" userId="c43181e0-4528-46ce-a704-969ea6ab2da0" providerId="ADAL" clId="{5080D9D9-F0D8-4ED9-9C27-836EE6F8ED91}" dt="2023-03-12T05:30:27.623" v="11" actId="478"/>
          <ac:spMkLst>
            <pc:docMk/>
            <pc:sldMk cId="1833968493" sldId="325"/>
            <ac:spMk id="7" creationId="{E392F087-F602-70F2-F717-CB982AF8EB46}"/>
          </ac:spMkLst>
        </pc:spChg>
        <pc:grpChg chg="del">
          <ac:chgData name="정해민" userId="c43181e0-4528-46ce-a704-969ea6ab2da0" providerId="ADAL" clId="{5080D9D9-F0D8-4ED9-9C27-836EE6F8ED91}" dt="2023-03-12T15:13:56.544" v="2933" actId="478"/>
          <ac:grpSpMkLst>
            <pc:docMk/>
            <pc:sldMk cId="1833968493" sldId="325"/>
            <ac:grpSpMk id="14" creationId="{B823FBD8-B2D5-8313-1EB4-3CF0059C1D19}"/>
          </ac:grpSpMkLst>
        </pc:grpChg>
        <pc:picChg chg="add mod">
          <ac:chgData name="정해민" userId="c43181e0-4528-46ce-a704-969ea6ab2da0" providerId="ADAL" clId="{5080D9D9-F0D8-4ED9-9C27-836EE6F8ED91}" dt="2023-03-12T15:14:11.140" v="2937" actId="14100"/>
          <ac:picMkLst>
            <pc:docMk/>
            <pc:sldMk cId="1833968493" sldId="325"/>
            <ac:picMk id="7" creationId="{F327144D-E676-0C85-9ABD-98847B81938E}"/>
          </ac:picMkLst>
        </pc:picChg>
      </pc:sldChg>
      <pc:sldChg chg="addSp delSp modSp mod">
        <pc:chgData name="정해민" userId="c43181e0-4528-46ce-a704-969ea6ab2da0" providerId="ADAL" clId="{5080D9D9-F0D8-4ED9-9C27-836EE6F8ED91}" dt="2023-03-15T15:45:31.927" v="3933" actId="113"/>
        <pc:sldMkLst>
          <pc:docMk/>
          <pc:sldMk cId="3118297122" sldId="326"/>
        </pc:sldMkLst>
        <pc:spChg chg="mod">
          <ac:chgData name="정해민" userId="c43181e0-4528-46ce-a704-969ea6ab2da0" providerId="ADAL" clId="{5080D9D9-F0D8-4ED9-9C27-836EE6F8ED91}" dt="2023-03-15T15:45:31.927" v="3933" actId="113"/>
          <ac:spMkLst>
            <pc:docMk/>
            <pc:sldMk cId="3118297122" sldId="326"/>
            <ac:spMk id="3" creationId="{5CB67340-11FE-3886-87A4-6F3788B25331}"/>
          </ac:spMkLst>
        </pc:spChg>
        <pc:spChg chg="add mod">
          <ac:chgData name="정해민" userId="c43181e0-4528-46ce-a704-969ea6ab2da0" providerId="ADAL" clId="{5080D9D9-F0D8-4ED9-9C27-836EE6F8ED91}" dt="2023-03-15T15:44:28.945" v="3928" actId="1076"/>
          <ac:spMkLst>
            <pc:docMk/>
            <pc:sldMk cId="3118297122" sldId="326"/>
            <ac:spMk id="7" creationId="{BC5CEA56-670A-01ED-4B83-1BC62DBF6530}"/>
          </ac:spMkLst>
        </pc:spChg>
        <pc:spChg chg="add mod">
          <ac:chgData name="정해민" userId="c43181e0-4528-46ce-a704-969ea6ab2da0" providerId="ADAL" clId="{5080D9D9-F0D8-4ED9-9C27-836EE6F8ED91}" dt="2023-03-15T15:44:53.838" v="3930" actId="1076"/>
          <ac:spMkLst>
            <pc:docMk/>
            <pc:sldMk cId="3118297122" sldId="326"/>
            <ac:spMk id="13" creationId="{5A1B4E8E-A6D9-8FD0-49CC-48AF538F20A0}"/>
          </ac:spMkLst>
        </pc:spChg>
        <pc:cxnChg chg="add del mod">
          <ac:chgData name="정해민" userId="c43181e0-4528-46ce-a704-969ea6ab2da0" providerId="ADAL" clId="{5080D9D9-F0D8-4ED9-9C27-836EE6F8ED91}" dt="2023-03-15T15:44:51.419" v="3929" actId="478"/>
          <ac:cxnSpMkLst>
            <pc:docMk/>
            <pc:sldMk cId="3118297122" sldId="326"/>
            <ac:cxnSpMk id="8" creationId="{63ADAEA8-2512-F3D8-3441-7C903F33B7C3}"/>
          </ac:cxnSpMkLst>
        </pc:cxnChg>
      </pc:sldChg>
      <pc:sldChg chg="addSp delSp modSp add mod">
        <pc:chgData name="정해민" userId="c43181e0-4528-46ce-a704-969ea6ab2da0" providerId="ADAL" clId="{5080D9D9-F0D8-4ED9-9C27-836EE6F8ED91}" dt="2023-03-12T07:20:10.976" v="510" actId="20577"/>
        <pc:sldMkLst>
          <pc:docMk/>
          <pc:sldMk cId="2093933565" sldId="327"/>
        </pc:sldMkLst>
        <pc:spChg chg="mod">
          <ac:chgData name="정해민" userId="c43181e0-4528-46ce-a704-969ea6ab2da0" providerId="ADAL" clId="{5080D9D9-F0D8-4ED9-9C27-836EE6F8ED91}" dt="2023-03-12T07:20:10.976" v="510" actId="20577"/>
          <ac:spMkLst>
            <pc:docMk/>
            <pc:sldMk cId="2093933565" sldId="327"/>
            <ac:spMk id="3" creationId="{5CB67340-11FE-3886-87A4-6F3788B25331}"/>
          </ac:spMkLst>
        </pc:spChg>
        <pc:picChg chg="add mod">
          <ac:chgData name="정해민" userId="c43181e0-4528-46ce-a704-969ea6ab2da0" providerId="ADAL" clId="{5080D9D9-F0D8-4ED9-9C27-836EE6F8ED91}" dt="2023-03-12T06:27:58.604" v="293" actId="1076"/>
          <ac:picMkLst>
            <pc:docMk/>
            <pc:sldMk cId="2093933565" sldId="327"/>
            <ac:picMk id="8" creationId="{6647CEB9-4272-82D7-DAF0-8C022C95740F}"/>
          </ac:picMkLst>
        </pc:picChg>
        <pc:picChg chg="del">
          <ac:chgData name="정해민" userId="c43181e0-4528-46ce-a704-969ea6ab2da0" providerId="ADAL" clId="{5080D9D9-F0D8-4ED9-9C27-836EE6F8ED91}" dt="2023-03-12T05:30:59.242" v="14" actId="478"/>
          <ac:picMkLst>
            <pc:docMk/>
            <pc:sldMk cId="2093933565" sldId="327"/>
            <ac:picMk id="10" creationId="{2CB14AB3-35DB-A77D-C3B8-01D0842A8E9D}"/>
          </ac:picMkLst>
        </pc:picChg>
        <pc:picChg chg="del">
          <ac:chgData name="정해민" userId="c43181e0-4528-46ce-a704-969ea6ab2da0" providerId="ADAL" clId="{5080D9D9-F0D8-4ED9-9C27-836EE6F8ED91}" dt="2023-03-12T05:30:58.434" v="13" actId="478"/>
          <ac:picMkLst>
            <pc:docMk/>
            <pc:sldMk cId="2093933565" sldId="327"/>
            <ac:picMk id="20" creationId="{0EA1301F-7859-EE19-54F0-91ECFD083223}"/>
          </ac:picMkLst>
        </pc:picChg>
        <pc:picChg chg="mod">
          <ac:chgData name="정해민" userId="c43181e0-4528-46ce-a704-969ea6ab2da0" providerId="ADAL" clId="{5080D9D9-F0D8-4ED9-9C27-836EE6F8ED91}" dt="2023-03-12T06:28:29.880" v="298" actId="1076"/>
          <ac:picMkLst>
            <pc:docMk/>
            <pc:sldMk cId="2093933565" sldId="327"/>
            <ac:picMk id="22" creationId="{FC2FB1C7-88E5-4411-ED9D-620549298871}"/>
          </ac:picMkLst>
        </pc:picChg>
      </pc:sldChg>
      <pc:sldChg chg="modSp add del mod">
        <pc:chgData name="정해민" userId="c43181e0-4528-46ce-a704-969ea6ab2da0" providerId="ADAL" clId="{5080D9D9-F0D8-4ED9-9C27-836EE6F8ED91}" dt="2023-03-15T15:28:06.293" v="3503" actId="47"/>
        <pc:sldMkLst>
          <pc:docMk/>
          <pc:sldMk cId="3293276140" sldId="328"/>
        </pc:sldMkLst>
        <pc:spChg chg="mod">
          <ac:chgData name="정해민" userId="c43181e0-4528-46ce-a704-969ea6ab2da0" providerId="ADAL" clId="{5080D9D9-F0D8-4ED9-9C27-836EE6F8ED91}" dt="2023-03-12T05:44:25.933" v="66" actId="20577"/>
          <ac:spMkLst>
            <pc:docMk/>
            <pc:sldMk cId="3293276140" sldId="328"/>
            <ac:spMk id="2" creationId="{A9D41558-3D3C-262A-92DF-D481FFD4C148}"/>
          </ac:spMkLst>
        </pc:spChg>
      </pc:sldChg>
      <pc:sldChg chg="modSp add del mod">
        <pc:chgData name="정해민" userId="c43181e0-4528-46ce-a704-969ea6ab2da0" providerId="ADAL" clId="{5080D9D9-F0D8-4ED9-9C27-836EE6F8ED91}" dt="2023-03-15T15:29:31.190" v="3676" actId="47"/>
        <pc:sldMkLst>
          <pc:docMk/>
          <pc:sldMk cId="3299244571" sldId="329"/>
        </pc:sldMkLst>
        <pc:spChg chg="mod">
          <ac:chgData name="정해민" userId="c43181e0-4528-46ce-a704-969ea6ab2da0" providerId="ADAL" clId="{5080D9D9-F0D8-4ED9-9C27-836EE6F8ED91}" dt="2023-03-12T05:44:30.605" v="74" actId="20577"/>
          <ac:spMkLst>
            <pc:docMk/>
            <pc:sldMk cId="3299244571" sldId="329"/>
            <ac:spMk id="2" creationId="{A9D41558-3D3C-262A-92DF-D481FFD4C148}"/>
          </ac:spMkLst>
        </pc:spChg>
      </pc:sldChg>
      <pc:sldChg chg="modSp add del mod">
        <pc:chgData name="정해민" userId="c43181e0-4528-46ce-a704-969ea6ab2da0" providerId="ADAL" clId="{5080D9D9-F0D8-4ED9-9C27-836EE6F8ED91}" dt="2023-03-12T06:07:53.177" v="127" actId="47"/>
        <pc:sldMkLst>
          <pc:docMk/>
          <pc:sldMk cId="51150060" sldId="330"/>
        </pc:sldMkLst>
        <pc:spChg chg="mod">
          <ac:chgData name="정해민" userId="c43181e0-4528-46ce-a704-969ea6ab2da0" providerId="ADAL" clId="{5080D9D9-F0D8-4ED9-9C27-836EE6F8ED91}" dt="2023-03-12T05:44:36.693" v="78" actId="20577"/>
          <ac:spMkLst>
            <pc:docMk/>
            <pc:sldMk cId="51150060" sldId="330"/>
            <ac:spMk id="2" creationId="{A9D41558-3D3C-262A-92DF-D481FFD4C148}"/>
          </ac:spMkLst>
        </pc:spChg>
      </pc:sldChg>
      <pc:sldChg chg="addSp delSp modSp add del mod">
        <pc:chgData name="정해민" userId="c43181e0-4528-46ce-a704-969ea6ab2da0" providerId="ADAL" clId="{5080D9D9-F0D8-4ED9-9C27-836EE6F8ED91}" dt="2023-03-12T07:10:54.449" v="369" actId="47"/>
        <pc:sldMkLst>
          <pc:docMk/>
          <pc:sldMk cId="1819712786" sldId="331"/>
        </pc:sldMkLst>
        <pc:spChg chg="mod">
          <ac:chgData name="정해민" userId="c43181e0-4528-46ce-a704-969ea6ab2da0" providerId="ADAL" clId="{5080D9D9-F0D8-4ED9-9C27-836EE6F8ED91}" dt="2023-03-12T06:07:42.074" v="120" actId="20577"/>
          <ac:spMkLst>
            <pc:docMk/>
            <pc:sldMk cId="1819712786" sldId="331"/>
            <ac:spMk id="2" creationId="{A9D41558-3D3C-262A-92DF-D481FFD4C148}"/>
          </ac:spMkLst>
        </pc:spChg>
        <pc:spChg chg="del mod">
          <ac:chgData name="정해민" userId="c43181e0-4528-46ce-a704-969ea6ab2da0" providerId="ADAL" clId="{5080D9D9-F0D8-4ED9-9C27-836EE6F8ED91}" dt="2023-03-12T07:09:45.511" v="301" actId="478"/>
          <ac:spMkLst>
            <pc:docMk/>
            <pc:sldMk cId="1819712786" sldId="331"/>
            <ac:spMk id="3" creationId="{5CB67340-11FE-3886-87A4-6F3788B25331}"/>
          </ac:spMkLst>
        </pc:spChg>
        <pc:spChg chg="add del mod">
          <ac:chgData name="정해민" userId="c43181e0-4528-46ce-a704-969ea6ab2da0" providerId="ADAL" clId="{5080D9D9-F0D8-4ED9-9C27-836EE6F8ED91}" dt="2023-03-12T07:09:46.529" v="302" actId="478"/>
          <ac:spMkLst>
            <pc:docMk/>
            <pc:sldMk cId="1819712786" sldId="331"/>
            <ac:spMk id="8" creationId="{9E98A57C-93AA-864D-EE96-BD78869DFF09}"/>
          </ac:spMkLst>
        </pc:spChg>
        <pc:spChg chg="add mod">
          <ac:chgData name="정해민" userId="c43181e0-4528-46ce-a704-969ea6ab2da0" providerId="ADAL" clId="{5080D9D9-F0D8-4ED9-9C27-836EE6F8ED91}" dt="2023-03-12T07:10:47.044" v="368" actId="14100"/>
          <ac:spMkLst>
            <pc:docMk/>
            <pc:sldMk cId="1819712786" sldId="331"/>
            <ac:spMk id="9" creationId="{8C69AC71-C16A-5CF3-E00B-641F20A8B4DD}"/>
          </ac:spMkLst>
        </pc:spChg>
        <pc:picChg chg="del">
          <ac:chgData name="정해민" userId="c43181e0-4528-46ce-a704-969ea6ab2da0" providerId="ADAL" clId="{5080D9D9-F0D8-4ED9-9C27-836EE6F8ED91}" dt="2023-03-12T06:07:43.964" v="121" actId="478"/>
          <ac:picMkLst>
            <pc:docMk/>
            <pc:sldMk cId="1819712786" sldId="331"/>
            <ac:picMk id="8" creationId="{6647CEB9-4272-82D7-DAF0-8C022C95740F}"/>
          </ac:picMkLst>
        </pc:picChg>
        <pc:picChg chg="del">
          <ac:chgData name="정해민" userId="c43181e0-4528-46ce-a704-969ea6ab2da0" providerId="ADAL" clId="{5080D9D9-F0D8-4ED9-9C27-836EE6F8ED91}" dt="2023-03-12T06:07:44.234" v="122" actId="478"/>
          <ac:picMkLst>
            <pc:docMk/>
            <pc:sldMk cId="1819712786" sldId="331"/>
            <ac:picMk id="22" creationId="{FC2FB1C7-88E5-4411-ED9D-620549298871}"/>
          </ac:picMkLst>
        </pc:picChg>
      </pc:sldChg>
      <pc:sldChg chg="delSp modSp add mod">
        <pc:chgData name="정해민" userId="c43181e0-4528-46ce-a704-969ea6ab2da0" providerId="ADAL" clId="{5080D9D9-F0D8-4ED9-9C27-836EE6F8ED91}" dt="2023-03-15T15:29:42.971" v="3689" actId="20577"/>
        <pc:sldMkLst>
          <pc:docMk/>
          <pc:sldMk cId="2971758608" sldId="332"/>
        </pc:sldMkLst>
        <pc:spChg chg="mod">
          <ac:chgData name="정해민" userId="c43181e0-4528-46ce-a704-969ea6ab2da0" providerId="ADAL" clId="{5080D9D9-F0D8-4ED9-9C27-836EE6F8ED91}" dt="2023-03-15T15:29:40.452" v="3687" actId="20577"/>
          <ac:spMkLst>
            <pc:docMk/>
            <pc:sldMk cId="2971758608" sldId="332"/>
            <ac:spMk id="2" creationId="{A9D41558-3D3C-262A-92DF-D481FFD4C148}"/>
          </ac:spMkLst>
        </pc:spChg>
        <pc:spChg chg="mod">
          <ac:chgData name="정해민" userId="c43181e0-4528-46ce-a704-969ea6ab2da0" providerId="ADAL" clId="{5080D9D9-F0D8-4ED9-9C27-836EE6F8ED91}" dt="2023-03-15T15:29:42.971" v="3689" actId="20577"/>
          <ac:spMkLst>
            <pc:docMk/>
            <pc:sldMk cId="2971758608" sldId="332"/>
            <ac:spMk id="3" creationId="{5CB67340-11FE-3886-87A4-6F3788B25331}"/>
          </ac:spMkLst>
        </pc:spChg>
        <pc:grpChg chg="del">
          <ac:chgData name="정해민" userId="c43181e0-4528-46ce-a704-969ea6ab2da0" providerId="ADAL" clId="{5080D9D9-F0D8-4ED9-9C27-836EE6F8ED91}" dt="2023-03-12T06:11:41.186" v="213" actId="478"/>
          <ac:grpSpMkLst>
            <pc:docMk/>
            <pc:sldMk cId="2971758608" sldId="332"/>
            <ac:grpSpMk id="14" creationId="{B823FBD8-B2D5-8313-1EB4-3CF0059C1D19}"/>
          </ac:grpSpMkLst>
        </pc:grpChg>
        <pc:picChg chg="del">
          <ac:chgData name="정해민" userId="c43181e0-4528-46ce-a704-969ea6ab2da0" providerId="ADAL" clId="{5080D9D9-F0D8-4ED9-9C27-836EE6F8ED91}" dt="2023-03-12T06:11:41.491" v="214" actId="478"/>
          <ac:picMkLst>
            <pc:docMk/>
            <pc:sldMk cId="2971758608" sldId="332"/>
            <ac:picMk id="8" creationId="{8E1350AC-BFD1-DE5B-0E80-0DAFDC6CE7CF}"/>
          </ac:picMkLst>
        </pc:picChg>
        <pc:picChg chg="del">
          <ac:chgData name="정해민" userId="c43181e0-4528-46ce-a704-969ea6ab2da0" providerId="ADAL" clId="{5080D9D9-F0D8-4ED9-9C27-836EE6F8ED91}" dt="2023-03-12T06:11:41.692" v="215" actId="478"/>
          <ac:picMkLst>
            <pc:docMk/>
            <pc:sldMk cId="2971758608" sldId="332"/>
            <ac:picMk id="9" creationId="{AFB987F9-E86E-3C95-9D89-134C61FDFB69}"/>
          </ac:picMkLst>
        </pc:picChg>
      </pc:sldChg>
      <pc:sldChg chg="addSp delSp modSp add mod ord">
        <pc:chgData name="정해민" userId="c43181e0-4528-46ce-a704-969ea6ab2da0" providerId="ADAL" clId="{5080D9D9-F0D8-4ED9-9C27-836EE6F8ED91}" dt="2023-03-12T15:23:30.204" v="3092" actId="6549"/>
        <pc:sldMkLst>
          <pc:docMk/>
          <pc:sldMk cId="1874973382" sldId="333"/>
        </pc:sldMkLst>
        <pc:spChg chg="mod">
          <ac:chgData name="정해민" userId="c43181e0-4528-46ce-a704-969ea6ab2da0" providerId="ADAL" clId="{5080D9D9-F0D8-4ED9-9C27-836EE6F8ED91}" dt="2023-03-12T15:23:30.204" v="3092" actId="6549"/>
          <ac:spMkLst>
            <pc:docMk/>
            <pc:sldMk cId="1874973382" sldId="333"/>
            <ac:spMk id="2" creationId="{A9D41558-3D3C-262A-92DF-D481FFD4C148}"/>
          </ac:spMkLst>
        </pc:spChg>
        <pc:spChg chg="del mod">
          <ac:chgData name="정해민" userId="c43181e0-4528-46ce-a704-969ea6ab2da0" providerId="ADAL" clId="{5080D9D9-F0D8-4ED9-9C27-836EE6F8ED91}" dt="2023-03-12T07:21:43.837" v="534" actId="478"/>
          <ac:spMkLst>
            <pc:docMk/>
            <pc:sldMk cId="1874973382" sldId="333"/>
            <ac:spMk id="3" creationId="{5CB67340-11FE-3886-87A4-6F3788B25331}"/>
          </ac:spMkLst>
        </pc:spChg>
        <pc:spChg chg="add mod">
          <ac:chgData name="정해민" userId="c43181e0-4528-46ce-a704-969ea6ab2da0" providerId="ADAL" clId="{5080D9D9-F0D8-4ED9-9C27-836EE6F8ED91}" dt="2023-03-12T09:46:47.917" v="954" actId="1038"/>
          <ac:spMkLst>
            <pc:docMk/>
            <pc:sldMk cId="1874973382" sldId="333"/>
            <ac:spMk id="7" creationId="{615D6C3C-316B-227E-B80F-A28C47DCC50F}"/>
          </ac:spMkLst>
        </pc:spChg>
        <pc:spChg chg="add mod">
          <ac:chgData name="정해민" userId="c43181e0-4528-46ce-a704-969ea6ab2da0" providerId="ADAL" clId="{5080D9D9-F0D8-4ED9-9C27-836EE6F8ED91}" dt="2023-03-12T09:46:47.917" v="954" actId="1038"/>
          <ac:spMkLst>
            <pc:docMk/>
            <pc:sldMk cId="1874973382" sldId="333"/>
            <ac:spMk id="9" creationId="{351F8B54-8FD3-3F57-2DEA-DFFAD12AC783}"/>
          </ac:spMkLst>
        </pc:spChg>
        <pc:spChg chg="add del mod">
          <ac:chgData name="정해민" userId="c43181e0-4528-46ce-a704-969ea6ab2da0" providerId="ADAL" clId="{5080D9D9-F0D8-4ED9-9C27-836EE6F8ED91}" dt="2023-03-12T07:21:45.322" v="535" actId="478"/>
          <ac:spMkLst>
            <pc:docMk/>
            <pc:sldMk cId="1874973382" sldId="333"/>
            <ac:spMk id="11" creationId="{E964EE67-1B8A-444B-E225-FF67A4EB4F60}"/>
          </ac:spMkLst>
        </pc:spChg>
        <pc:spChg chg="add mod">
          <ac:chgData name="정해민" userId="c43181e0-4528-46ce-a704-969ea6ab2da0" providerId="ADAL" clId="{5080D9D9-F0D8-4ED9-9C27-836EE6F8ED91}" dt="2023-03-12T14:28:43.627" v="1307" actId="20577"/>
          <ac:spMkLst>
            <pc:docMk/>
            <pc:sldMk cId="1874973382" sldId="333"/>
            <ac:spMk id="12" creationId="{F720D770-6711-EAA6-5C14-540C4628E376}"/>
          </ac:spMkLst>
        </pc:spChg>
        <pc:spChg chg="add mod">
          <ac:chgData name="정해민" userId="c43181e0-4528-46ce-a704-969ea6ab2da0" providerId="ADAL" clId="{5080D9D9-F0D8-4ED9-9C27-836EE6F8ED91}" dt="2023-03-12T09:46:47.917" v="954" actId="1038"/>
          <ac:spMkLst>
            <pc:docMk/>
            <pc:sldMk cId="1874973382" sldId="333"/>
            <ac:spMk id="13" creationId="{A2040B79-4C35-AF54-DD89-BBEBE85014E0}"/>
          </ac:spMkLst>
        </pc:spChg>
        <pc:spChg chg="add del mod">
          <ac:chgData name="정해민" userId="c43181e0-4528-46ce-a704-969ea6ab2da0" providerId="ADAL" clId="{5080D9D9-F0D8-4ED9-9C27-836EE6F8ED91}" dt="2023-03-12T07:34:51.699" v="767"/>
          <ac:spMkLst>
            <pc:docMk/>
            <pc:sldMk cId="1874973382" sldId="333"/>
            <ac:spMk id="14" creationId="{73219385-F4FB-6D15-05CE-89492BD7023B}"/>
          </ac:spMkLst>
        </pc:spChg>
        <pc:spChg chg="add mod">
          <ac:chgData name="정해민" userId="c43181e0-4528-46ce-a704-969ea6ab2da0" providerId="ADAL" clId="{5080D9D9-F0D8-4ED9-9C27-836EE6F8ED91}" dt="2023-03-12T09:46:47.917" v="954" actId="1038"/>
          <ac:spMkLst>
            <pc:docMk/>
            <pc:sldMk cId="1874973382" sldId="333"/>
            <ac:spMk id="15" creationId="{BCA57641-012A-854F-5171-13EE83D95434}"/>
          </ac:spMkLst>
        </pc:spChg>
        <pc:picChg chg="del">
          <ac:chgData name="정해민" userId="c43181e0-4528-46ce-a704-969ea6ab2da0" providerId="ADAL" clId="{5080D9D9-F0D8-4ED9-9C27-836EE6F8ED91}" dt="2023-03-12T07:15:39.378" v="422" actId="478"/>
          <ac:picMkLst>
            <pc:docMk/>
            <pc:sldMk cId="1874973382" sldId="333"/>
            <ac:picMk id="8" creationId="{6647CEB9-4272-82D7-DAF0-8C022C95740F}"/>
          </ac:picMkLst>
        </pc:picChg>
        <pc:picChg chg="del">
          <ac:chgData name="정해민" userId="c43181e0-4528-46ce-a704-969ea6ab2da0" providerId="ADAL" clId="{5080D9D9-F0D8-4ED9-9C27-836EE6F8ED91}" dt="2023-03-12T07:15:39.602" v="423" actId="478"/>
          <ac:picMkLst>
            <pc:docMk/>
            <pc:sldMk cId="1874973382" sldId="333"/>
            <ac:picMk id="22" creationId="{FC2FB1C7-88E5-4411-ED9D-620549298871}"/>
          </ac:picMkLst>
        </pc:picChg>
      </pc:sldChg>
      <pc:sldChg chg="modSp mod">
        <pc:chgData name="정해민" userId="c43181e0-4528-46ce-a704-969ea6ab2da0" providerId="ADAL" clId="{5080D9D9-F0D8-4ED9-9C27-836EE6F8ED91}" dt="2023-03-15T14:31:53.597" v="3139" actId="20577"/>
        <pc:sldMkLst>
          <pc:docMk/>
          <pc:sldMk cId="3904586698" sldId="333"/>
        </pc:sldMkLst>
        <pc:spChg chg="mod">
          <ac:chgData name="정해민" userId="c43181e0-4528-46ce-a704-969ea6ab2da0" providerId="ADAL" clId="{5080D9D9-F0D8-4ED9-9C27-836EE6F8ED91}" dt="2023-03-15T14:31:53.597" v="3139" actId="20577"/>
          <ac:spMkLst>
            <pc:docMk/>
            <pc:sldMk cId="3904586698" sldId="333"/>
            <ac:spMk id="12" creationId="{F720D770-6711-EAA6-5C14-540C4628E376}"/>
          </ac:spMkLst>
        </pc:spChg>
      </pc:sldChg>
      <pc:sldChg chg="modSp add del mod ord">
        <pc:chgData name="정해민" userId="c43181e0-4528-46ce-a704-969ea6ab2da0" providerId="ADAL" clId="{5080D9D9-F0D8-4ED9-9C27-836EE6F8ED91}" dt="2023-03-12T07:11:19.409" v="394" actId="47"/>
        <pc:sldMkLst>
          <pc:docMk/>
          <pc:sldMk cId="3935221986" sldId="333"/>
        </pc:sldMkLst>
        <pc:spChg chg="mod">
          <ac:chgData name="정해민" userId="c43181e0-4528-46ce-a704-969ea6ab2da0" providerId="ADAL" clId="{5080D9D9-F0D8-4ED9-9C27-836EE6F8ED91}" dt="2023-03-12T07:10:59.099" v="380" actId="20577"/>
          <ac:spMkLst>
            <pc:docMk/>
            <pc:sldMk cId="3935221986" sldId="333"/>
            <ac:spMk id="2" creationId="{A9D41558-3D3C-262A-92DF-D481FFD4C148}"/>
          </ac:spMkLst>
        </pc:spChg>
        <pc:spChg chg="mod">
          <ac:chgData name="정해민" userId="c43181e0-4528-46ce-a704-969ea6ab2da0" providerId="ADAL" clId="{5080D9D9-F0D8-4ED9-9C27-836EE6F8ED91}" dt="2023-03-12T07:11:06.720" v="390" actId="20577"/>
          <ac:spMkLst>
            <pc:docMk/>
            <pc:sldMk cId="3935221986" sldId="333"/>
            <ac:spMk id="3" creationId="{5CB67340-11FE-3886-87A4-6F3788B25331}"/>
          </ac:spMkLst>
        </pc:spChg>
      </pc:sldChg>
      <pc:sldChg chg="delSp modSp add del mod">
        <pc:chgData name="정해민" userId="c43181e0-4528-46ce-a704-969ea6ab2da0" providerId="ADAL" clId="{5080D9D9-F0D8-4ED9-9C27-836EE6F8ED91}" dt="2023-03-12T07:15:29.119" v="415" actId="47"/>
        <pc:sldMkLst>
          <pc:docMk/>
          <pc:sldMk cId="575923334" sldId="334"/>
        </pc:sldMkLst>
        <pc:spChg chg="mod">
          <ac:chgData name="정해민" userId="c43181e0-4528-46ce-a704-969ea6ab2da0" providerId="ADAL" clId="{5080D9D9-F0D8-4ED9-9C27-836EE6F8ED91}" dt="2023-03-12T07:11:22.179" v="404" actId="20577"/>
          <ac:spMkLst>
            <pc:docMk/>
            <pc:sldMk cId="575923334" sldId="334"/>
            <ac:spMk id="2" creationId="{A9D41558-3D3C-262A-92DF-D481FFD4C148}"/>
          </ac:spMkLst>
        </pc:spChg>
        <pc:spChg chg="mod">
          <ac:chgData name="정해민" userId="c43181e0-4528-46ce-a704-969ea6ab2da0" providerId="ADAL" clId="{5080D9D9-F0D8-4ED9-9C27-836EE6F8ED91}" dt="2023-03-12T07:11:31.499" v="414" actId="20577"/>
          <ac:spMkLst>
            <pc:docMk/>
            <pc:sldMk cId="575923334" sldId="334"/>
            <ac:spMk id="3" creationId="{5CB67340-11FE-3886-87A4-6F3788B25331}"/>
          </ac:spMkLst>
        </pc:spChg>
        <pc:picChg chg="del">
          <ac:chgData name="정해민" userId="c43181e0-4528-46ce-a704-969ea6ab2da0" providerId="ADAL" clId="{5080D9D9-F0D8-4ED9-9C27-836EE6F8ED91}" dt="2023-03-12T07:11:24.169" v="406" actId="478"/>
          <ac:picMkLst>
            <pc:docMk/>
            <pc:sldMk cId="575923334" sldId="334"/>
            <ac:picMk id="10" creationId="{2CB14AB3-35DB-A77D-C3B8-01D0842A8E9D}"/>
          </ac:picMkLst>
        </pc:picChg>
        <pc:picChg chg="del">
          <ac:chgData name="정해민" userId="c43181e0-4528-46ce-a704-969ea6ab2da0" providerId="ADAL" clId="{5080D9D9-F0D8-4ED9-9C27-836EE6F8ED91}" dt="2023-03-12T07:11:23.869" v="405" actId="478"/>
          <ac:picMkLst>
            <pc:docMk/>
            <pc:sldMk cId="575923334" sldId="334"/>
            <ac:picMk id="20" creationId="{0EA1301F-7859-EE19-54F0-91ECFD083223}"/>
          </ac:picMkLst>
        </pc:picChg>
      </pc:sldChg>
      <pc:sldChg chg="addSp delSp modSp add mod">
        <pc:chgData name="정해민" userId="c43181e0-4528-46ce-a704-969ea6ab2da0" providerId="ADAL" clId="{5080D9D9-F0D8-4ED9-9C27-836EE6F8ED91}" dt="2023-03-15T15:55:50.207" v="4012" actId="20577"/>
        <pc:sldMkLst>
          <pc:docMk/>
          <pc:sldMk cId="1284186354" sldId="334"/>
        </pc:sldMkLst>
        <pc:spChg chg="mod">
          <ac:chgData name="정해민" userId="c43181e0-4528-46ce-a704-969ea6ab2da0" providerId="ADAL" clId="{5080D9D9-F0D8-4ED9-9C27-836EE6F8ED91}" dt="2023-03-15T15:55:50.207" v="4012" actId="20577"/>
          <ac:spMkLst>
            <pc:docMk/>
            <pc:sldMk cId="1284186354" sldId="334"/>
            <ac:spMk id="3" creationId="{5CB67340-11FE-3886-87A4-6F3788B25331}"/>
          </ac:spMkLst>
        </pc:spChg>
        <pc:picChg chg="add mod">
          <ac:chgData name="정해민" userId="c43181e0-4528-46ce-a704-969ea6ab2da0" providerId="ADAL" clId="{5080D9D9-F0D8-4ED9-9C27-836EE6F8ED91}" dt="2023-03-12T09:12:04.513" v="794" actId="1076"/>
          <ac:picMkLst>
            <pc:docMk/>
            <pc:sldMk cId="1284186354" sldId="334"/>
            <ac:picMk id="7" creationId="{1530CA7E-0A65-FB61-B441-EE318D8E1E3D}"/>
          </ac:picMkLst>
        </pc:picChg>
        <pc:picChg chg="add del mod">
          <ac:chgData name="정해민" userId="c43181e0-4528-46ce-a704-969ea6ab2da0" providerId="ADAL" clId="{5080D9D9-F0D8-4ED9-9C27-836EE6F8ED91}" dt="2023-03-12T14:24:28.076" v="1257" actId="478"/>
          <ac:picMkLst>
            <pc:docMk/>
            <pc:sldMk cId="1284186354" sldId="334"/>
            <ac:picMk id="9" creationId="{CFCAD85D-F837-E2C8-2DB3-D4ABFE5093FF}"/>
          </ac:picMkLst>
        </pc:picChg>
        <pc:picChg chg="add mod">
          <ac:chgData name="정해민" userId="c43181e0-4528-46ce-a704-969ea6ab2da0" providerId="ADAL" clId="{5080D9D9-F0D8-4ED9-9C27-836EE6F8ED91}" dt="2023-03-12T14:24:40.916" v="1262" actId="1076"/>
          <ac:picMkLst>
            <pc:docMk/>
            <pc:sldMk cId="1284186354" sldId="334"/>
            <ac:picMk id="10" creationId="{E0F48131-4F4D-453E-D850-701B5E60DC1E}"/>
          </ac:picMkLst>
        </pc:picChg>
        <pc:picChg chg="del">
          <ac:chgData name="정해민" userId="c43181e0-4528-46ce-a704-969ea6ab2da0" providerId="ADAL" clId="{5080D9D9-F0D8-4ED9-9C27-836EE6F8ED91}" dt="2023-03-12T09:11:42.954" v="792" actId="478"/>
          <ac:picMkLst>
            <pc:docMk/>
            <pc:sldMk cId="1284186354" sldId="334"/>
            <ac:picMk id="1026" creationId="{3C93F8D9-5827-0392-CCD5-656822020313}"/>
          </ac:picMkLst>
        </pc:picChg>
      </pc:sldChg>
      <pc:sldChg chg="addSp delSp modSp add mod">
        <pc:chgData name="정해민" userId="c43181e0-4528-46ce-a704-969ea6ab2da0" providerId="ADAL" clId="{5080D9D9-F0D8-4ED9-9C27-836EE6F8ED91}" dt="2023-03-15T14:34:31.170" v="3156" actId="6549"/>
        <pc:sldMkLst>
          <pc:docMk/>
          <pc:sldMk cId="3878592347" sldId="335"/>
        </pc:sldMkLst>
        <pc:spChg chg="mod">
          <ac:chgData name="정해민" userId="c43181e0-4528-46ce-a704-969ea6ab2da0" providerId="ADAL" clId="{5080D9D9-F0D8-4ED9-9C27-836EE6F8ED91}" dt="2023-03-12T09:47:40.876" v="963" actId="20577"/>
          <ac:spMkLst>
            <pc:docMk/>
            <pc:sldMk cId="3878592347" sldId="335"/>
            <ac:spMk id="2" creationId="{A9D41558-3D3C-262A-92DF-D481FFD4C148}"/>
          </ac:spMkLst>
        </pc:spChg>
        <pc:spChg chg="mod">
          <ac:chgData name="정해민" userId="c43181e0-4528-46ce-a704-969ea6ab2da0" providerId="ADAL" clId="{5080D9D9-F0D8-4ED9-9C27-836EE6F8ED91}" dt="2023-03-15T14:34:31.170" v="3156" actId="6549"/>
          <ac:spMkLst>
            <pc:docMk/>
            <pc:sldMk cId="3878592347" sldId="335"/>
            <ac:spMk id="3" creationId="{5CB67340-11FE-3886-87A4-6F3788B25331}"/>
          </ac:spMkLst>
        </pc:spChg>
        <pc:spChg chg="add del mod">
          <ac:chgData name="정해민" userId="c43181e0-4528-46ce-a704-969ea6ab2da0" providerId="ADAL" clId="{5080D9D9-F0D8-4ED9-9C27-836EE6F8ED91}" dt="2023-03-12T15:07:14.610" v="2770" actId="478"/>
          <ac:spMkLst>
            <pc:docMk/>
            <pc:sldMk cId="3878592347" sldId="335"/>
            <ac:spMk id="9" creationId="{8AFB8EC9-79F8-BE9C-2644-318C0D17DF3A}"/>
          </ac:spMkLst>
        </pc:spChg>
        <pc:picChg chg="del">
          <ac:chgData name="정해민" userId="c43181e0-4528-46ce-a704-969ea6ab2da0" providerId="ADAL" clId="{5080D9D9-F0D8-4ED9-9C27-836EE6F8ED91}" dt="2023-03-12T09:47:50.158" v="965" actId="478"/>
          <ac:picMkLst>
            <pc:docMk/>
            <pc:sldMk cId="3878592347" sldId="335"/>
            <ac:picMk id="8" creationId="{6647CEB9-4272-82D7-DAF0-8C022C95740F}"/>
          </ac:picMkLst>
        </pc:picChg>
        <pc:picChg chg="add del">
          <ac:chgData name="정해민" userId="c43181e0-4528-46ce-a704-969ea6ab2da0" providerId="ADAL" clId="{5080D9D9-F0D8-4ED9-9C27-836EE6F8ED91}" dt="2023-03-12T15:04:44.870" v="2597" actId="21"/>
          <ac:picMkLst>
            <pc:docMk/>
            <pc:sldMk cId="3878592347" sldId="335"/>
            <ac:picMk id="8" creationId="{984CE5DB-1880-3D54-A087-3A38C8F167D2}"/>
          </ac:picMkLst>
        </pc:picChg>
        <pc:picChg chg="del">
          <ac:chgData name="정해민" userId="c43181e0-4528-46ce-a704-969ea6ab2da0" providerId="ADAL" clId="{5080D9D9-F0D8-4ED9-9C27-836EE6F8ED91}" dt="2023-03-12T09:47:50.419" v="966" actId="478"/>
          <ac:picMkLst>
            <pc:docMk/>
            <pc:sldMk cId="3878592347" sldId="335"/>
            <ac:picMk id="22" creationId="{FC2FB1C7-88E5-4411-ED9D-620549298871}"/>
          </ac:picMkLst>
        </pc:picChg>
      </pc:sldChg>
      <pc:sldChg chg="delSp modSp add mod">
        <pc:chgData name="정해민" userId="c43181e0-4528-46ce-a704-969ea6ab2da0" providerId="ADAL" clId="{5080D9D9-F0D8-4ED9-9C27-836EE6F8ED91}" dt="2023-03-15T14:27:12.602" v="3102" actId="1076"/>
        <pc:sldMkLst>
          <pc:docMk/>
          <pc:sldMk cId="679326331" sldId="336"/>
        </pc:sldMkLst>
        <pc:spChg chg="mod">
          <ac:chgData name="정해민" userId="c43181e0-4528-46ce-a704-969ea6ab2da0" providerId="ADAL" clId="{5080D9D9-F0D8-4ED9-9C27-836EE6F8ED91}" dt="2023-03-12T14:30:45.899" v="1333" actId="20577"/>
          <ac:spMkLst>
            <pc:docMk/>
            <pc:sldMk cId="679326331" sldId="336"/>
            <ac:spMk id="3" creationId="{5CB67340-11FE-3886-87A4-6F3788B25331}"/>
          </ac:spMkLst>
        </pc:spChg>
        <pc:picChg chg="del">
          <ac:chgData name="정해민" userId="c43181e0-4528-46ce-a704-969ea6ab2da0" providerId="ADAL" clId="{5080D9D9-F0D8-4ED9-9C27-836EE6F8ED91}" dt="2023-03-15T14:27:04.361" v="3100" actId="478"/>
          <ac:picMkLst>
            <pc:docMk/>
            <pc:sldMk cId="679326331" sldId="336"/>
            <ac:picMk id="7" creationId="{1F4688E5-10CE-E5D0-1275-652E0E02BDA2}"/>
          </ac:picMkLst>
        </pc:picChg>
        <pc:picChg chg="mod">
          <ac:chgData name="정해민" userId="c43181e0-4528-46ce-a704-969ea6ab2da0" providerId="ADAL" clId="{5080D9D9-F0D8-4ED9-9C27-836EE6F8ED91}" dt="2023-03-15T14:27:12.602" v="3102" actId="1076"/>
          <ac:picMkLst>
            <pc:docMk/>
            <pc:sldMk cId="679326331" sldId="336"/>
            <ac:picMk id="20" creationId="{0EA1301F-7859-EE19-54F0-91ECFD083223}"/>
          </ac:picMkLst>
        </pc:picChg>
      </pc:sldChg>
      <pc:sldChg chg="addSp delSp modSp add del mod">
        <pc:chgData name="정해민" userId="c43181e0-4528-46ce-a704-969ea6ab2da0" providerId="ADAL" clId="{5080D9D9-F0D8-4ED9-9C27-836EE6F8ED91}" dt="2023-03-12T14:31:54.197" v="1347" actId="47"/>
        <pc:sldMkLst>
          <pc:docMk/>
          <pc:sldMk cId="676796998" sldId="337"/>
        </pc:sldMkLst>
        <pc:spChg chg="add del mod">
          <ac:chgData name="정해민" userId="c43181e0-4528-46ce-a704-969ea6ab2da0" providerId="ADAL" clId="{5080D9D9-F0D8-4ED9-9C27-836EE6F8ED91}" dt="2023-03-12T14:31:32.114" v="1346" actId="478"/>
          <ac:spMkLst>
            <pc:docMk/>
            <pc:sldMk cId="676796998" sldId="337"/>
            <ac:spMk id="7" creationId="{BC760F55-96B8-4932-192C-90EE5155E09C}"/>
          </ac:spMkLst>
        </pc:spChg>
        <pc:picChg chg="del">
          <ac:chgData name="정해민" userId="c43181e0-4528-46ce-a704-969ea6ab2da0" providerId="ADAL" clId="{5080D9D9-F0D8-4ED9-9C27-836EE6F8ED91}" dt="2023-03-12T14:29:29.846" v="1310" actId="478"/>
          <ac:picMkLst>
            <pc:docMk/>
            <pc:sldMk cId="676796998" sldId="337"/>
            <ac:picMk id="8" creationId="{6647CEB9-4272-82D7-DAF0-8C022C95740F}"/>
          </ac:picMkLst>
        </pc:picChg>
        <pc:picChg chg="del">
          <ac:chgData name="정해민" userId="c43181e0-4528-46ce-a704-969ea6ab2da0" providerId="ADAL" clId="{5080D9D9-F0D8-4ED9-9C27-836EE6F8ED91}" dt="2023-03-12T14:29:30.106" v="1311" actId="478"/>
          <ac:picMkLst>
            <pc:docMk/>
            <pc:sldMk cId="676796998" sldId="337"/>
            <ac:picMk id="22" creationId="{FC2FB1C7-88E5-4411-ED9D-620549298871}"/>
          </ac:picMkLst>
        </pc:picChg>
      </pc:sldChg>
      <pc:sldChg chg="addSp delSp modSp add mod">
        <pc:chgData name="정해민" userId="c43181e0-4528-46ce-a704-969ea6ab2da0" providerId="ADAL" clId="{5080D9D9-F0D8-4ED9-9C27-836EE6F8ED91}" dt="2023-03-15T16:05:48.124" v="4032" actId="20577"/>
        <pc:sldMkLst>
          <pc:docMk/>
          <pc:sldMk cId="1164229330" sldId="337"/>
        </pc:sldMkLst>
        <pc:spChg chg="mod">
          <ac:chgData name="정해민" userId="c43181e0-4528-46ce-a704-969ea6ab2da0" providerId="ADAL" clId="{5080D9D9-F0D8-4ED9-9C27-836EE6F8ED91}" dt="2023-03-12T14:35:57.606" v="1488" actId="20577"/>
          <ac:spMkLst>
            <pc:docMk/>
            <pc:sldMk cId="1164229330" sldId="337"/>
            <ac:spMk id="2" creationId="{A9D41558-3D3C-262A-92DF-D481FFD4C148}"/>
          </ac:spMkLst>
        </pc:spChg>
        <pc:spChg chg="mod">
          <ac:chgData name="정해민" userId="c43181e0-4528-46ce-a704-969ea6ab2da0" providerId="ADAL" clId="{5080D9D9-F0D8-4ED9-9C27-836EE6F8ED91}" dt="2023-03-15T16:05:48.124" v="4032" actId="20577"/>
          <ac:spMkLst>
            <pc:docMk/>
            <pc:sldMk cId="1164229330" sldId="337"/>
            <ac:spMk id="3" creationId="{5CB67340-11FE-3886-87A4-6F3788B25331}"/>
          </ac:spMkLst>
        </pc:spChg>
        <pc:spChg chg="add del">
          <ac:chgData name="정해민" userId="c43181e0-4528-46ce-a704-969ea6ab2da0" providerId="ADAL" clId="{5080D9D9-F0D8-4ED9-9C27-836EE6F8ED91}" dt="2023-03-12T14:41:42.485" v="2041" actId="22"/>
          <ac:spMkLst>
            <pc:docMk/>
            <pc:sldMk cId="1164229330" sldId="337"/>
            <ac:spMk id="8" creationId="{A799DAA0-76AB-5072-2F25-38EDB3DD0A21}"/>
          </ac:spMkLst>
        </pc:spChg>
        <pc:spChg chg="del">
          <ac:chgData name="정해민" userId="c43181e0-4528-46ce-a704-969ea6ab2da0" providerId="ADAL" clId="{5080D9D9-F0D8-4ED9-9C27-836EE6F8ED91}" dt="2023-03-12T14:36:54.706" v="1582" actId="478"/>
          <ac:spMkLst>
            <pc:docMk/>
            <pc:sldMk cId="1164229330" sldId="337"/>
            <ac:spMk id="9" creationId="{0DCC25AC-CC3A-0E6A-0A88-5B9D8AF55AAC}"/>
          </ac:spMkLst>
        </pc:spChg>
        <pc:spChg chg="add del mod">
          <ac:chgData name="정해민" userId="c43181e0-4528-46ce-a704-969ea6ab2da0" providerId="ADAL" clId="{5080D9D9-F0D8-4ED9-9C27-836EE6F8ED91}" dt="2023-03-12T14:46:48.426" v="2155" actId="478"/>
          <ac:spMkLst>
            <pc:docMk/>
            <pc:sldMk cId="1164229330" sldId="337"/>
            <ac:spMk id="11" creationId="{125FABD6-25E9-B9E6-6FA2-BDB5901C5244}"/>
          </ac:spMkLst>
        </pc:spChg>
        <pc:spChg chg="add del mod">
          <ac:chgData name="정해민" userId="c43181e0-4528-46ce-a704-969ea6ab2da0" providerId="ADAL" clId="{5080D9D9-F0D8-4ED9-9C27-836EE6F8ED91}" dt="2023-03-12T14:46:49.922" v="2158" actId="478"/>
          <ac:spMkLst>
            <pc:docMk/>
            <pc:sldMk cId="1164229330" sldId="337"/>
            <ac:spMk id="12" creationId="{085850F7-4D8F-E70D-37EC-529C873D94AD}"/>
          </ac:spMkLst>
        </pc:spChg>
        <pc:picChg chg="del mod">
          <ac:chgData name="정해민" userId="c43181e0-4528-46ce-a704-969ea6ab2da0" providerId="ADAL" clId="{5080D9D9-F0D8-4ED9-9C27-836EE6F8ED91}" dt="2023-03-12T14:36:24.282" v="1534" actId="478"/>
          <ac:picMkLst>
            <pc:docMk/>
            <pc:sldMk cId="1164229330" sldId="337"/>
            <ac:picMk id="10" creationId="{ADBF9E1E-8B40-2024-CE0E-1B46B0CFD73A}"/>
          </ac:picMkLst>
        </pc:picChg>
        <pc:cxnChg chg="add del mod">
          <ac:chgData name="정해민" userId="c43181e0-4528-46ce-a704-969ea6ab2da0" providerId="ADAL" clId="{5080D9D9-F0D8-4ED9-9C27-836EE6F8ED91}" dt="2023-03-12T14:46:48.762" v="2156" actId="478"/>
          <ac:cxnSpMkLst>
            <pc:docMk/>
            <pc:sldMk cId="1164229330" sldId="337"/>
            <ac:cxnSpMk id="13" creationId="{C439A18E-C7B5-9AB4-09A9-044405A875B7}"/>
          </ac:cxnSpMkLst>
        </pc:cxnChg>
      </pc:sldChg>
      <pc:sldChg chg="delSp modSp add del mod">
        <pc:chgData name="정해민" userId="c43181e0-4528-46ce-a704-969ea6ab2da0" providerId="ADAL" clId="{5080D9D9-F0D8-4ED9-9C27-836EE6F8ED91}" dt="2023-03-12T14:34:47.085" v="1469" actId="47"/>
        <pc:sldMkLst>
          <pc:docMk/>
          <pc:sldMk cId="3384007483" sldId="337"/>
        </pc:sldMkLst>
        <pc:spChg chg="mod">
          <ac:chgData name="정해민" userId="c43181e0-4528-46ce-a704-969ea6ab2da0" providerId="ADAL" clId="{5080D9D9-F0D8-4ED9-9C27-836EE6F8ED91}" dt="2023-03-12T14:34:14.651" v="1464" actId="20577"/>
          <ac:spMkLst>
            <pc:docMk/>
            <pc:sldMk cId="3384007483" sldId="337"/>
            <ac:spMk id="3" creationId="{5CB67340-11FE-3886-87A4-6F3788B25331}"/>
          </ac:spMkLst>
        </pc:spChg>
        <pc:grpChg chg="del mod">
          <ac:chgData name="정해민" userId="c43181e0-4528-46ce-a704-969ea6ab2da0" providerId="ADAL" clId="{5080D9D9-F0D8-4ED9-9C27-836EE6F8ED91}" dt="2023-03-12T14:34:20.162" v="1466" actId="478"/>
          <ac:grpSpMkLst>
            <pc:docMk/>
            <pc:sldMk cId="3384007483" sldId="337"/>
            <ac:grpSpMk id="14" creationId="{B823FBD8-B2D5-8313-1EB4-3CF0059C1D19}"/>
          </ac:grpSpMkLst>
        </pc:grpChg>
        <pc:picChg chg="del">
          <ac:chgData name="정해민" userId="c43181e0-4528-46ce-a704-969ea6ab2da0" providerId="ADAL" clId="{5080D9D9-F0D8-4ED9-9C27-836EE6F8ED91}" dt="2023-03-12T14:34:20.410" v="1467" actId="478"/>
          <ac:picMkLst>
            <pc:docMk/>
            <pc:sldMk cId="3384007483" sldId="337"/>
            <ac:picMk id="8" creationId="{8E1350AC-BFD1-DE5B-0E80-0DAFDC6CE7CF}"/>
          </ac:picMkLst>
        </pc:picChg>
        <pc:picChg chg="del">
          <ac:chgData name="정해민" userId="c43181e0-4528-46ce-a704-969ea6ab2da0" providerId="ADAL" clId="{5080D9D9-F0D8-4ED9-9C27-836EE6F8ED91}" dt="2023-03-12T14:34:20.642" v="1468" actId="478"/>
          <ac:picMkLst>
            <pc:docMk/>
            <pc:sldMk cId="3384007483" sldId="337"/>
            <ac:picMk id="9" creationId="{AFB987F9-E86E-3C95-9D89-134C61FDFB69}"/>
          </ac:picMkLst>
        </pc:picChg>
      </pc:sldChg>
      <pc:sldChg chg="addSp modSp add del mod">
        <pc:chgData name="정해민" userId="c43181e0-4528-46ce-a704-969ea6ab2da0" providerId="ADAL" clId="{5080D9D9-F0D8-4ED9-9C27-836EE6F8ED91}" dt="2023-03-12T14:46:44.097" v="2153" actId="47"/>
        <pc:sldMkLst>
          <pc:docMk/>
          <pc:sldMk cId="3009173492" sldId="338"/>
        </pc:sldMkLst>
        <pc:spChg chg="mod">
          <ac:chgData name="정해민" userId="c43181e0-4528-46ce-a704-969ea6ab2da0" providerId="ADAL" clId="{5080D9D9-F0D8-4ED9-9C27-836EE6F8ED91}" dt="2023-03-12T14:42:27.893" v="2045" actId="207"/>
          <ac:spMkLst>
            <pc:docMk/>
            <pc:sldMk cId="3009173492" sldId="338"/>
            <ac:spMk id="3" creationId="{5CB67340-11FE-3886-87A4-6F3788B25331}"/>
          </ac:spMkLst>
        </pc:spChg>
        <pc:spChg chg="add mod">
          <ac:chgData name="정해민" userId="c43181e0-4528-46ce-a704-969ea6ab2da0" providerId="ADAL" clId="{5080D9D9-F0D8-4ED9-9C27-836EE6F8ED91}" dt="2023-03-12T14:45:12.558" v="2124" actId="208"/>
          <ac:spMkLst>
            <pc:docMk/>
            <pc:sldMk cId="3009173492" sldId="338"/>
            <ac:spMk id="7" creationId="{C3B0F5C0-12AE-3DD8-048C-7ABCD896B940}"/>
          </ac:spMkLst>
        </pc:spChg>
        <pc:spChg chg="add mod">
          <ac:chgData name="정해민" userId="c43181e0-4528-46ce-a704-969ea6ab2da0" providerId="ADAL" clId="{5080D9D9-F0D8-4ED9-9C27-836EE6F8ED91}" dt="2023-03-12T14:46:27.878" v="2151" actId="1076"/>
          <ac:spMkLst>
            <pc:docMk/>
            <pc:sldMk cId="3009173492" sldId="338"/>
            <ac:spMk id="8" creationId="{DB4FE783-2937-7E9E-CA18-11A982D56617}"/>
          </ac:spMkLst>
        </pc:spChg>
        <pc:cxnChg chg="add mod">
          <ac:chgData name="정해민" userId="c43181e0-4528-46ce-a704-969ea6ab2da0" providerId="ADAL" clId="{5080D9D9-F0D8-4ED9-9C27-836EE6F8ED91}" dt="2023-03-12T14:45:49.621" v="2138" actId="1582"/>
          <ac:cxnSpMkLst>
            <pc:docMk/>
            <pc:sldMk cId="3009173492" sldId="338"/>
            <ac:cxnSpMk id="10" creationId="{4CDFF09D-4E01-1DE4-736B-1639912123DF}"/>
          </ac:cxnSpMkLst>
        </pc:cxnChg>
      </pc:sldChg>
      <pc:sldChg chg="modSp add mod">
        <pc:chgData name="정해민" userId="c43181e0-4528-46ce-a704-969ea6ab2da0" providerId="ADAL" clId="{5080D9D9-F0D8-4ED9-9C27-836EE6F8ED91}" dt="2023-03-15T14:26:39.429" v="3099" actId="1076"/>
        <pc:sldMkLst>
          <pc:docMk/>
          <pc:sldMk cId="3728271500" sldId="338"/>
        </pc:sldMkLst>
        <pc:spChg chg="mod">
          <ac:chgData name="정해민" userId="c43181e0-4528-46ce-a704-969ea6ab2da0" providerId="ADAL" clId="{5080D9D9-F0D8-4ED9-9C27-836EE6F8ED91}" dt="2023-03-12T15:09:42.464" v="2868" actId="113"/>
          <ac:spMkLst>
            <pc:docMk/>
            <pc:sldMk cId="3728271500" sldId="338"/>
            <ac:spMk id="3" creationId="{5CB67340-11FE-3886-87A4-6F3788B25331}"/>
          </ac:spMkLst>
        </pc:spChg>
        <pc:spChg chg="mod">
          <ac:chgData name="정해민" userId="c43181e0-4528-46ce-a704-969ea6ab2da0" providerId="ADAL" clId="{5080D9D9-F0D8-4ED9-9C27-836EE6F8ED91}" dt="2023-03-15T14:26:39.429" v="3099" actId="1076"/>
          <ac:spMkLst>
            <pc:docMk/>
            <pc:sldMk cId="3728271500" sldId="338"/>
            <ac:spMk id="12" creationId="{085850F7-4D8F-E70D-37EC-529C873D94AD}"/>
          </ac:spMkLst>
        </pc:spChg>
      </pc:sldChg>
      <pc:sldChg chg="addSp delSp modSp add mod">
        <pc:chgData name="정해민" userId="c43181e0-4528-46ce-a704-969ea6ab2da0" providerId="ADAL" clId="{5080D9D9-F0D8-4ED9-9C27-836EE6F8ED91}" dt="2023-03-15T14:30:00.194" v="3113" actId="20577"/>
        <pc:sldMkLst>
          <pc:docMk/>
          <pc:sldMk cId="846379813" sldId="339"/>
        </pc:sldMkLst>
        <pc:spChg chg="mod">
          <ac:chgData name="정해민" userId="c43181e0-4528-46ce-a704-969ea6ab2da0" providerId="ADAL" clId="{5080D9D9-F0D8-4ED9-9C27-836EE6F8ED91}" dt="2023-03-15T14:30:00.194" v="3113" actId="20577"/>
          <ac:spMkLst>
            <pc:docMk/>
            <pc:sldMk cId="846379813" sldId="339"/>
            <ac:spMk id="3" creationId="{5CB67340-11FE-3886-87A4-6F3788B25331}"/>
          </ac:spMkLst>
        </pc:spChg>
        <pc:spChg chg="add del mod">
          <ac:chgData name="정해민" userId="c43181e0-4528-46ce-a704-969ea6ab2da0" providerId="ADAL" clId="{5080D9D9-F0D8-4ED9-9C27-836EE6F8ED91}" dt="2023-03-12T14:54:40.410" v="2366" actId="478"/>
          <ac:spMkLst>
            <pc:docMk/>
            <pc:sldMk cId="846379813" sldId="339"/>
            <ac:spMk id="10" creationId="{9077D9D1-46C9-EADD-8291-D0B455DDA2D2}"/>
          </ac:spMkLst>
        </pc:spChg>
        <pc:spChg chg="add del mod">
          <ac:chgData name="정해민" userId="c43181e0-4528-46ce-a704-969ea6ab2da0" providerId="ADAL" clId="{5080D9D9-F0D8-4ED9-9C27-836EE6F8ED91}" dt="2023-03-12T14:54:42.375" v="2372" actId="478"/>
          <ac:spMkLst>
            <pc:docMk/>
            <pc:sldMk cId="846379813" sldId="339"/>
            <ac:spMk id="11" creationId="{7D5CC58A-E914-6019-6693-34AEE23F1E04}"/>
          </ac:spMkLst>
        </pc:spChg>
        <pc:spChg chg="add del mod">
          <ac:chgData name="정해민" userId="c43181e0-4528-46ce-a704-969ea6ab2da0" providerId="ADAL" clId="{5080D9D9-F0D8-4ED9-9C27-836EE6F8ED91}" dt="2023-03-12T14:54:40.925" v="2368" actId="478"/>
          <ac:spMkLst>
            <pc:docMk/>
            <pc:sldMk cId="846379813" sldId="339"/>
            <ac:spMk id="12" creationId="{C0912A1F-3FAF-6AA8-6B15-18CD2306D669}"/>
          </ac:spMkLst>
        </pc:spChg>
        <pc:spChg chg="add del mod">
          <ac:chgData name="정해민" userId="c43181e0-4528-46ce-a704-969ea6ab2da0" providerId="ADAL" clId="{5080D9D9-F0D8-4ED9-9C27-836EE6F8ED91}" dt="2023-03-12T14:54:41.345" v="2369" actId="478"/>
          <ac:spMkLst>
            <pc:docMk/>
            <pc:sldMk cId="846379813" sldId="339"/>
            <ac:spMk id="13" creationId="{089D878F-2B88-86E0-BB4D-E89893C79952}"/>
          </ac:spMkLst>
        </pc:spChg>
        <pc:spChg chg="add del mod">
          <ac:chgData name="정해민" userId="c43181e0-4528-46ce-a704-969ea6ab2da0" providerId="ADAL" clId="{5080D9D9-F0D8-4ED9-9C27-836EE6F8ED91}" dt="2023-03-12T14:53:37.679" v="2344" actId="478"/>
          <ac:spMkLst>
            <pc:docMk/>
            <pc:sldMk cId="846379813" sldId="339"/>
            <ac:spMk id="14" creationId="{8C3D38F7-4FCA-5E3B-CFFA-578507E190EC}"/>
          </ac:spMkLst>
        </pc:spChg>
        <pc:spChg chg="add del mod">
          <ac:chgData name="정해민" userId="c43181e0-4528-46ce-a704-969ea6ab2da0" providerId="ADAL" clId="{5080D9D9-F0D8-4ED9-9C27-836EE6F8ED91}" dt="2023-03-12T14:54:41.695" v="2370" actId="478"/>
          <ac:spMkLst>
            <pc:docMk/>
            <pc:sldMk cId="846379813" sldId="339"/>
            <ac:spMk id="15" creationId="{7B17FC3D-B011-57DD-31D3-C6594619FEEB}"/>
          </ac:spMkLst>
        </pc:spChg>
        <pc:spChg chg="add del mod">
          <ac:chgData name="정해민" userId="c43181e0-4528-46ce-a704-969ea6ab2da0" providerId="ADAL" clId="{5080D9D9-F0D8-4ED9-9C27-836EE6F8ED91}" dt="2023-03-12T14:54:42.084" v="2371" actId="478"/>
          <ac:spMkLst>
            <pc:docMk/>
            <pc:sldMk cId="846379813" sldId="339"/>
            <ac:spMk id="16" creationId="{B65F83FA-AF4F-212F-147B-BFDFCB696ECC}"/>
          </ac:spMkLst>
        </pc:spChg>
        <pc:picChg chg="del">
          <ac:chgData name="정해민" userId="c43181e0-4528-46ce-a704-969ea6ab2da0" providerId="ADAL" clId="{5080D9D9-F0D8-4ED9-9C27-836EE6F8ED91}" dt="2023-03-12T14:48:08.242" v="2169" actId="478"/>
          <ac:picMkLst>
            <pc:docMk/>
            <pc:sldMk cId="846379813" sldId="339"/>
            <ac:picMk id="8" creationId="{6647CEB9-4272-82D7-DAF0-8C022C95740F}"/>
          </ac:picMkLst>
        </pc:picChg>
        <pc:picChg chg="add mod">
          <ac:chgData name="정해민" userId="c43181e0-4528-46ce-a704-969ea6ab2da0" providerId="ADAL" clId="{5080D9D9-F0D8-4ED9-9C27-836EE6F8ED91}" dt="2023-03-12T14:59:28.905" v="2571" actId="1076"/>
          <ac:picMkLst>
            <pc:docMk/>
            <pc:sldMk cId="846379813" sldId="339"/>
            <ac:picMk id="9" creationId="{DFE42A62-53FE-A8EA-43CF-DCD7AA83D03A}"/>
          </ac:picMkLst>
        </pc:picChg>
        <pc:picChg chg="del">
          <ac:chgData name="정해민" userId="c43181e0-4528-46ce-a704-969ea6ab2da0" providerId="ADAL" clId="{5080D9D9-F0D8-4ED9-9C27-836EE6F8ED91}" dt="2023-03-12T14:48:08.523" v="2170" actId="478"/>
          <ac:picMkLst>
            <pc:docMk/>
            <pc:sldMk cId="846379813" sldId="339"/>
            <ac:picMk id="22" creationId="{FC2FB1C7-88E5-4411-ED9D-620549298871}"/>
          </ac:picMkLst>
        </pc:picChg>
      </pc:sldChg>
      <pc:sldChg chg="addSp delSp modSp add del mod ord">
        <pc:chgData name="정해민" userId="c43181e0-4528-46ce-a704-969ea6ab2da0" providerId="ADAL" clId="{5080D9D9-F0D8-4ED9-9C27-836EE6F8ED91}" dt="2023-03-12T15:12:48.401" v="2895" actId="2696"/>
        <pc:sldMkLst>
          <pc:docMk/>
          <pc:sldMk cId="1755194102" sldId="340"/>
        </pc:sldMkLst>
        <pc:spChg chg="mod">
          <ac:chgData name="정해민" userId="c43181e0-4528-46ce-a704-969ea6ab2da0" providerId="ADAL" clId="{5080D9D9-F0D8-4ED9-9C27-836EE6F8ED91}" dt="2023-03-12T15:05:41.839" v="2724" actId="20577"/>
          <ac:spMkLst>
            <pc:docMk/>
            <pc:sldMk cId="1755194102" sldId="340"/>
            <ac:spMk id="3" creationId="{5CB67340-11FE-3886-87A4-6F3788B25331}"/>
          </ac:spMkLst>
        </pc:spChg>
        <pc:spChg chg="add mod">
          <ac:chgData name="정해민" userId="c43181e0-4528-46ce-a704-969ea6ab2da0" providerId="ADAL" clId="{5080D9D9-F0D8-4ED9-9C27-836EE6F8ED91}" dt="2023-03-12T15:06:33.029" v="2733" actId="164"/>
          <ac:spMkLst>
            <pc:docMk/>
            <pc:sldMk cId="1755194102" sldId="340"/>
            <ac:spMk id="11" creationId="{675244DA-92F4-1D53-C3FB-BB7CE8689AE7}"/>
          </ac:spMkLst>
        </pc:spChg>
        <pc:spChg chg="add mod">
          <ac:chgData name="정해민" userId="c43181e0-4528-46ce-a704-969ea6ab2da0" providerId="ADAL" clId="{5080D9D9-F0D8-4ED9-9C27-836EE6F8ED91}" dt="2023-03-12T15:06:33.029" v="2733" actId="164"/>
          <ac:spMkLst>
            <pc:docMk/>
            <pc:sldMk cId="1755194102" sldId="340"/>
            <ac:spMk id="12" creationId="{680F45F7-4658-D3CC-7B7B-79A5619DF690}"/>
          </ac:spMkLst>
        </pc:spChg>
        <pc:grpChg chg="add mod">
          <ac:chgData name="정해민" userId="c43181e0-4528-46ce-a704-969ea6ab2da0" providerId="ADAL" clId="{5080D9D9-F0D8-4ED9-9C27-836EE6F8ED91}" dt="2023-03-12T15:06:33.029" v="2733" actId="164"/>
          <ac:grpSpMkLst>
            <pc:docMk/>
            <pc:sldMk cId="1755194102" sldId="340"/>
            <ac:grpSpMk id="13" creationId="{C27E4228-346A-A49C-79D0-CA06698E50D1}"/>
          </ac:grpSpMkLst>
        </pc:grpChg>
        <pc:picChg chg="add mod">
          <ac:chgData name="정해민" userId="c43181e0-4528-46ce-a704-969ea6ab2da0" providerId="ADAL" clId="{5080D9D9-F0D8-4ED9-9C27-836EE6F8ED91}" dt="2023-03-12T15:04:47.379" v="2601" actId="1076"/>
          <ac:picMkLst>
            <pc:docMk/>
            <pc:sldMk cId="1755194102" sldId="340"/>
            <ac:picMk id="7" creationId="{66775B88-3F9B-D6C8-3A67-425688A5448C}"/>
          </ac:picMkLst>
        </pc:picChg>
        <pc:picChg chg="del">
          <ac:chgData name="정해민" userId="c43181e0-4528-46ce-a704-969ea6ab2da0" providerId="ADAL" clId="{5080D9D9-F0D8-4ED9-9C27-836EE6F8ED91}" dt="2023-03-12T15:04:46.506" v="2599" actId="478"/>
          <ac:picMkLst>
            <pc:docMk/>
            <pc:sldMk cId="1755194102" sldId="340"/>
            <ac:picMk id="8" creationId="{6647CEB9-4272-82D7-DAF0-8C022C95740F}"/>
          </ac:picMkLst>
        </pc:picChg>
        <pc:picChg chg="add mod modCrop">
          <ac:chgData name="정해민" userId="c43181e0-4528-46ce-a704-969ea6ab2da0" providerId="ADAL" clId="{5080D9D9-F0D8-4ED9-9C27-836EE6F8ED91}" dt="2023-03-12T15:06:33.029" v="2733" actId="164"/>
          <ac:picMkLst>
            <pc:docMk/>
            <pc:sldMk cId="1755194102" sldId="340"/>
            <ac:picMk id="10" creationId="{5535B73C-F0AA-2A44-74CC-944725771610}"/>
          </ac:picMkLst>
        </pc:picChg>
        <pc:picChg chg="del">
          <ac:chgData name="정해민" userId="c43181e0-4528-46ce-a704-969ea6ab2da0" providerId="ADAL" clId="{5080D9D9-F0D8-4ED9-9C27-836EE6F8ED91}" dt="2023-03-12T15:04:46.682" v="2600" actId="478"/>
          <ac:picMkLst>
            <pc:docMk/>
            <pc:sldMk cId="1755194102" sldId="340"/>
            <ac:picMk id="22" creationId="{FC2FB1C7-88E5-4411-ED9D-620549298871}"/>
          </ac:picMkLst>
        </pc:picChg>
      </pc:sldChg>
      <pc:sldChg chg="addSp delSp modSp add mod">
        <pc:chgData name="정해민" userId="c43181e0-4528-46ce-a704-969ea6ab2da0" providerId="ADAL" clId="{5080D9D9-F0D8-4ED9-9C27-836EE6F8ED91}" dt="2023-03-12T15:24:45.037" v="3095" actId="1076"/>
        <pc:sldMkLst>
          <pc:docMk/>
          <pc:sldMk cId="2482908434" sldId="340"/>
        </pc:sldMkLst>
        <pc:spChg chg="mod">
          <ac:chgData name="정해민" userId="c43181e0-4528-46ce-a704-969ea6ab2da0" providerId="ADAL" clId="{5080D9D9-F0D8-4ED9-9C27-836EE6F8ED91}" dt="2023-03-12T15:12:59.344" v="2931" actId="20577"/>
          <ac:spMkLst>
            <pc:docMk/>
            <pc:sldMk cId="2482908434" sldId="340"/>
            <ac:spMk id="2" creationId="{A9D41558-3D3C-262A-92DF-D481FFD4C148}"/>
          </ac:spMkLst>
        </pc:spChg>
        <pc:spChg chg="mod">
          <ac:chgData name="정해민" userId="c43181e0-4528-46ce-a704-969ea6ab2da0" providerId="ADAL" clId="{5080D9D9-F0D8-4ED9-9C27-836EE6F8ED91}" dt="2023-03-12T15:21:45.095" v="3083" actId="6549"/>
          <ac:spMkLst>
            <pc:docMk/>
            <pc:sldMk cId="2482908434" sldId="340"/>
            <ac:spMk id="3" creationId="{5CB67340-11FE-3886-87A4-6F3788B25331}"/>
          </ac:spMkLst>
        </pc:spChg>
        <pc:grpChg chg="add del mod">
          <ac:chgData name="정해민" userId="c43181e0-4528-46ce-a704-969ea6ab2da0" providerId="ADAL" clId="{5080D9D9-F0D8-4ED9-9C27-836EE6F8ED91}" dt="2023-03-12T15:16:21.025" v="2952" actId="478"/>
          <ac:grpSpMkLst>
            <pc:docMk/>
            <pc:sldMk cId="2482908434" sldId="340"/>
            <ac:grpSpMk id="13" creationId="{C27E4228-346A-A49C-79D0-CA06698E50D1}"/>
          </ac:grpSpMkLst>
        </pc:grpChg>
        <pc:picChg chg="mod">
          <ac:chgData name="정해민" userId="c43181e0-4528-46ce-a704-969ea6ab2da0" providerId="ADAL" clId="{5080D9D9-F0D8-4ED9-9C27-836EE6F8ED91}" dt="2023-03-12T15:24:45.037" v="3095" actId="1076"/>
          <ac:picMkLst>
            <pc:docMk/>
            <pc:sldMk cId="2482908434" sldId="340"/>
            <ac:picMk id="7" creationId="{66775B88-3F9B-D6C8-3A67-425688A5448C}"/>
          </ac:picMkLst>
        </pc:picChg>
        <pc:picChg chg="add del mod">
          <ac:chgData name="정해민" userId="c43181e0-4528-46ce-a704-969ea6ab2da0" providerId="ADAL" clId="{5080D9D9-F0D8-4ED9-9C27-836EE6F8ED91}" dt="2023-03-12T15:22:57.744" v="3084" actId="478"/>
          <ac:picMkLst>
            <pc:docMk/>
            <pc:sldMk cId="2482908434" sldId="340"/>
            <ac:picMk id="8" creationId="{8E653391-E7C8-AC85-4C94-00BF5EDBEE35}"/>
          </ac:picMkLst>
        </pc:picChg>
        <pc:picChg chg="add del mod">
          <ac:chgData name="정해민" userId="c43181e0-4528-46ce-a704-969ea6ab2da0" providerId="ADAL" clId="{5080D9D9-F0D8-4ED9-9C27-836EE6F8ED91}" dt="2023-03-12T15:16:06.484" v="2948"/>
          <ac:picMkLst>
            <pc:docMk/>
            <pc:sldMk cId="2482908434" sldId="340"/>
            <ac:picMk id="9" creationId="{B170463A-A5E6-3ED9-201E-8546B66B4D9D}"/>
          </ac:picMkLst>
        </pc:picChg>
        <pc:picChg chg="add mod">
          <ac:chgData name="정해민" userId="c43181e0-4528-46ce-a704-969ea6ab2da0" providerId="ADAL" clId="{5080D9D9-F0D8-4ED9-9C27-836EE6F8ED91}" dt="2023-03-12T15:23:20.454" v="3091" actId="1076"/>
          <ac:picMkLst>
            <pc:docMk/>
            <pc:sldMk cId="2482908434" sldId="340"/>
            <ac:picMk id="14" creationId="{8B34AFAA-0DFA-BD47-B64B-FD6936593C96}"/>
          </ac:picMkLst>
        </pc:picChg>
        <pc:picChg chg="add del mod">
          <ac:chgData name="정해민" userId="c43181e0-4528-46ce-a704-969ea6ab2da0" providerId="ADAL" clId="{5080D9D9-F0D8-4ED9-9C27-836EE6F8ED91}" dt="2023-03-12T15:24:13.584" v="3094" actId="478"/>
          <ac:picMkLst>
            <pc:docMk/>
            <pc:sldMk cId="2482908434" sldId="340"/>
            <ac:picMk id="15" creationId="{8E4CDDBC-01FA-D78E-EDBE-4F7CAE0EF225}"/>
          </ac:picMkLst>
        </pc:picChg>
      </pc:sldChg>
      <pc:sldChg chg="modSp mod">
        <pc:chgData name="정해민" userId="c43181e0-4528-46ce-a704-969ea6ab2da0" providerId="ADAL" clId="{5080D9D9-F0D8-4ED9-9C27-836EE6F8ED91}" dt="2023-03-15T14:30:32.439" v="3123" actId="20577"/>
        <pc:sldMkLst>
          <pc:docMk/>
          <pc:sldMk cId="3516127024" sldId="344"/>
        </pc:sldMkLst>
        <pc:spChg chg="mod">
          <ac:chgData name="정해민" userId="c43181e0-4528-46ce-a704-969ea6ab2da0" providerId="ADAL" clId="{5080D9D9-F0D8-4ED9-9C27-836EE6F8ED91}" dt="2023-03-15T14:30:32.439" v="3123" actId="20577"/>
          <ac:spMkLst>
            <pc:docMk/>
            <pc:sldMk cId="3516127024" sldId="344"/>
            <ac:spMk id="3" creationId="{5CB67340-11FE-3886-87A4-6F3788B25331}"/>
          </ac:spMkLst>
        </pc:spChg>
        <pc:spChg chg="mod">
          <ac:chgData name="정해민" userId="c43181e0-4528-46ce-a704-969ea6ab2da0" providerId="ADAL" clId="{5080D9D9-F0D8-4ED9-9C27-836EE6F8ED91}" dt="2023-03-15T14:30:25.672" v="3114" actId="20577"/>
          <ac:spMkLst>
            <pc:docMk/>
            <pc:sldMk cId="3516127024" sldId="344"/>
            <ac:spMk id="8" creationId="{3857D066-1FE3-4EF6-695C-B9F24A477E2A}"/>
          </ac:spMkLst>
        </pc:spChg>
      </pc:sldChg>
      <pc:sldChg chg="addSp modSp mod">
        <pc:chgData name="정해민" userId="c43181e0-4528-46ce-a704-969ea6ab2da0" providerId="ADAL" clId="{5080D9D9-F0D8-4ED9-9C27-836EE6F8ED91}" dt="2023-03-15T16:16:34.293" v="4071" actId="6549"/>
        <pc:sldMkLst>
          <pc:docMk/>
          <pc:sldMk cId="2095060931" sldId="346"/>
        </pc:sldMkLst>
        <pc:spChg chg="mod">
          <ac:chgData name="정해민" userId="c43181e0-4528-46ce-a704-969ea6ab2da0" providerId="ADAL" clId="{5080D9D9-F0D8-4ED9-9C27-836EE6F8ED91}" dt="2023-03-15T16:16:34.293" v="4071" actId="6549"/>
          <ac:spMkLst>
            <pc:docMk/>
            <pc:sldMk cId="2095060931" sldId="346"/>
            <ac:spMk id="3" creationId="{5CB67340-11FE-3886-87A4-6F3788B25331}"/>
          </ac:spMkLst>
        </pc:spChg>
        <pc:spChg chg="mod">
          <ac:chgData name="정해민" userId="c43181e0-4528-46ce-a704-969ea6ab2da0" providerId="ADAL" clId="{5080D9D9-F0D8-4ED9-9C27-836EE6F8ED91}" dt="2023-03-15T15:46:27.914" v="3936" actId="14100"/>
          <ac:spMkLst>
            <pc:docMk/>
            <pc:sldMk cId="2095060931" sldId="346"/>
            <ac:spMk id="7" creationId="{7FAEFBF2-5243-3A39-3F8F-111EBCE44438}"/>
          </ac:spMkLst>
        </pc:spChg>
        <pc:spChg chg="mod">
          <ac:chgData name="정해민" userId="c43181e0-4528-46ce-a704-969ea6ab2da0" providerId="ADAL" clId="{5080D9D9-F0D8-4ED9-9C27-836EE6F8ED91}" dt="2023-03-15T15:08:51.418" v="3363" actId="1035"/>
          <ac:spMkLst>
            <pc:docMk/>
            <pc:sldMk cId="2095060931" sldId="346"/>
            <ac:spMk id="8" creationId="{DC9C7793-E05C-8550-99ED-064BB71D2AF6}"/>
          </ac:spMkLst>
        </pc:spChg>
        <pc:spChg chg="add mod">
          <ac:chgData name="정해민" userId="c43181e0-4528-46ce-a704-969ea6ab2da0" providerId="ADAL" clId="{5080D9D9-F0D8-4ED9-9C27-836EE6F8ED91}" dt="2023-03-15T14:41:12.827" v="3270" actId="164"/>
          <ac:spMkLst>
            <pc:docMk/>
            <pc:sldMk cId="2095060931" sldId="346"/>
            <ac:spMk id="9" creationId="{2A7F39ED-B0F6-0332-0D40-28936CD2BBCD}"/>
          </ac:spMkLst>
        </pc:spChg>
        <pc:spChg chg="add mod">
          <ac:chgData name="정해민" userId="c43181e0-4528-46ce-a704-969ea6ab2da0" providerId="ADAL" clId="{5080D9D9-F0D8-4ED9-9C27-836EE6F8ED91}" dt="2023-03-15T14:41:12.827" v="3270" actId="164"/>
          <ac:spMkLst>
            <pc:docMk/>
            <pc:sldMk cId="2095060931" sldId="346"/>
            <ac:spMk id="10" creationId="{1D084B57-6E72-9AE1-0068-0459AC4AF65E}"/>
          </ac:spMkLst>
        </pc:spChg>
        <pc:spChg chg="add mod">
          <ac:chgData name="정해민" userId="c43181e0-4528-46ce-a704-969ea6ab2da0" providerId="ADAL" clId="{5080D9D9-F0D8-4ED9-9C27-836EE6F8ED91}" dt="2023-03-15T15:09:06.981" v="3372" actId="1036"/>
          <ac:spMkLst>
            <pc:docMk/>
            <pc:sldMk cId="2095060931" sldId="346"/>
            <ac:spMk id="13" creationId="{3CD3E7CF-2AD8-5E99-668F-E0DF2E5BB21E}"/>
          </ac:spMkLst>
        </pc:spChg>
        <pc:spChg chg="add mod">
          <ac:chgData name="정해민" userId="c43181e0-4528-46ce-a704-969ea6ab2da0" providerId="ADAL" clId="{5080D9D9-F0D8-4ED9-9C27-836EE6F8ED91}" dt="2023-03-15T15:47:41.017" v="4005" actId="2710"/>
          <ac:spMkLst>
            <pc:docMk/>
            <pc:sldMk cId="2095060931" sldId="346"/>
            <ac:spMk id="14" creationId="{77C3FFC6-402A-D73D-E770-351C1451B83B}"/>
          </ac:spMkLst>
        </pc:spChg>
        <pc:grpChg chg="add mod">
          <ac:chgData name="정해민" userId="c43181e0-4528-46ce-a704-969ea6ab2da0" providerId="ADAL" clId="{5080D9D9-F0D8-4ED9-9C27-836EE6F8ED91}" dt="2023-03-15T15:46:33.776" v="3938" actId="1076"/>
          <ac:grpSpMkLst>
            <pc:docMk/>
            <pc:sldMk cId="2095060931" sldId="346"/>
            <ac:grpSpMk id="11" creationId="{CC27D751-513E-144A-5C5E-7A1B0E68E4B4}"/>
          </ac:grpSpMkLst>
        </pc:grpChg>
        <pc:picChg chg="mod">
          <ac:chgData name="정해민" userId="c43181e0-4528-46ce-a704-969ea6ab2da0" providerId="ADAL" clId="{5080D9D9-F0D8-4ED9-9C27-836EE6F8ED91}" dt="2023-03-15T15:08:16.558" v="3287" actId="1076"/>
          <ac:picMkLst>
            <pc:docMk/>
            <pc:sldMk cId="2095060931" sldId="346"/>
            <ac:picMk id="12" creationId="{E66D938F-DDC5-008D-3955-45F8B6984BAD}"/>
          </ac:picMkLst>
        </pc:picChg>
        <pc:picChg chg="mod">
          <ac:chgData name="정해민" userId="c43181e0-4528-46ce-a704-969ea6ab2da0" providerId="ADAL" clId="{5080D9D9-F0D8-4ED9-9C27-836EE6F8ED91}" dt="2023-03-15T14:41:12.827" v="3270" actId="164"/>
          <ac:picMkLst>
            <pc:docMk/>
            <pc:sldMk cId="2095060931" sldId="346"/>
            <ac:picMk id="15" creationId="{CB6FF84F-9524-532A-F511-4495BE440551}"/>
          </ac:picMkLst>
        </pc:picChg>
      </pc:sldChg>
      <pc:sldChg chg="modSp mod">
        <pc:chgData name="정해민" userId="c43181e0-4528-46ce-a704-969ea6ab2da0" providerId="ADAL" clId="{5080D9D9-F0D8-4ED9-9C27-836EE6F8ED91}" dt="2023-03-15T16:12:39.797" v="4033"/>
        <pc:sldMkLst>
          <pc:docMk/>
          <pc:sldMk cId="2209149670" sldId="347"/>
        </pc:sldMkLst>
        <pc:spChg chg="mod">
          <ac:chgData name="정해민" userId="c43181e0-4528-46ce-a704-969ea6ab2da0" providerId="ADAL" clId="{5080D9D9-F0D8-4ED9-9C27-836EE6F8ED91}" dt="2023-03-15T16:12:39.797" v="4033"/>
          <ac:spMkLst>
            <pc:docMk/>
            <pc:sldMk cId="2209149670" sldId="347"/>
            <ac:spMk id="3" creationId="{5CB67340-11FE-3886-87A4-6F3788B25331}"/>
          </ac:spMkLst>
        </pc:spChg>
      </pc:sldChg>
      <pc:sldChg chg="addSp delSp modSp mod">
        <pc:chgData name="정해민" userId="c43181e0-4528-46ce-a704-969ea6ab2da0" providerId="ADAL" clId="{5080D9D9-F0D8-4ED9-9C27-836EE6F8ED91}" dt="2023-03-15T15:24:06.313" v="3488" actId="1036"/>
        <pc:sldMkLst>
          <pc:docMk/>
          <pc:sldMk cId="3803171502" sldId="348"/>
        </pc:sldMkLst>
        <pc:spChg chg="mod">
          <ac:chgData name="정해민" userId="c43181e0-4528-46ce-a704-969ea6ab2da0" providerId="ADAL" clId="{5080D9D9-F0D8-4ED9-9C27-836EE6F8ED91}" dt="2023-03-15T15:23:25.280" v="3475" actId="20577"/>
          <ac:spMkLst>
            <pc:docMk/>
            <pc:sldMk cId="3803171502" sldId="348"/>
            <ac:spMk id="3" creationId="{5CB67340-11FE-3886-87A4-6F3788B25331}"/>
          </ac:spMkLst>
        </pc:spChg>
        <pc:spChg chg="add mod">
          <ac:chgData name="정해민" userId="c43181e0-4528-46ce-a704-969ea6ab2da0" providerId="ADAL" clId="{5080D9D9-F0D8-4ED9-9C27-836EE6F8ED91}" dt="2023-03-15T15:24:06.313" v="3488" actId="1036"/>
          <ac:spMkLst>
            <pc:docMk/>
            <pc:sldMk cId="3803171502" sldId="348"/>
            <ac:spMk id="7" creationId="{C02694A4-39C7-C3A9-592B-CB9D7A955A15}"/>
          </ac:spMkLst>
        </pc:spChg>
        <pc:spChg chg="del">
          <ac:chgData name="정해민" userId="c43181e0-4528-46ce-a704-969ea6ab2da0" providerId="ADAL" clId="{5080D9D9-F0D8-4ED9-9C27-836EE6F8ED91}" dt="2023-03-15T15:22:33.936" v="3411" actId="478"/>
          <ac:spMkLst>
            <pc:docMk/>
            <pc:sldMk cId="3803171502" sldId="348"/>
            <ac:spMk id="8" creationId="{DC9C7793-E05C-8550-99ED-064BB71D2AF6}"/>
          </ac:spMkLst>
        </pc:spChg>
        <pc:spChg chg="del">
          <ac:chgData name="정해민" userId="c43181e0-4528-46ce-a704-969ea6ab2da0" providerId="ADAL" clId="{5080D9D9-F0D8-4ED9-9C27-836EE6F8ED91}" dt="2023-03-15T15:22:33.936" v="3411" actId="478"/>
          <ac:spMkLst>
            <pc:docMk/>
            <pc:sldMk cId="3803171502" sldId="348"/>
            <ac:spMk id="17" creationId="{B6DA8D2C-128F-0CCF-A577-C1C646E89362}"/>
          </ac:spMkLst>
        </pc:spChg>
        <pc:spChg chg="del">
          <ac:chgData name="정해민" userId="c43181e0-4528-46ce-a704-969ea6ab2da0" providerId="ADAL" clId="{5080D9D9-F0D8-4ED9-9C27-836EE6F8ED91}" dt="2023-03-15T15:22:33.936" v="3411" actId="478"/>
          <ac:spMkLst>
            <pc:docMk/>
            <pc:sldMk cId="3803171502" sldId="348"/>
            <ac:spMk id="18" creationId="{AE3D1231-B626-F85F-45D6-E8945E2BED31}"/>
          </ac:spMkLst>
        </pc:spChg>
        <pc:spChg chg="del">
          <ac:chgData name="정해민" userId="c43181e0-4528-46ce-a704-969ea6ab2da0" providerId="ADAL" clId="{5080D9D9-F0D8-4ED9-9C27-836EE6F8ED91}" dt="2023-03-15T15:22:33.936" v="3411" actId="478"/>
          <ac:spMkLst>
            <pc:docMk/>
            <pc:sldMk cId="3803171502" sldId="348"/>
            <ac:spMk id="19" creationId="{0B9ADDCF-B1E6-ED89-F9A0-43FD887E3731}"/>
          </ac:spMkLst>
        </pc:spChg>
        <pc:picChg chg="mod">
          <ac:chgData name="정해민" userId="c43181e0-4528-46ce-a704-969ea6ab2da0" providerId="ADAL" clId="{5080D9D9-F0D8-4ED9-9C27-836EE6F8ED91}" dt="2023-03-15T15:23:55.831" v="3480" actId="1076"/>
          <ac:picMkLst>
            <pc:docMk/>
            <pc:sldMk cId="3803171502" sldId="348"/>
            <ac:picMk id="9" creationId="{FC32EE8F-EF14-5C0C-69F6-5AB82FAAA881}"/>
          </ac:picMkLst>
        </pc:picChg>
      </pc:sldChg>
      <pc:sldChg chg="addSp delSp modSp mod">
        <pc:chgData name="정해민" userId="c43181e0-4528-46ce-a704-969ea6ab2da0" providerId="ADAL" clId="{5080D9D9-F0D8-4ED9-9C27-836EE6F8ED91}" dt="2023-03-15T15:46:13.029" v="3935" actId="1035"/>
        <pc:sldMkLst>
          <pc:docMk/>
          <pc:sldMk cId="3661111919" sldId="349"/>
        </pc:sldMkLst>
        <pc:spChg chg="mod">
          <ac:chgData name="정해민" userId="c43181e0-4528-46ce-a704-969ea6ab2da0" providerId="ADAL" clId="{5080D9D9-F0D8-4ED9-9C27-836EE6F8ED91}" dt="2023-03-15T14:36:35.925" v="3184" actId="20577"/>
          <ac:spMkLst>
            <pc:docMk/>
            <pc:sldMk cId="3661111919" sldId="349"/>
            <ac:spMk id="3" creationId="{5CB67340-11FE-3886-87A4-6F3788B25331}"/>
          </ac:spMkLst>
        </pc:spChg>
        <pc:spChg chg="add mod">
          <ac:chgData name="정해민" userId="c43181e0-4528-46ce-a704-969ea6ab2da0" providerId="ADAL" clId="{5080D9D9-F0D8-4ED9-9C27-836EE6F8ED91}" dt="2023-03-15T14:37:26.084" v="3189" actId="14100"/>
          <ac:spMkLst>
            <pc:docMk/>
            <pc:sldMk cId="3661111919" sldId="349"/>
            <ac:spMk id="8" creationId="{17540E05-1B76-7C6A-0475-8868DDF7AA8C}"/>
          </ac:spMkLst>
        </pc:spChg>
        <pc:spChg chg="add del mod">
          <ac:chgData name="정해민" userId="c43181e0-4528-46ce-a704-969ea6ab2da0" providerId="ADAL" clId="{5080D9D9-F0D8-4ED9-9C27-836EE6F8ED91}" dt="2023-03-15T14:38:13.927" v="3192" actId="478"/>
          <ac:spMkLst>
            <pc:docMk/>
            <pc:sldMk cId="3661111919" sldId="349"/>
            <ac:spMk id="12" creationId="{C5275C2F-CF01-09C0-7A65-2AACAB34D665}"/>
          </ac:spMkLst>
        </pc:spChg>
        <pc:spChg chg="mod">
          <ac:chgData name="정해민" userId="c43181e0-4528-46ce-a704-969ea6ab2da0" providerId="ADAL" clId="{5080D9D9-F0D8-4ED9-9C27-836EE6F8ED91}" dt="2023-03-15T15:46:13.029" v="3935" actId="1035"/>
          <ac:spMkLst>
            <pc:docMk/>
            <pc:sldMk cId="3661111919" sldId="349"/>
            <ac:spMk id="14" creationId="{8230CC67-FCE8-DF37-2C3E-E20E0209D57A}"/>
          </ac:spMkLst>
        </pc:spChg>
        <pc:spChg chg="add mod">
          <ac:chgData name="정해민" userId="c43181e0-4528-46ce-a704-969ea6ab2da0" providerId="ADAL" clId="{5080D9D9-F0D8-4ED9-9C27-836EE6F8ED91}" dt="2023-03-15T14:39:38.977" v="3259" actId="1076"/>
          <ac:spMkLst>
            <pc:docMk/>
            <pc:sldMk cId="3661111919" sldId="349"/>
            <ac:spMk id="24" creationId="{1B799CBA-3149-632C-A259-22388659984A}"/>
          </ac:spMkLst>
        </pc:spChg>
        <pc:spChg chg="add mod">
          <ac:chgData name="정해민" userId="c43181e0-4528-46ce-a704-969ea6ab2da0" providerId="ADAL" clId="{5080D9D9-F0D8-4ED9-9C27-836EE6F8ED91}" dt="2023-03-15T15:24:53.239" v="3501" actId="1036"/>
          <ac:spMkLst>
            <pc:docMk/>
            <pc:sldMk cId="3661111919" sldId="349"/>
            <ac:spMk id="25" creationId="{1920BDB2-9A41-DD4D-9FF5-6FB4FF7F0D86}"/>
          </ac:spMkLst>
        </pc:spChg>
        <pc:cxnChg chg="add mod">
          <ac:chgData name="정해민" userId="c43181e0-4528-46ce-a704-969ea6ab2da0" providerId="ADAL" clId="{5080D9D9-F0D8-4ED9-9C27-836EE6F8ED91}" dt="2023-03-15T14:38:46.007" v="3205" actId="1037"/>
          <ac:cxnSpMkLst>
            <pc:docMk/>
            <pc:sldMk cId="3661111919" sldId="349"/>
            <ac:cxnSpMk id="20" creationId="{27926153-2D4C-56CF-F84F-BC66B93B4309}"/>
          </ac:cxnSpMkLst>
        </pc:cxnChg>
        <pc:cxnChg chg="add mod">
          <ac:chgData name="정해민" userId="c43181e0-4528-46ce-a704-969ea6ab2da0" providerId="ADAL" clId="{5080D9D9-F0D8-4ED9-9C27-836EE6F8ED91}" dt="2023-03-15T14:38:48.717" v="3209" actId="1037"/>
          <ac:cxnSpMkLst>
            <pc:docMk/>
            <pc:sldMk cId="3661111919" sldId="349"/>
            <ac:cxnSpMk id="21" creationId="{54313F5A-9FC2-952A-6B5C-825399839DEF}"/>
          </ac:cxnSpMkLst>
        </pc:cxnChg>
        <pc:cxnChg chg="add mod">
          <ac:chgData name="정해민" userId="c43181e0-4528-46ce-a704-969ea6ab2da0" providerId="ADAL" clId="{5080D9D9-F0D8-4ED9-9C27-836EE6F8ED91}" dt="2023-03-15T14:39:05.836" v="3212" actId="1038"/>
          <ac:cxnSpMkLst>
            <pc:docMk/>
            <pc:sldMk cId="3661111919" sldId="349"/>
            <ac:cxnSpMk id="22" creationId="{18FC2FF7-1F67-C0E9-36A1-68360DB048B5}"/>
          </ac:cxnSpMkLst>
        </pc:cxnChg>
        <pc:cxnChg chg="add mod">
          <ac:chgData name="정해민" userId="c43181e0-4528-46ce-a704-969ea6ab2da0" providerId="ADAL" clId="{5080D9D9-F0D8-4ED9-9C27-836EE6F8ED91}" dt="2023-03-15T14:39:03.059" v="3211" actId="1038"/>
          <ac:cxnSpMkLst>
            <pc:docMk/>
            <pc:sldMk cId="3661111919" sldId="349"/>
            <ac:cxnSpMk id="23" creationId="{143B0B9A-EEBA-0C82-B893-332CF628EC10}"/>
          </ac:cxnSpMkLst>
        </pc:cxnChg>
      </pc:sldChg>
      <pc:sldChg chg="delSp modSp add mod">
        <pc:chgData name="정해민" userId="c43181e0-4528-46ce-a704-969ea6ab2da0" providerId="ADAL" clId="{5080D9D9-F0D8-4ED9-9C27-836EE6F8ED91}" dt="2023-03-15T15:39:25.994" v="3717" actId="20577"/>
        <pc:sldMkLst>
          <pc:docMk/>
          <pc:sldMk cId="502295338" sldId="350"/>
        </pc:sldMkLst>
        <pc:spChg chg="mod">
          <ac:chgData name="정해민" userId="c43181e0-4528-46ce-a704-969ea6ab2da0" providerId="ADAL" clId="{5080D9D9-F0D8-4ED9-9C27-836EE6F8ED91}" dt="2023-03-15T15:28:10.230" v="3511" actId="20577"/>
          <ac:spMkLst>
            <pc:docMk/>
            <pc:sldMk cId="502295338" sldId="350"/>
            <ac:spMk id="2" creationId="{A9D41558-3D3C-262A-92DF-D481FFD4C148}"/>
          </ac:spMkLst>
        </pc:spChg>
        <pc:spChg chg="mod">
          <ac:chgData name="정해민" userId="c43181e0-4528-46ce-a704-969ea6ab2da0" providerId="ADAL" clId="{5080D9D9-F0D8-4ED9-9C27-836EE6F8ED91}" dt="2023-03-15T15:39:25.994" v="3717" actId="20577"/>
          <ac:spMkLst>
            <pc:docMk/>
            <pc:sldMk cId="502295338" sldId="350"/>
            <ac:spMk id="3" creationId="{5CB67340-11FE-3886-87A4-6F3788B25331}"/>
          </ac:spMkLst>
        </pc:spChg>
        <pc:spChg chg="del">
          <ac:chgData name="정해민" userId="c43181e0-4528-46ce-a704-969ea6ab2da0" providerId="ADAL" clId="{5080D9D9-F0D8-4ED9-9C27-836EE6F8ED91}" dt="2023-03-15T15:28:13.308" v="3513" actId="478"/>
          <ac:spMkLst>
            <pc:docMk/>
            <pc:sldMk cId="502295338" sldId="350"/>
            <ac:spMk id="7" creationId="{C02694A4-39C7-C3A9-592B-CB9D7A955A15}"/>
          </ac:spMkLst>
        </pc:spChg>
        <pc:picChg chg="del">
          <ac:chgData name="정해민" userId="c43181e0-4528-46ce-a704-969ea6ab2da0" providerId="ADAL" clId="{5080D9D9-F0D8-4ED9-9C27-836EE6F8ED91}" dt="2023-03-15T15:28:11.240" v="3512" actId="478"/>
          <ac:picMkLst>
            <pc:docMk/>
            <pc:sldMk cId="502295338" sldId="350"/>
            <ac:picMk id="9" creationId="{FC32EE8F-EF14-5C0C-69F6-5AB82FAAA881}"/>
          </ac:picMkLst>
        </pc:picChg>
      </pc:sldChg>
      <pc:sldChg chg="modSp add mod">
        <pc:chgData name="정해민" userId="c43181e0-4528-46ce-a704-969ea6ab2da0" providerId="ADAL" clId="{5080D9D9-F0D8-4ED9-9C27-836EE6F8ED91}" dt="2023-03-15T16:20:20.917" v="4082" actId="20577"/>
        <pc:sldMkLst>
          <pc:docMk/>
          <pc:sldMk cId="1014170937" sldId="351"/>
        </pc:sldMkLst>
        <pc:spChg chg="mod">
          <ac:chgData name="정해민" userId="c43181e0-4528-46ce-a704-969ea6ab2da0" providerId="ADAL" clId="{5080D9D9-F0D8-4ED9-9C27-836EE6F8ED91}" dt="2023-03-15T16:20:11.786" v="4079" actId="20577"/>
          <ac:spMkLst>
            <pc:docMk/>
            <pc:sldMk cId="1014170937" sldId="351"/>
            <ac:spMk id="2" creationId="{A9D41558-3D3C-262A-92DF-D481FFD4C148}"/>
          </ac:spMkLst>
        </pc:spChg>
        <pc:spChg chg="mod">
          <ac:chgData name="정해민" userId="c43181e0-4528-46ce-a704-969ea6ab2da0" providerId="ADAL" clId="{5080D9D9-F0D8-4ED9-9C27-836EE6F8ED91}" dt="2023-03-15T16:20:20.917" v="4082" actId="20577"/>
          <ac:spMkLst>
            <pc:docMk/>
            <pc:sldMk cId="1014170937" sldId="351"/>
            <ac:spMk id="3" creationId="{5CB67340-11FE-3886-87A4-6F3788B25331}"/>
          </ac:spMkLst>
        </pc:spChg>
      </pc:sldChg>
    </pc:docChg>
  </pc:docChgLst>
  <pc:docChgLst>
    <pc:chgData name="정해민" userId="c43181e0-4528-46ce-a704-969ea6ab2da0" providerId="ADAL" clId="{2039342F-FDE5-4DA7-B441-C1FE5BB179D2}"/>
    <pc:docChg chg="undo redo custSel addSld delSld modSld sldOrd">
      <pc:chgData name="정해민" userId="c43181e0-4528-46ce-a704-969ea6ab2da0" providerId="ADAL" clId="{2039342F-FDE5-4DA7-B441-C1FE5BB179D2}" dt="2023-03-29T10:45:01.153" v="7498" actId="1076"/>
      <pc:docMkLst>
        <pc:docMk/>
      </pc:docMkLst>
      <pc:sldChg chg="modSp mod">
        <pc:chgData name="정해민" userId="c43181e0-4528-46ce-a704-969ea6ab2da0" providerId="ADAL" clId="{2039342F-FDE5-4DA7-B441-C1FE5BB179D2}" dt="2023-03-27T03:18:35.359" v="28" actId="20577"/>
        <pc:sldMkLst>
          <pc:docMk/>
          <pc:sldMk cId="354129002" sldId="256"/>
        </pc:sldMkLst>
        <pc:spChg chg="mod">
          <ac:chgData name="정해민" userId="c43181e0-4528-46ce-a704-969ea6ab2da0" providerId="ADAL" clId="{2039342F-FDE5-4DA7-B441-C1FE5BB179D2}" dt="2023-03-27T03:18:31.887" v="27" actId="403"/>
          <ac:spMkLst>
            <pc:docMk/>
            <pc:sldMk cId="354129002" sldId="256"/>
            <ac:spMk id="2" creationId="{8499CEB3-AC20-DD23-7305-8C938D0218E2}"/>
          </ac:spMkLst>
        </pc:spChg>
        <pc:spChg chg="mod">
          <ac:chgData name="정해민" userId="c43181e0-4528-46ce-a704-969ea6ab2da0" providerId="ADAL" clId="{2039342F-FDE5-4DA7-B441-C1FE5BB179D2}" dt="2023-03-27T03:18:35.359" v="28" actId="20577"/>
          <ac:spMkLst>
            <pc:docMk/>
            <pc:sldMk cId="354129002" sldId="256"/>
            <ac:spMk id="3" creationId="{5908F2DC-773D-0F1A-940D-C6A1E92ABA1C}"/>
          </ac:spMkLst>
        </pc:spChg>
      </pc:sldChg>
      <pc:sldChg chg="addSp delSp modSp mod">
        <pc:chgData name="정해민" userId="c43181e0-4528-46ce-a704-969ea6ab2da0" providerId="ADAL" clId="{2039342F-FDE5-4DA7-B441-C1FE5BB179D2}" dt="2023-03-27T06:56:18.655" v="1528" actId="404"/>
        <pc:sldMkLst>
          <pc:docMk/>
          <pc:sldMk cId="916214703" sldId="321"/>
        </pc:sldMkLst>
        <pc:spChg chg="mod">
          <ac:chgData name="정해민" userId="c43181e0-4528-46ce-a704-969ea6ab2da0" providerId="ADAL" clId="{2039342F-FDE5-4DA7-B441-C1FE5BB179D2}" dt="2023-03-27T06:56:18.655" v="1528" actId="404"/>
          <ac:spMkLst>
            <pc:docMk/>
            <pc:sldMk cId="916214703" sldId="321"/>
            <ac:spMk id="3" creationId="{5CB67340-11FE-3886-87A4-6F3788B25331}"/>
          </ac:spMkLst>
        </pc:spChg>
        <pc:spChg chg="mod">
          <ac:chgData name="정해민" userId="c43181e0-4528-46ce-a704-969ea6ab2da0" providerId="ADAL" clId="{2039342F-FDE5-4DA7-B441-C1FE5BB179D2}" dt="2023-03-27T04:44:42.347" v="534" actId="1035"/>
          <ac:spMkLst>
            <pc:docMk/>
            <pc:sldMk cId="916214703" sldId="321"/>
            <ac:spMk id="9" creationId="{0DCC25AC-CC3A-0E6A-0A88-5B9D8AF55AAC}"/>
          </ac:spMkLst>
        </pc:spChg>
        <pc:spChg chg="add del mod">
          <ac:chgData name="정해민" userId="c43181e0-4528-46ce-a704-969ea6ab2da0" providerId="ADAL" clId="{2039342F-FDE5-4DA7-B441-C1FE5BB179D2}" dt="2023-03-27T04:32:51.716" v="452" actId="767"/>
          <ac:spMkLst>
            <pc:docMk/>
            <pc:sldMk cId="916214703" sldId="321"/>
            <ac:spMk id="11" creationId="{93154937-2120-047F-C209-7AFF2CAA174B}"/>
          </ac:spMkLst>
        </pc:spChg>
        <pc:cxnChg chg="add del mod">
          <ac:chgData name="정해민" userId="c43181e0-4528-46ce-a704-969ea6ab2da0" providerId="ADAL" clId="{2039342F-FDE5-4DA7-B441-C1FE5BB179D2}" dt="2023-03-27T04:32:54.442" v="455" actId="478"/>
          <ac:cxnSpMkLst>
            <pc:docMk/>
            <pc:sldMk cId="916214703" sldId="321"/>
            <ac:cxnSpMk id="8" creationId="{9A558D9C-A2AB-8EDD-DDE2-39BBF0BAE135}"/>
          </ac:cxnSpMkLst>
        </pc:cxnChg>
      </pc:sldChg>
      <pc:sldChg chg="del">
        <pc:chgData name="정해민" userId="c43181e0-4528-46ce-a704-969ea6ab2da0" providerId="ADAL" clId="{2039342F-FDE5-4DA7-B441-C1FE5BB179D2}" dt="2023-03-27T05:45:26.287" v="1249" actId="2696"/>
        <pc:sldMkLst>
          <pc:docMk/>
          <pc:sldMk cId="1833968493" sldId="325"/>
        </pc:sldMkLst>
      </pc:sldChg>
      <pc:sldChg chg="addSp delSp modSp add mod">
        <pc:chgData name="정해민" userId="c43181e0-4528-46ce-a704-969ea6ab2da0" providerId="ADAL" clId="{2039342F-FDE5-4DA7-B441-C1FE5BB179D2}" dt="2023-03-29T05:36:33.440" v="5040" actId="20577"/>
        <pc:sldMkLst>
          <pc:docMk/>
          <pc:sldMk cId="2051748518" sldId="325"/>
        </pc:sldMkLst>
        <pc:spChg chg="mod">
          <ac:chgData name="정해민" userId="c43181e0-4528-46ce-a704-969ea6ab2da0" providerId="ADAL" clId="{2039342F-FDE5-4DA7-B441-C1FE5BB179D2}" dt="2023-03-29T05:35:25.878" v="5022" actId="400"/>
          <ac:spMkLst>
            <pc:docMk/>
            <pc:sldMk cId="2051748518" sldId="325"/>
            <ac:spMk id="2" creationId="{A9D41558-3D3C-262A-92DF-D481FFD4C148}"/>
          </ac:spMkLst>
        </pc:spChg>
        <pc:spChg chg="mod">
          <ac:chgData name="정해민" userId="c43181e0-4528-46ce-a704-969ea6ab2da0" providerId="ADAL" clId="{2039342F-FDE5-4DA7-B441-C1FE5BB179D2}" dt="2023-03-29T05:36:33.440" v="5040" actId="20577"/>
          <ac:spMkLst>
            <pc:docMk/>
            <pc:sldMk cId="2051748518" sldId="325"/>
            <ac:spMk id="3" creationId="{5CB67340-11FE-3886-87A4-6F3788B25331}"/>
          </ac:spMkLst>
        </pc:spChg>
        <pc:picChg chg="del">
          <ac:chgData name="정해민" userId="c43181e0-4528-46ce-a704-969ea6ab2da0" providerId="ADAL" clId="{2039342F-FDE5-4DA7-B441-C1FE5BB179D2}" dt="2023-03-27T06:57:40.577" v="1584" actId="478"/>
          <ac:picMkLst>
            <pc:docMk/>
            <pc:sldMk cId="2051748518" sldId="325"/>
            <ac:picMk id="7" creationId="{F327144D-E676-0C85-9ABD-98847B81938E}"/>
          </ac:picMkLst>
        </pc:picChg>
        <pc:picChg chg="del">
          <ac:chgData name="정해민" userId="c43181e0-4528-46ce-a704-969ea6ab2da0" providerId="ADAL" clId="{2039342F-FDE5-4DA7-B441-C1FE5BB179D2}" dt="2023-03-27T06:57:40.050" v="1582" actId="478"/>
          <ac:picMkLst>
            <pc:docMk/>
            <pc:sldMk cId="2051748518" sldId="325"/>
            <ac:picMk id="8" creationId="{8E1350AC-BFD1-DE5B-0E80-0DAFDC6CE7CF}"/>
          </ac:picMkLst>
        </pc:picChg>
        <pc:picChg chg="del">
          <ac:chgData name="정해민" userId="c43181e0-4528-46ce-a704-969ea6ab2da0" providerId="ADAL" clId="{2039342F-FDE5-4DA7-B441-C1FE5BB179D2}" dt="2023-03-27T06:57:40.280" v="1583" actId="478"/>
          <ac:picMkLst>
            <pc:docMk/>
            <pc:sldMk cId="2051748518" sldId="325"/>
            <ac:picMk id="9" creationId="{AFB987F9-E86E-3C95-9D89-134C61FDFB69}"/>
          </ac:picMkLst>
        </pc:picChg>
        <pc:picChg chg="add mod ord">
          <ac:chgData name="정해민" userId="c43181e0-4528-46ce-a704-969ea6ab2da0" providerId="ADAL" clId="{2039342F-FDE5-4DA7-B441-C1FE5BB179D2}" dt="2023-03-27T07:41:25.368" v="2321" actId="1076"/>
          <ac:picMkLst>
            <pc:docMk/>
            <pc:sldMk cId="2051748518" sldId="325"/>
            <ac:picMk id="10" creationId="{07E479C4-EFE8-816B-48FB-843F3EC19366}"/>
          </ac:picMkLst>
        </pc:picChg>
        <pc:picChg chg="add del mod">
          <ac:chgData name="정해민" userId="c43181e0-4528-46ce-a704-969ea6ab2da0" providerId="ADAL" clId="{2039342F-FDE5-4DA7-B441-C1FE5BB179D2}" dt="2023-03-27T07:41:22.389" v="2320" actId="478"/>
          <ac:picMkLst>
            <pc:docMk/>
            <pc:sldMk cId="2051748518" sldId="325"/>
            <ac:picMk id="11" creationId="{5D02AED1-7B61-82A1-7E41-A83F86B04688}"/>
          </ac:picMkLst>
        </pc:picChg>
      </pc:sldChg>
      <pc:sldChg chg="delSp modSp mod">
        <pc:chgData name="정해민" userId="c43181e0-4528-46ce-a704-969ea6ab2da0" providerId="ADAL" clId="{2039342F-FDE5-4DA7-B441-C1FE5BB179D2}" dt="2023-03-29T09:05:09.253" v="6701" actId="20577"/>
        <pc:sldMkLst>
          <pc:docMk/>
          <pc:sldMk cId="3118297122" sldId="326"/>
        </pc:sldMkLst>
        <pc:spChg chg="mod">
          <ac:chgData name="정해민" userId="c43181e0-4528-46ce-a704-969ea6ab2da0" providerId="ADAL" clId="{2039342F-FDE5-4DA7-B441-C1FE5BB179D2}" dt="2023-03-29T09:05:09.253" v="6701" actId="20577"/>
          <ac:spMkLst>
            <pc:docMk/>
            <pc:sldMk cId="3118297122" sldId="326"/>
            <ac:spMk id="3" creationId="{5CB67340-11FE-3886-87A4-6F3788B25331}"/>
          </ac:spMkLst>
        </pc:spChg>
        <pc:spChg chg="del">
          <ac:chgData name="정해민" userId="c43181e0-4528-46ce-a704-969ea6ab2da0" providerId="ADAL" clId="{2039342F-FDE5-4DA7-B441-C1FE5BB179D2}" dt="2023-03-29T04:08:42.758" v="3514" actId="478"/>
          <ac:spMkLst>
            <pc:docMk/>
            <pc:sldMk cId="3118297122" sldId="326"/>
            <ac:spMk id="7" creationId="{BC5CEA56-670A-01ED-4B83-1BC62DBF6530}"/>
          </ac:spMkLst>
        </pc:spChg>
        <pc:spChg chg="del">
          <ac:chgData name="정해민" userId="c43181e0-4528-46ce-a704-969ea6ab2da0" providerId="ADAL" clId="{2039342F-FDE5-4DA7-B441-C1FE5BB179D2}" dt="2023-03-29T04:08:42.191" v="3513" actId="478"/>
          <ac:spMkLst>
            <pc:docMk/>
            <pc:sldMk cId="3118297122" sldId="326"/>
            <ac:spMk id="13" creationId="{5A1B4E8E-A6D9-8FD0-49CC-48AF538F20A0}"/>
          </ac:spMkLst>
        </pc:spChg>
      </pc:sldChg>
      <pc:sldChg chg="del">
        <pc:chgData name="정해민" userId="c43181e0-4528-46ce-a704-969ea6ab2da0" providerId="ADAL" clId="{2039342F-FDE5-4DA7-B441-C1FE5BB179D2}" dt="2023-03-27T08:32:46.735" v="3152" actId="47"/>
        <pc:sldMkLst>
          <pc:docMk/>
          <pc:sldMk cId="2971758608" sldId="332"/>
        </pc:sldMkLst>
      </pc:sldChg>
      <pc:sldChg chg="delSp modSp del mod">
        <pc:chgData name="정해민" userId="c43181e0-4528-46ce-a704-969ea6ab2da0" providerId="ADAL" clId="{2039342F-FDE5-4DA7-B441-C1FE5BB179D2}" dt="2023-03-27T03:23:24.854" v="124" actId="47"/>
        <pc:sldMkLst>
          <pc:docMk/>
          <pc:sldMk cId="1284186354" sldId="334"/>
        </pc:sldMkLst>
        <pc:spChg chg="mod">
          <ac:chgData name="정해민" userId="c43181e0-4528-46ce-a704-969ea6ab2da0" providerId="ADAL" clId="{2039342F-FDE5-4DA7-B441-C1FE5BB179D2}" dt="2023-03-27T03:20:12.136" v="65" actId="20577"/>
          <ac:spMkLst>
            <pc:docMk/>
            <pc:sldMk cId="1284186354" sldId="334"/>
            <ac:spMk id="2" creationId="{A9D41558-3D3C-262A-92DF-D481FFD4C148}"/>
          </ac:spMkLst>
        </pc:spChg>
        <pc:spChg chg="mod">
          <ac:chgData name="정해민" userId="c43181e0-4528-46ce-a704-969ea6ab2da0" providerId="ADAL" clId="{2039342F-FDE5-4DA7-B441-C1FE5BB179D2}" dt="2023-03-27T03:22:57.041" v="123" actId="20577"/>
          <ac:spMkLst>
            <pc:docMk/>
            <pc:sldMk cId="1284186354" sldId="334"/>
            <ac:spMk id="3" creationId="{5CB67340-11FE-3886-87A4-6F3788B25331}"/>
          </ac:spMkLst>
        </pc:spChg>
        <pc:picChg chg="del mod">
          <ac:chgData name="정해민" userId="c43181e0-4528-46ce-a704-969ea6ab2da0" providerId="ADAL" clId="{2039342F-FDE5-4DA7-B441-C1FE5BB179D2}" dt="2023-03-27T03:19:14.446" v="38" actId="478"/>
          <ac:picMkLst>
            <pc:docMk/>
            <pc:sldMk cId="1284186354" sldId="334"/>
            <ac:picMk id="7" creationId="{1530CA7E-0A65-FB61-B441-EE318D8E1E3D}"/>
          </ac:picMkLst>
        </pc:picChg>
        <pc:picChg chg="del">
          <ac:chgData name="정해민" userId="c43181e0-4528-46ce-a704-969ea6ab2da0" providerId="ADAL" clId="{2039342F-FDE5-4DA7-B441-C1FE5BB179D2}" dt="2023-03-27T03:19:14.943" v="39" actId="478"/>
          <ac:picMkLst>
            <pc:docMk/>
            <pc:sldMk cId="1284186354" sldId="334"/>
            <ac:picMk id="10" creationId="{E0F48131-4F4D-453E-D850-701B5E60DC1E}"/>
          </ac:picMkLst>
        </pc:picChg>
      </pc:sldChg>
      <pc:sldChg chg="addSp delSp modSp mod">
        <pc:chgData name="정해민" userId="c43181e0-4528-46ce-a704-969ea6ab2da0" providerId="ADAL" clId="{2039342F-FDE5-4DA7-B441-C1FE5BB179D2}" dt="2023-03-29T08:52:35.024" v="6281" actId="21"/>
        <pc:sldMkLst>
          <pc:docMk/>
          <pc:sldMk cId="3878592347" sldId="335"/>
        </pc:sldMkLst>
        <pc:spChg chg="mod">
          <ac:chgData name="정해민" userId="c43181e0-4528-46ce-a704-969ea6ab2da0" providerId="ADAL" clId="{2039342F-FDE5-4DA7-B441-C1FE5BB179D2}" dt="2023-03-27T08:29:43.249" v="3150" actId="20577"/>
          <ac:spMkLst>
            <pc:docMk/>
            <pc:sldMk cId="3878592347" sldId="335"/>
            <ac:spMk id="2" creationId="{A9D41558-3D3C-262A-92DF-D481FFD4C148}"/>
          </ac:spMkLst>
        </pc:spChg>
        <pc:spChg chg="del">
          <ac:chgData name="정해민" userId="c43181e0-4528-46ce-a704-969ea6ab2da0" providerId="ADAL" clId="{2039342F-FDE5-4DA7-B441-C1FE5BB179D2}" dt="2023-03-27T08:18:10.513" v="2627" actId="478"/>
          <ac:spMkLst>
            <pc:docMk/>
            <pc:sldMk cId="3878592347" sldId="335"/>
            <ac:spMk id="3" creationId="{5CB67340-11FE-3886-87A4-6F3788B25331}"/>
          </ac:spMkLst>
        </pc:spChg>
        <pc:spChg chg="add del mod">
          <ac:chgData name="정해민" userId="c43181e0-4528-46ce-a704-969ea6ab2da0" providerId="ADAL" clId="{2039342F-FDE5-4DA7-B441-C1FE5BB179D2}" dt="2023-03-27T08:18:12.138" v="2628" actId="478"/>
          <ac:spMkLst>
            <pc:docMk/>
            <pc:sldMk cId="3878592347" sldId="335"/>
            <ac:spMk id="8" creationId="{2E24FA29-6790-7AEB-0861-2FDE1A4DFF18}"/>
          </ac:spMkLst>
        </pc:spChg>
        <pc:spChg chg="add mod">
          <ac:chgData name="정해민" userId="c43181e0-4528-46ce-a704-969ea6ab2da0" providerId="ADAL" clId="{2039342F-FDE5-4DA7-B441-C1FE5BB179D2}" dt="2023-03-27T08:21:39.724" v="2783" actId="1036"/>
          <ac:spMkLst>
            <pc:docMk/>
            <pc:sldMk cId="3878592347" sldId="335"/>
            <ac:spMk id="9" creationId="{951C6C87-0DF8-D14E-863C-38FFDB194C57}"/>
          </ac:spMkLst>
        </pc:spChg>
        <pc:spChg chg="add mod">
          <ac:chgData name="정해민" userId="c43181e0-4528-46ce-a704-969ea6ab2da0" providerId="ADAL" clId="{2039342F-FDE5-4DA7-B441-C1FE5BB179D2}" dt="2023-03-27T08:21:39.724" v="2783" actId="1036"/>
          <ac:spMkLst>
            <pc:docMk/>
            <pc:sldMk cId="3878592347" sldId="335"/>
            <ac:spMk id="10" creationId="{1355FDD5-294A-26DA-B77B-A81D9CAE4D23}"/>
          </ac:spMkLst>
        </pc:spChg>
        <pc:spChg chg="del">
          <ac:chgData name="정해민" userId="c43181e0-4528-46ce-a704-969ea6ab2da0" providerId="ADAL" clId="{2039342F-FDE5-4DA7-B441-C1FE5BB179D2}" dt="2023-03-27T08:18:13.374" v="2629" actId="478"/>
          <ac:spMkLst>
            <pc:docMk/>
            <pc:sldMk cId="3878592347" sldId="335"/>
            <ac:spMk id="14" creationId="{842D7C8A-A2E7-E934-F62B-1523BDA5DDCE}"/>
          </ac:spMkLst>
        </pc:spChg>
        <pc:spChg chg="add mod">
          <ac:chgData name="정해민" userId="c43181e0-4528-46ce-a704-969ea6ab2da0" providerId="ADAL" clId="{2039342F-FDE5-4DA7-B441-C1FE5BB179D2}" dt="2023-03-27T08:21:39.724" v="2783" actId="1036"/>
          <ac:spMkLst>
            <pc:docMk/>
            <pc:sldMk cId="3878592347" sldId="335"/>
            <ac:spMk id="15" creationId="{CBBB3C65-D387-6312-EFDC-0AF8E88D0A35}"/>
          </ac:spMkLst>
        </pc:spChg>
        <pc:spChg chg="add mod">
          <ac:chgData name="정해민" userId="c43181e0-4528-46ce-a704-969ea6ab2da0" providerId="ADAL" clId="{2039342F-FDE5-4DA7-B441-C1FE5BB179D2}" dt="2023-03-27T08:28:01.394" v="3071" actId="20577"/>
          <ac:spMkLst>
            <pc:docMk/>
            <pc:sldMk cId="3878592347" sldId="335"/>
            <ac:spMk id="17" creationId="{42FF90F4-4280-45BB-DEDE-66F9DBB04879}"/>
          </ac:spMkLst>
        </pc:spChg>
        <pc:spChg chg="del">
          <ac:chgData name="정해민" userId="c43181e0-4528-46ce-a704-969ea6ab2da0" providerId="ADAL" clId="{2039342F-FDE5-4DA7-B441-C1FE5BB179D2}" dt="2023-03-27T08:18:13.374" v="2629" actId="478"/>
          <ac:spMkLst>
            <pc:docMk/>
            <pc:sldMk cId="3878592347" sldId="335"/>
            <ac:spMk id="18" creationId="{904E4726-31F7-0106-BB29-C9EB59A5E662}"/>
          </ac:spMkLst>
        </pc:spChg>
        <pc:spChg chg="del">
          <ac:chgData name="정해민" userId="c43181e0-4528-46ce-a704-969ea6ab2da0" providerId="ADAL" clId="{2039342F-FDE5-4DA7-B441-C1FE5BB179D2}" dt="2023-03-27T08:18:13.374" v="2629" actId="478"/>
          <ac:spMkLst>
            <pc:docMk/>
            <pc:sldMk cId="3878592347" sldId="335"/>
            <ac:spMk id="20" creationId="{7474C0CD-26ED-2169-7D2A-42551652A1EE}"/>
          </ac:spMkLst>
        </pc:spChg>
        <pc:spChg chg="add del mod">
          <ac:chgData name="정해민" userId="c43181e0-4528-46ce-a704-969ea6ab2da0" providerId="ADAL" clId="{2039342F-FDE5-4DA7-B441-C1FE5BB179D2}" dt="2023-03-27T08:23:30.666" v="2822" actId="478"/>
          <ac:spMkLst>
            <pc:docMk/>
            <pc:sldMk cId="3878592347" sldId="335"/>
            <ac:spMk id="21" creationId="{CB864822-52F9-3FC0-F156-E634A4AB2930}"/>
          </ac:spMkLst>
        </pc:spChg>
        <pc:spChg chg="add mod">
          <ac:chgData name="정해민" userId="c43181e0-4528-46ce-a704-969ea6ab2da0" providerId="ADAL" clId="{2039342F-FDE5-4DA7-B441-C1FE5BB179D2}" dt="2023-03-27T08:33:45.658" v="3156" actId="20577"/>
          <ac:spMkLst>
            <pc:docMk/>
            <pc:sldMk cId="3878592347" sldId="335"/>
            <ac:spMk id="22" creationId="{0ED954A5-C772-065A-F998-257F62997327}"/>
          </ac:spMkLst>
        </pc:spChg>
        <pc:spChg chg="add mod">
          <ac:chgData name="정해민" userId="c43181e0-4528-46ce-a704-969ea6ab2da0" providerId="ADAL" clId="{2039342F-FDE5-4DA7-B441-C1FE5BB179D2}" dt="2023-03-27T08:25:07.144" v="2924" actId="20577"/>
          <ac:spMkLst>
            <pc:docMk/>
            <pc:sldMk cId="3878592347" sldId="335"/>
            <ac:spMk id="23" creationId="{5AE96BA3-F354-953F-DD9C-274F9011614F}"/>
          </ac:spMkLst>
        </pc:spChg>
        <pc:spChg chg="add mod">
          <ac:chgData name="정해민" userId="c43181e0-4528-46ce-a704-969ea6ab2da0" providerId="ADAL" clId="{2039342F-FDE5-4DA7-B441-C1FE5BB179D2}" dt="2023-03-27T08:34:14.838" v="3157" actId="947"/>
          <ac:spMkLst>
            <pc:docMk/>
            <pc:sldMk cId="3878592347" sldId="335"/>
            <ac:spMk id="24" creationId="{C6FB3E68-200C-8572-82C7-D6F518F6BAA0}"/>
          </ac:spMkLst>
        </pc:spChg>
        <pc:spChg chg="add mod">
          <ac:chgData name="정해민" userId="c43181e0-4528-46ce-a704-969ea6ab2da0" providerId="ADAL" clId="{2039342F-FDE5-4DA7-B441-C1FE5BB179D2}" dt="2023-03-27T08:27:57.018" v="3065" actId="20577"/>
          <ac:spMkLst>
            <pc:docMk/>
            <pc:sldMk cId="3878592347" sldId="335"/>
            <ac:spMk id="25" creationId="{54099307-CCE1-04E5-38F2-CF09CF2D4CC0}"/>
          </ac:spMkLst>
        </pc:spChg>
        <pc:grpChg chg="del">
          <ac:chgData name="정해민" userId="c43181e0-4528-46ce-a704-969ea6ab2da0" providerId="ADAL" clId="{2039342F-FDE5-4DA7-B441-C1FE5BB179D2}" dt="2023-03-27T08:18:08.153" v="2626" actId="478"/>
          <ac:grpSpMkLst>
            <pc:docMk/>
            <pc:sldMk cId="3878592347" sldId="335"/>
            <ac:grpSpMk id="13" creationId="{95F23A1B-3628-D55D-9BDA-D6E216CB2A93}"/>
          </ac:grpSpMkLst>
        </pc:grpChg>
        <pc:picChg chg="add del mod">
          <ac:chgData name="정해민" userId="c43181e0-4528-46ce-a704-969ea6ab2da0" providerId="ADAL" clId="{2039342F-FDE5-4DA7-B441-C1FE5BB179D2}" dt="2023-03-29T08:52:35.024" v="6281" actId="21"/>
          <ac:picMkLst>
            <pc:docMk/>
            <pc:sldMk cId="3878592347" sldId="335"/>
            <ac:picMk id="3" creationId="{870FFA99-EAE4-FC3C-C25A-727C8986D0F2}"/>
          </ac:picMkLst>
        </pc:picChg>
        <pc:cxnChg chg="del">
          <ac:chgData name="정해민" userId="c43181e0-4528-46ce-a704-969ea6ab2da0" providerId="ADAL" clId="{2039342F-FDE5-4DA7-B441-C1FE5BB179D2}" dt="2023-03-27T08:18:13.374" v="2629" actId="478"/>
          <ac:cxnSpMkLst>
            <pc:docMk/>
            <pc:sldMk cId="3878592347" sldId="335"/>
            <ac:cxnSpMk id="16" creationId="{63AB295A-4F21-39C8-AE26-2BB38DDF938B}"/>
          </ac:cxnSpMkLst>
        </pc:cxnChg>
        <pc:cxnChg chg="del">
          <ac:chgData name="정해민" userId="c43181e0-4528-46ce-a704-969ea6ab2da0" providerId="ADAL" clId="{2039342F-FDE5-4DA7-B441-C1FE5BB179D2}" dt="2023-03-27T08:18:13.374" v="2629" actId="478"/>
          <ac:cxnSpMkLst>
            <pc:docMk/>
            <pc:sldMk cId="3878592347" sldId="335"/>
            <ac:cxnSpMk id="19" creationId="{FFD930F4-EF10-2817-1C6F-BB97B9940EE8}"/>
          </ac:cxnSpMkLst>
        </pc:cxnChg>
      </pc:sldChg>
      <pc:sldChg chg="modSp mod">
        <pc:chgData name="정해민" userId="c43181e0-4528-46ce-a704-969ea6ab2da0" providerId="ADAL" clId="{2039342F-FDE5-4DA7-B441-C1FE5BB179D2}" dt="2023-03-29T07:16:47.878" v="5389" actId="20577"/>
        <pc:sldMkLst>
          <pc:docMk/>
          <pc:sldMk cId="679326331" sldId="336"/>
        </pc:sldMkLst>
        <pc:spChg chg="mod">
          <ac:chgData name="정해민" userId="c43181e0-4528-46ce-a704-969ea6ab2da0" providerId="ADAL" clId="{2039342F-FDE5-4DA7-B441-C1FE5BB179D2}" dt="2023-03-29T07:16:47.878" v="5389" actId="20577"/>
          <ac:spMkLst>
            <pc:docMk/>
            <pc:sldMk cId="679326331" sldId="336"/>
            <ac:spMk id="3" creationId="{5CB67340-11FE-3886-87A4-6F3788B25331}"/>
          </ac:spMkLst>
        </pc:spChg>
        <pc:picChg chg="mod">
          <ac:chgData name="정해민" userId="c43181e0-4528-46ce-a704-969ea6ab2da0" providerId="ADAL" clId="{2039342F-FDE5-4DA7-B441-C1FE5BB179D2}" dt="2023-03-27T03:46:41.059" v="343" actId="1076"/>
          <ac:picMkLst>
            <pc:docMk/>
            <pc:sldMk cId="679326331" sldId="336"/>
            <ac:picMk id="10" creationId="{2CB14AB3-35DB-A77D-C3B8-01D0842A8E9D}"/>
          </ac:picMkLst>
        </pc:picChg>
        <pc:picChg chg="mod">
          <ac:chgData name="정해민" userId="c43181e0-4528-46ce-a704-969ea6ab2da0" providerId="ADAL" clId="{2039342F-FDE5-4DA7-B441-C1FE5BB179D2}" dt="2023-03-29T06:28:19.500" v="5225" actId="14100"/>
          <ac:picMkLst>
            <pc:docMk/>
            <pc:sldMk cId="679326331" sldId="336"/>
            <ac:picMk id="20" creationId="{0EA1301F-7859-EE19-54F0-91ECFD083223}"/>
          </ac:picMkLst>
        </pc:picChg>
      </pc:sldChg>
      <pc:sldChg chg="del">
        <pc:chgData name="정해민" userId="c43181e0-4528-46ce-a704-969ea6ab2da0" providerId="ADAL" clId="{2039342F-FDE5-4DA7-B441-C1FE5BB179D2}" dt="2023-03-27T04:34:28.657" v="488" actId="47"/>
        <pc:sldMkLst>
          <pc:docMk/>
          <pc:sldMk cId="1164229330" sldId="337"/>
        </pc:sldMkLst>
      </pc:sldChg>
      <pc:sldChg chg="del">
        <pc:chgData name="정해민" userId="c43181e0-4528-46ce-a704-969ea6ab2da0" providerId="ADAL" clId="{2039342F-FDE5-4DA7-B441-C1FE5BB179D2}" dt="2023-03-27T04:34:29.621" v="489" actId="47"/>
        <pc:sldMkLst>
          <pc:docMk/>
          <pc:sldMk cId="3728271500" sldId="338"/>
        </pc:sldMkLst>
      </pc:sldChg>
      <pc:sldChg chg="modSp mod">
        <pc:chgData name="정해민" userId="c43181e0-4528-46ce-a704-969ea6ab2da0" providerId="ADAL" clId="{2039342F-FDE5-4DA7-B441-C1FE5BB179D2}" dt="2023-03-27T08:05:57.686" v="2349"/>
        <pc:sldMkLst>
          <pc:docMk/>
          <pc:sldMk cId="846379813" sldId="339"/>
        </pc:sldMkLst>
        <pc:spChg chg="mod">
          <ac:chgData name="정해민" userId="c43181e0-4528-46ce-a704-969ea6ab2da0" providerId="ADAL" clId="{2039342F-FDE5-4DA7-B441-C1FE5BB179D2}" dt="2023-03-27T08:05:57.686" v="2349"/>
          <ac:spMkLst>
            <pc:docMk/>
            <pc:sldMk cId="846379813" sldId="339"/>
            <ac:spMk id="3" creationId="{5CB67340-11FE-3886-87A4-6F3788B25331}"/>
          </ac:spMkLst>
        </pc:spChg>
      </pc:sldChg>
      <pc:sldChg chg="addSp delSp modSp mod">
        <pc:chgData name="정해민" userId="c43181e0-4528-46ce-a704-969ea6ab2da0" providerId="ADAL" clId="{2039342F-FDE5-4DA7-B441-C1FE5BB179D2}" dt="2023-03-29T08:11:42.993" v="5970" actId="1035"/>
        <pc:sldMkLst>
          <pc:docMk/>
          <pc:sldMk cId="2482908434" sldId="340"/>
        </pc:sldMkLst>
        <pc:spChg chg="mod">
          <ac:chgData name="정해민" userId="c43181e0-4528-46ce-a704-969ea6ab2da0" providerId="ADAL" clId="{2039342F-FDE5-4DA7-B441-C1FE5BB179D2}" dt="2023-03-29T07:57:18.382" v="5745"/>
          <ac:spMkLst>
            <pc:docMk/>
            <pc:sldMk cId="2482908434" sldId="340"/>
            <ac:spMk id="2" creationId="{A9D41558-3D3C-262A-92DF-D481FFD4C148}"/>
          </ac:spMkLst>
        </pc:spChg>
        <pc:spChg chg="mod">
          <ac:chgData name="정해민" userId="c43181e0-4528-46ce-a704-969ea6ab2da0" providerId="ADAL" clId="{2039342F-FDE5-4DA7-B441-C1FE5BB179D2}" dt="2023-03-29T08:01:15.340" v="5922" actId="6549"/>
          <ac:spMkLst>
            <pc:docMk/>
            <pc:sldMk cId="2482908434" sldId="340"/>
            <ac:spMk id="3" creationId="{5CB67340-11FE-3886-87A4-6F3788B25331}"/>
          </ac:spMkLst>
        </pc:spChg>
        <pc:spChg chg="add mod">
          <ac:chgData name="정해민" userId="c43181e0-4528-46ce-a704-969ea6ab2da0" providerId="ADAL" clId="{2039342F-FDE5-4DA7-B441-C1FE5BB179D2}" dt="2023-03-27T05:52:12.716" v="1479" actId="13822"/>
          <ac:spMkLst>
            <pc:docMk/>
            <pc:sldMk cId="2482908434" sldId="340"/>
            <ac:spMk id="8" creationId="{C6F33498-9902-BB3A-2AF5-8E6F9C485427}"/>
          </ac:spMkLst>
        </pc:spChg>
        <pc:spChg chg="del">
          <ac:chgData name="정해민" userId="c43181e0-4528-46ce-a704-969ea6ab2da0" providerId="ADAL" clId="{2039342F-FDE5-4DA7-B441-C1FE5BB179D2}" dt="2023-03-27T05:24:02.579" v="991" actId="478"/>
          <ac:spMkLst>
            <pc:docMk/>
            <pc:sldMk cId="2482908434" sldId="340"/>
            <ac:spMk id="10" creationId="{319F284C-3B6D-65EA-5B37-78F6ABC0E2BF}"/>
          </ac:spMkLst>
        </pc:spChg>
        <pc:spChg chg="add mod">
          <ac:chgData name="정해민" userId="c43181e0-4528-46ce-a704-969ea6ab2da0" providerId="ADAL" clId="{2039342F-FDE5-4DA7-B441-C1FE5BB179D2}" dt="2023-03-27T05:46:10.556" v="1320"/>
          <ac:spMkLst>
            <pc:docMk/>
            <pc:sldMk cId="2482908434" sldId="340"/>
            <ac:spMk id="11" creationId="{2AE85945-B25E-C83C-6601-13E207EAE8FB}"/>
          </ac:spMkLst>
        </pc:spChg>
        <pc:spChg chg="add del">
          <ac:chgData name="정해민" userId="c43181e0-4528-46ce-a704-969ea6ab2da0" providerId="ADAL" clId="{2039342F-FDE5-4DA7-B441-C1FE5BB179D2}" dt="2023-03-29T08:00:22.411" v="5865" actId="22"/>
          <ac:spMkLst>
            <pc:docMk/>
            <pc:sldMk cId="2482908434" sldId="340"/>
            <ac:spMk id="11" creationId="{7BE616FD-66B4-4E6E-5C15-2B12014D70DF}"/>
          </ac:spMkLst>
        </pc:spChg>
        <pc:spChg chg="add mod">
          <ac:chgData name="정해민" userId="c43181e0-4528-46ce-a704-969ea6ab2da0" providerId="ADAL" clId="{2039342F-FDE5-4DA7-B441-C1FE5BB179D2}" dt="2023-03-29T08:08:41.011" v="5933" actId="1076"/>
          <ac:spMkLst>
            <pc:docMk/>
            <pc:sldMk cId="2482908434" sldId="340"/>
            <ac:spMk id="13" creationId="{9922BCA0-48D1-BFD2-87DA-D7B9BC0F98F3}"/>
          </ac:spMkLst>
        </pc:spChg>
        <pc:spChg chg="mod">
          <ac:chgData name="정해민" userId="c43181e0-4528-46ce-a704-969ea6ab2da0" providerId="ADAL" clId="{2039342F-FDE5-4DA7-B441-C1FE5BB179D2}" dt="2023-03-27T05:52:15.875" v="1480" actId="13822"/>
          <ac:spMkLst>
            <pc:docMk/>
            <pc:sldMk cId="2482908434" sldId="340"/>
            <ac:spMk id="15" creationId="{09A153D3-4E83-9177-2E00-5563691EEF06}"/>
          </ac:spMkLst>
        </pc:spChg>
        <pc:spChg chg="mod">
          <ac:chgData name="정해민" userId="c43181e0-4528-46ce-a704-969ea6ab2da0" providerId="ADAL" clId="{2039342F-FDE5-4DA7-B441-C1FE5BB179D2}" dt="2023-03-27T07:33:13.121" v="2183" actId="6549"/>
          <ac:spMkLst>
            <pc:docMk/>
            <pc:sldMk cId="2482908434" sldId="340"/>
            <ac:spMk id="16" creationId="{089728DF-DB26-7524-6C94-2B075F870445}"/>
          </ac:spMkLst>
        </pc:spChg>
        <pc:spChg chg="add del mod">
          <ac:chgData name="정해민" userId="c43181e0-4528-46ce-a704-969ea6ab2da0" providerId="ADAL" clId="{2039342F-FDE5-4DA7-B441-C1FE5BB179D2}" dt="2023-03-27T07:33:09.900" v="2179" actId="11529"/>
          <ac:spMkLst>
            <pc:docMk/>
            <pc:sldMk cId="2482908434" sldId="340"/>
            <ac:spMk id="17" creationId="{52CC4308-D568-70EE-2E79-EE462CA4D187}"/>
          </ac:spMkLst>
        </pc:spChg>
        <pc:spChg chg="add mod">
          <ac:chgData name="정해민" userId="c43181e0-4528-46ce-a704-969ea6ab2da0" providerId="ADAL" clId="{2039342F-FDE5-4DA7-B441-C1FE5BB179D2}" dt="2023-03-29T08:11:42.993" v="5970" actId="1035"/>
          <ac:spMkLst>
            <pc:docMk/>
            <pc:sldMk cId="2482908434" sldId="340"/>
            <ac:spMk id="18" creationId="{0DFAFBBB-F8E1-BBCA-E529-C982630CCFF6}"/>
          </ac:spMkLst>
        </pc:spChg>
        <pc:spChg chg="add del mod">
          <ac:chgData name="정해민" userId="c43181e0-4528-46ce-a704-969ea6ab2da0" providerId="ADAL" clId="{2039342F-FDE5-4DA7-B441-C1FE5BB179D2}" dt="2023-03-27T07:33:09.220" v="2177" actId="11529"/>
          <ac:spMkLst>
            <pc:docMk/>
            <pc:sldMk cId="2482908434" sldId="340"/>
            <ac:spMk id="18" creationId="{7802E247-5F16-10EF-232C-DCFE13CD8711}"/>
          </ac:spMkLst>
        </pc:spChg>
        <pc:spChg chg="add mod">
          <ac:chgData name="정해민" userId="c43181e0-4528-46ce-a704-969ea6ab2da0" providerId="ADAL" clId="{2039342F-FDE5-4DA7-B441-C1FE5BB179D2}" dt="2023-03-29T08:11:19.109" v="5958" actId="1076"/>
          <ac:spMkLst>
            <pc:docMk/>
            <pc:sldMk cId="2482908434" sldId="340"/>
            <ac:spMk id="19" creationId="{CA92EBC3-9C8C-B799-9319-E0B0F666FF55}"/>
          </ac:spMkLst>
        </pc:spChg>
        <pc:spChg chg="add del">
          <ac:chgData name="정해민" userId="c43181e0-4528-46ce-a704-969ea6ab2da0" providerId="ADAL" clId="{2039342F-FDE5-4DA7-B441-C1FE5BB179D2}" dt="2023-03-27T08:39:06.397" v="3160" actId="22"/>
          <ac:spMkLst>
            <pc:docMk/>
            <pc:sldMk cId="2482908434" sldId="340"/>
            <ac:spMk id="20" creationId="{344A79F6-62EE-ED02-20E4-73630A2D0010}"/>
          </ac:spMkLst>
        </pc:spChg>
        <pc:spChg chg="add del mod">
          <ac:chgData name="정해민" userId="c43181e0-4528-46ce-a704-969ea6ab2da0" providerId="ADAL" clId="{2039342F-FDE5-4DA7-B441-C1FE5BB179D2}" dt="2023-03-27T08:47:14.211" v="3191" actId="478"/>
          <ac:spMkLst>
            <pc:docMk/>
            <pc:sldMk cId="2482908434" sldId="340"/>
            <ac:spMk id="21" creationId="{B510B949-25FF-6A0E-825B-2D676AA6958F}"/>
          </ac:spMkLst>
        </pc:spChg>
        <pc:spChg chg="add del mod">
          <ac:chgData name="정해민" userId="c43181e0-4528-46ce-a704-969ea6ab2da0" providerId="ADAL" clId="{2039342F-FDE5-4DA7-B441-C1FE5BB179D2}" dt="2023-03-27T08:47:14.526" v="3192" actId="478"/>
          <ac:spMkLst>
            <pc:docMk/>
            <pc:sldMk cId="2482908434" sldId="340"/>
            <ac:spMk id="22" creationId="{E2AD9470-E7BE-9ADF-18B0-39D0D3495261}"/>
          </ac:spMkLst>
        </pc:spChg>
        <pc:grpChg chg="add del mod">
          <ac:chgData name="정해민" userId="c43181e0-4528-46ce-a704-969ea6ab2da0" providerId="ADAL" clId="{2039342F-FDE5-4DA7-B441-C1FE5BB179D2}" dt="2023-03-27T08:39:09.560" v="3162" actId="478"/>
          <ac:grpSpMkLst>
            <pc:docMk/>
            <pc:sldMk cId="2482908434" sldId="340"/>
            <ac:grpSpMk id="12" creationId="{CA802AE7-E497-5340-1FEE-CB9F08A6C1AD}"/>
          </ac:grpSpMkLst>
        </pc:grpChg>
        <pc:grpChg chg="add del mod">
          <ac:chgData name="정해민" userId="c43181e0-4528-46ce-a704-969ea6ab2da0" providerId="ADAL" clId="{2039342F-FDE5-4DA7-B441-C1FE5BB179D2}" dt="2023-03-27T08:39:10.112" v="3163" actId="478"/>
          <ac:grpSpMkLst>
            <pc:docMk/>
            <pc:sldMk cId="2482908434" sldId="340"/>
            <ac:grpSpMk id="13" creationId="{5125D20C-EDCB-5D10-5B1B-0FBFE91B594E}"/>
          </ac:grpSpMkLst>
        </pc:grpChg>
        <pc:graphicFrameChg chg="add del mod modGraphic">
          <ac:chgData name="정해민" userId="c43181e0-4528-46ce-a704-969ea6ab2da0" providerId="ADAL" clId="{2039342F-FDE5-4DA7-B441-C1FE5BB179D2}" dt="2023-03-29T07:59:17.925" v="5856" actId="478"/>
          <ac:graphicFrameMkLst>
            <pc:docMk/>
            <pc:sldMk cId="2482908434" sldId="340"/>
            <ac:graphicFrameMk id="9" creationId="{CF99B4FC-5507-7BC1-B9FE-D9F07ECF23F5}"/>
          </ac:graphicFrameMkLst>
        </pc:graphicFrameChg>
        <pc:picChg chg="del">
          <ac:chgData name="정해민" userId="c43181e0-4528-46ce-a704-969ea6ab2da0" providerId="ADAL" clId="{2039342F-FDE5-4DA7-B441-C1FE5BB179D2}" dt="2023-03-27T05:24:00.866" v="989" actId="478"/>
          <ac:picMkLst>
            <pc:docMk/>
            <pc:sldMk cId="2482908434" sldId="340"/>
            <ac:picMk id="7" creationId="{66775B88-3F9B-D6C8-3A67-425688A5448C}"/>
          </ac:picMkLst>
        </pc:picChg>
        <pc:picChg chg="add mod modCrop">
          <ac:chgData name="정해민" userId="c43181e0-4528-46ce-a704-969ea6ab2da0" providerId="ADAL" clId="{2039342F-FDE5-4DA7-B441-C1FE5BB179D2}" dt="2023-03-29T08:08:34.866" v="5931" actId="1076"/>
          <ac:picMkLst>
            <pc:docMk/>
            <pc:sldMk cId="2482908434" sldId="340"/>
            <ac:picMk id="8" creationId="{FAD5AAE7-D049-25FF-72F4-38838256095E}"/>
          </ac:picMkLst>
        </pc:picChg>
        <pc:picChg chg="del">
          <ac:chgData name="정해민" userId="c43181e0-4528-46ce-a704-969ea6ab2da0" providerId="ADAL" clId="{2039342F-FDE5-4DA7-B441-C1FE5BB179D2}" dt="2023-03-27T05:24:01.481" v="990" actId="478"/>
          <ac:picMkLst>
            <pc:docMk/>
            <pc:sldMk cId="2482908434" sldId="340"/>
            <ac:picMk id="14" creationId="{8B34AFAA-0DFA-BD47-B64B-FD6936593C96}"/>
          </ac:picMkLst>
        </pc:picChg>
        <pc:picChg chg="add mod">
          <ac:chgData name="정해민" userId="c43181e0-4528-46ce-a704-969ea6ab2da0" providerId="ADAL" clId="{2039342F-FDE5-4DA7-B441-C1FE5BB179D2}" dt="2023-03-29T08:10:35.203" v="5935" actId="1076"/>
          <ac:picMkLst>
            <pc:docMk/>
            <pc:sldMk cId="2482908434" sldId="340"/>
            <ac:picMk id="15" creationId="{B78AF8F3-AC7E-76A8-402B-C2045C15B841}"/>
          </ac:picMkLst>
        </pc:picChg>
        <pc:picChg chg="add mod">
          <ac:chgData name="정해민" userId="c43181e0-4528-46ce-a704-969ea6ab2da0" providerId="ADAL" clId="{2039342F-FDE5-4DA7-B441-C1FE5BB179D2}" dt="2023-03-29T08:11:42.993" v="5970" actId="1035"/>
          <ac:picMkLst>
            <pc:docMk/>
            <pc:sldMk cId="2482908434" sldId="340"/>
            <ac:picMk id="17" creationId="{9DC4E128-4B1C-E953-3683-12F58C549919}"/>
          </ac:picMkLst>
        </pc:picChg>
        <pc:cxnChg chg="del">
          <ac:chgData name="정해민" userId="c43181e0-4528-46ce-a704-969ea6ab2da0" providerId="ADAL" clId="{2039342F-FDE5-4DA7-B441-C1FE5BB179D2}" dt="2023-03-27T05:24:02.579" v="991" actId="478"/>
          <ac:cxnSpMkLst>
            <pc:docMk/>
            <pc:sldMk cId="2482908434" sldId="340"/>
            <ac:cxnSpMk id="9" creationId="{A16BB49B-5B0E-203C-05C8-BF13A871ED41}"/>
          </ac:cxnSpMkLst>
        </pc:cxnChg>
      </pc:sldChg>
      <pc:sldChg chg="addSp delSp modSp mod">
        <pc:chgData name="정해민" userId="c43181e0-4528-46ce-a704-969ea6ab2da0" providerId="ADAL" clId="{2039342F-FDE5-4DA7-B441-C1FE5BB179D2}" dt="2023-03-27T08:17:08.941" v="2604" actId="403"/>
        <pc:sldMkLst>
          <pc:docMk/>
          <pc:sldMk cId="3516127024" sldId="344"/>
        </pc:sldMkLst>
        <pc:spChg chg="add del mod">
          <ac:chgData name="정해민" userId="c43181e0-4528-46ce-a704-969ea6ab2da0" providerId="ADAL" clId="{2039342F-FDE5-4DA7-B441-C1FE5BB179D2}" dt="2023-03-27T08:08:19.734" v="2390" actId="478"/>
          <ac:spMkLst>
            <pc:docMk/>
            <pc:sldMk cId="3516127024" sldId="344"/>
            <ac:spMk id="3" creationId="{5CB67340-11FE-3886-87A4-6F3788B25331}"/>
          </ac:spMkLst>
        </pc:spChg>
        <pc:spChg chg="mod">
          <ac:chgData name="정해민" userId="c43181e0-4528-46ce-a704-969ea6ab2da0" providerId="ADAL" clId="{2039342F-FDE5-4DA7-B441-C1FE5BB179D2}" dt="2023-03-27T08:07:34.805" v="2368" actId="164"/>
          <ac:spMkLst>
            <pc:docMk/>
            <pc:sldMk cId="3516127024" sldId="344"/>
            <ac:spMk id="11" creationId="{4B107067-2E63-F9AD-392D-BB177E2CF518}"/>
          </ac:spMkLst>
        </pc:spChg>
        <pc:spChg chg="mod">
          <ac:chgData name="정해민" userId="c43181e0-4528-46ce-a704-969ea6ab2da0" providerId="ADAL" clId="{2039342F-FDE5-4DA7-B441-C1FE5BB179D2}" dt="2023-03-27T08:07:34.805" v="2368" actId="164"/>
          <ac:spMkLst>
            <pc:docMk/>
            <pc:sldMk cId="3516127024" sldId="344"/>
            <ac:spMk id="12" creationId="{59DB4D89-6328-9FCE-1397-ACF1CAEC141E}"/>
          </ac:spMkLst>
        </pc:spChg>
        <pc:spChg chg="add del mod">
          <ac:chgData name="정해민" userId="c43181e0-4528-46ce-a704-969ea6ab2da0" providerId="ADAL" clId="{2039342F-FDE5-4DA7-B441-C1FE5BB179D2}" dt="2023-03-27T08:07:01.273" v="2357" actId="478"/>
          <ac:spMkLst>
            <pc:docMk/>
            <pc:sldMk cId="3516127024" sldId="344"/>
            <ac:spMk id="13" creationId="{18E0E7E4-2A3D-652A-98E2-0C326978CC44}"/>
          </ac:spMkLst>
        </pc:spChg>
        <pc:spChg chg="add del mod">
          <ac:chgData name="정해민" userId="c43181e0-4528-46ce-a704-969ea6ab2da0" providerId="ADAL" clId="{2039342F-FDE5-4DA7-B441-C1FE5BB179D2}" dt="2023-03-27T08:08:21.209" v="2391" actId="478"/>
          <ac:spMkLst>
            <pc:docMk/>
            <pc:sldMk cId="3516127024" sldId="344"/>
            <ac:spMk id="18" creationId="{688EBE71-1FB6-5EF1-6D83-ECCC6DCF2B72}"/>
          </ac:spMkLst>
        </pc:spChg>
        <pc:spChg chg="mod">
          <ac:chgData name="정해민" userId="c43181e0-4528-46ce-a704-969ea6ab2da0" providerId="ADAL" clId="{2039342F-FDE5-4DA7-B441-C1FE5BB179D2}" dt="2023-03-27T08:15:51.653" v="2571"/>
          <ac:spMkLst>
            <pc:docMk/>
            <pc:sldMk cId="3516127024" sldId="344"/>
            <ac:spMk id="21" creationId="{884F020F-8415-3FEF-2299-E55A696B58EB}"/>
          </ac:spMkLst>
        </pc:spChg>
        <pc:spChg chg="mod">
          <ac:chgData name="정해민" userId="c43181e0-4528-46ce-a704-969ea6ab2da0" providerId="ADAL" clId="{2039342F-FDE5-4DA7-B441-C1FE5BB179D2}" dt="2023-03-27T08:15:51.653" v="2571"/>
          <ac:spMkLst>
            <pc:docMk/>
            <pc:sldMk cId="3516127024" sldId="344"/>
            <ac:spMk id="23" creationId="{0ADDF5B0-9046-1607-B7AE-0A53A171A985}"/>
          </ac:spMkLst>
        </pc:spChg>
        <pc:spChg chg="mod">
          <ac:chgData name="정해민" userId="c43181e0-4528-46ce-a704-969ea6ab2da0" providerId="ADAL" clId="{2039342F-FDE5-4DA7-B441-C1FE5BB179D2}" dt="2023-03-27T08:15:51.653" v="2571"/>
          <ac:spMkLst>
            <pc:docMk/>
            <pc:sldMk cId="3516127024" sldId="344"/>
            <ac:spMk id="24" creationId="{1B8F916F-808F-9985-74BB-0F4DECCE5429}"/>
          </ac:spMkLst>
        </pc:spChg>
        <pc:spChg chg="mod">
          <ac:chgData name="정해민" userId="c43181e0-4528-46ce-a704-969ea6ab2da0" providerId="ADAL" clId="{2039342F-FDE5-4DA7-B441-C1FE5BB179D2}" dt="2023-03-27T08:17:08.941" v="2604" actId="403"/>
          <ac:spMkLst>
            <pc:docMk/>
            <pc:sldMk cId="3516127024" sldId="344"/>
            <ac:spMk id="28" creationId="{8C1AF1FA-AC23-32F1-0028-D1C649FABD2F}"/>
          </ac:spMkLst>
        </pc:spChg>
        <pc:grpChg chg="mod">
          <ac:chgData name="정해민" userId="c43181e0-4528-46ce-a704-969ea6ab2da0" providerId="ADAL" clId="{2039342F-FDE5-4DA7-B441-C1FE5BB179D2}" dt="2023-03-27T08:07:17.889" v="2362" actId="164"/>
          <ac:grpSpMkLst>
            <pc:docMk/>
            <pc:sldMk cId="3516127024" sldId="344"/>
            <ac:grpSpMk id="10" creationId="{DBC7E9F5-E0C7-8C10-0D12-470E8D48EDD9}"/>
          </ac:grpSpMkLst>
        </pc:grpChg>
        <pc:grpChg chg="add mod ord">
          <ac:chgData name="정해민" userId="c43181e0-4528-46ce-a704-969ea6ab2da0" providerId="ADAL" clId="{2039342F-FDE5-4DA7-B441-C1FE5BB179D2}" dt="2023-03-27T08:07:34.805" v="2368" actId="164"/>
          <ac:grpSpMkLst>
            <pc:docMk/>
            <pc:sldMk cId="3516127024" sldId="344"/>
            <ac:grpSpMk id="14" creationId="{C4F3575E-F252-BBB4-916D-687ECCD8F0F1}"/>
          </ac:grpSpMkLst>
        </pc:grpChg>
        <pc:grpChg chg="add del mod">
          <ac:chgData name="정해민" userId="c43181e0-4528-46ce-a704-969ea6ab2da0" providerId="ADAL" clId="{2039342F-FDE5-4DA7-B441-C1FE5BB179D2}" dt="2023-03-27T08:15:57.003" v="2573" actId="478"/>
          <ac:grpSpMkLst>
            <pc:docMk/>
            <pc:sldMk cId="3516127024" sldId="344"/>
            <ac:grpSpMk id="16" creationId="{D9ED5856-3163-3917-182C-110F0E165AEC}"/>
          </ac:grpSpMkLst>
        </pc:grpChg>
        <pc:grpChg chg="add mod ord">
          <ac:chgData name="정해민" userId="c43181e0-4528-46ce-a704-969ea6ab2da0" providerId="ADAL" clId="{2039342F-FDE5-4DA7-B441-C1FE5BB179D2}" dt="2023-03-27T08:15:55.305" v="2572" actId="167"/>
          <ac:grpSpMkLst>
            <pc:docMk/>
            <pc:sldMk cId="3516127024" sldId="344"/>
            <ac:grpSpMk id="19" creationId="{C07F2A1A-2CA9-DCC1-5EE7-4C743E36D050}"/>
          </ac:grpSpMkLst>
        </pc:grpChg>
        <pc:grpChg chg="mod">
          <ac:chgData name="정해민" userId="c43181e0-4528-46ce-a704-969ea6ab2da0" providerId="ADAL" clId="{2039342F-FDE5-4DA7-B441-C1FE5BB179D2}" dt="2023-03-27T08:15:51.653" v="2571"/>
          <ac:grpSpMkLst>
            <pc:docMk/>
            <pc:sldMk cId="3516127024" sldId="344"/>
            <ac:grpSpMk id="20" creationId="{FDE1746F-F677-D875-D249-C78E184F5593}"/>
          </ac:grpSpMkLst>
        </pc:grpChg>
        <pc:grpChg chg="mod">
          <ac:chgData name="정해민" userId="c43181e0-4528-46ce-a704-969ea6ab2da0" providerId="ADAL" clId="{2039342F-FDE5-4DA7-B441-C1FE5BB179D2}" dt="2023-03-27T08:15:51.653" v="2571"/>
          <ac:grpSpMkLst>
            <pc:docMk/>
            <pc:sldMk cId="3516127024" sldId="344"/>
            <ac:grpSpMk id="22" creationId="{33DFD692-AAA2-FC5D-C9E4-2A2B6F17E1C9}"/>
          </ac:grpSpMkLst>
        </pc:grpChg>
        <pc:grpChg chg="mod">
          <ac:chgData name="정해민" userId="c43181e0-4528-46ce-a704-969ea6ab2da0" providerId="ADAL" clId="{2039342F-FDE5-4DA7-B441-C1FE5BB179D2}" dt="2023-03-27T08:15:51.653" v="2571"/>
          <ac:grpSpMkLst>
            <pc:docMk/>
            <pc:sldMk cId="3516127024" sldId="344"/>
            <ac:grpSpMk id="25" creationId="{A0EE42AE-14D2-3489-F060-6BD8F36D6BA0}"/>
          </ac:grpSpMkLst>
        </pc:grpChg>
        <pc:picChg chg="mod">
          <ac:chgData name="정해민" userId="c43181e0-4528-46ce-a704-969ea6ab2da0" providerId="ADAL" clId="{2039342F-FDE5-4DA7-B441-C1FE5BB179D2}" dt="2023-03-27T08:15:51.653" v="2571"/>
          <ac:picMkLst>
            <pc:docMk/>
            <pc:sldMk cId="3516127024" sldId="344"/>
            <ac:picMk id="27" creationId="{8714DD99-DE62-AF65-7CA6-476A2DC004D3}"/>
          </ac:picMkLst>
        </pc:picChg>
        <pc:cxnChg chg="mod">
          <ac:chgData name="정해민" userId="c43181e0-4528-46ce-a704-969ea6ab2da0" providerId="ADAL" clId="{2039342F-FDE5-4DA7-B441-C1FE5BB179D2}" dt="2023-03-27T08:07:17.889" v="2362" actId="164"/>
          <ac:cxnSpMkLst>
            <pc:docMk/>
            <pc:sldMk cId="3516127024" sldId="344"/>
            <ac:cxnSpMk id="15" creationId="{AD13709F-7A4A-4F12-C9FB-457775EE2C7B}"/>
          </ac:cxnSpMkLst>
        </pc:cxnChg>
        <pc:cxnChg chg="mod">
          <ac:chgData name="정해민" userId="c43181e0-4528-46ce-a704-969ea6ab2da0" providerId="ADAL" clId="{2039342F-FDE5-4DA7-B441-C1FE5BB179D2}" dt="2023-03-27T08:15:51.653" v="2571"/>
          <ac:cxnSpMkLst>
            <pc:docMk/>
            <pc:sldMk cId="3516127024" sldId="344"/>
            <ac:cxnSpMk id="26" creationId="{0F5DE60A-50D4-50E5-F215-EE8A8336B65C}"/>
          </ac:cxnSpMkLst>
        </pc:cxnChg>
      </pc:sldChg>
      <pc:sldChg chg="addSp modSp mod">
        <pc:chgData name="정해민" userId="c43181e0-4528-46ce-a704-969ea6ab2da0" providerId="ADAL" clId="{2039342F-FDE5-4DA7-B441-C1FE5BB179D2}" dt="2023-03-29T06:06:01.164" v="5123" actId="20577"/>
        <pc:sldMkLst>
          <pc:docMk/>
          <pc:sldMk cId="2095060931" sldId="346"/>
        </pc:sldMkLst>
        <pc:spChg chg="mod">
          <ac:chgData name="정해민" userId="c43181e0-4528-46ce-a704-969ea6ab2da0" providerId="ADAL" clId="{2039342F-FDE5-4DA7-B441-C1FE5BB179D2}" dt="2023-03-27T09:02:11.842" v="3428" actId="20577"/>
          <ac:spMkLst>
            <pc:docMk/>
            <pc:sldMk cId="2095060931" sldId="346"/>
            <ac:spMk id="3" creationId="{5CB67340-11FE-3886-87A4-6F3788B25331}"/>
          </ac:spMkLst>
        </pc:spChg>
        <pc:spChg chg="mod">
          <ac:chgData name="정해민" userId="c43181e0-4528-46ce-a704-969ea6ab2da0" providerId="ADAL" clId="{2039342F-FDE5-4DA7-B441-C1FE5BB179D2}" dt="2023-03-29T06:05:45.844" v="5102" actId="1036"/>
          <ac:spMkLst>
            <pc:docMk/>
            <pc:sldMk cId="2095060931" sldId="346"/>
            <ac:spMk id="8" creationId="{DC9C7793-E05C-8550-99ED-064BB71D2AF6}"/>
          </ac:spMkLst>
        </pc:spChg>
        <pc:spChg chg="add mod">
          <ac:chgData name="정해민" userId="c43181e0-4528-46ce-a704-969ea6ab2da0" providerId="ADAL" clId="{2039342F-FDE5-4DA7-B441-C1FE5BB179D2}" dt="2023-03-29T06:06:01.164" v="5123" actId="20577"/>
          <ac:spMkLst>
            <pc:docMk/>
            <pc:sldMk cId="2095060931" sldId="346"/>
            <ac:spMk id="16" creationId="{D5AECB57-6AAD-01FC-6531-971FD96198BC}"/>
          </ac:spMkLst>
        </pc:spChg>
      </pc:sldChg>
      <pc:sldChg chg="modSp mod">
        <pc:chgData name="정해민" userId="c43181e0-4528-46ce-a704-969ea6ab2da0" providerId="ADAL" clId="{2039342F-FDE5-4DA7-B441-C1FE5BB179D2}" dt="2023-03-27T09:01:15.484" v="3427" actId="167"/>
        <pc:sldMkLst>
          <pc:docMk/>
          <pc:sldMk cId="2209149670" sldId="347"/>
        </pc:sldMkLst>
        <pc:spChg chg="mod">
          <ac:chgData name="정해민" userId="c43181e0-4528-46ce-a704-969ea6ab2da0" providerId="ADAL" clId="{2039342F-FDE5-4DA7-B441-C1FE5BB179D2}" dt="2023-03-27T09:01:09.537" v="3425"/>
          <ac:spMkLst>
            <pc:docMk/>
            <pc:sldMk cId="2209149670" sldId="347"/>
            <ac:spMk id="3" creationId="{5CB67340-11FE-3886-87A4-6F3788B25331}"/>
          </ac:spMkLst>
        </pc:spChg>
        <pc:grpChg chg="ord">
          <ac:chgData name="정해민" userId="c43181e0-4528-46ce-a704-969ea6ab2da0" providerId="ADAL" clId="{2039342F-FDE5-4DA7-B441-C1FE5BB179D2}" dt="2023-03-27T09:01:15.484" v="3427" actId="167"/>
          <ac:grpSpMkLst>
            <pc:docMk/>
            <pc:sldMk cId="2209149670" sldId="347"/>
            <ac:grpSpMk id="13" creationId="{95F23A1B-3628-D55D-9BDA-D6E216CB2A93}"/>
          </ac:grpSpMkLst>
        </pc:grpChg>
        <pc:picChg chg="ord">
          <ac:chgData name="정해민" userId="c43181e0-4528-46ce-a704-969ea6ab2da0" providerId="ADAL" clId="{2039342F-FDE5-4DA7-B441-C1FE5BB179D2}" dt="2023-03-27T09:01:13.133" v="3426" actId="167"/>
          <ac:picMkLst>
            <pc:docMk/>
            <pc:sldMk cId="2209149670" sldId="347"/>
            <ac:picMk id="11" creationId="{9FDDF483-B13A-B351-E93A-1E64479E9F1B}"/>
          </ac:picMkLst>
        </pc:picChg>
      </pc:sldChg>
      <pc:sldChg chg="modSp ord">
        <pc:chgData name="정해민" userId="c43181e0-4528-46ce-a704-969ea6ab2da0" providerId="ADAL" clId="{2039342F-FDE5-4DA7-B441-C1FE5BB179D2}" dt="2023-03-29T08:27:53.206" v="5986"/>
        <pc:sldMkLst>
          <pc:docMk/>
          <pc:sldMk cId="3803171502" sldId="348"/>
        </pc:sldMkLst>
        <pc:spChg chg="mod">
          <ac:chgData name="정해민" userId="c43181e0-4528-46ce-a704-969ea6ab2da0" providerId="ADAL" clId="{2039342F-FDE5-4DA7-B441-C1FE5BB179D2}" dt="2023-03-29T04:36:58.636" v="4293" actId="20577"/>
          <ac:spMkLst>
            <pc:docMk/>
            <pc:sldMk cId="3803171502" sldId="348"/>
            <ac:spMk id="3" creationId="{5CB67340-11FE-3886-87A4-6F3788B25331}"/>
          </ac:spMkLst>
        </pc:spChg>
      </pc:sldChg>
      <pc:sldChg chg="del">
        <pc:chgData name="정해민" userId="c43181e0-4528-46ce-a704-969ea6ab2da0" providerId="ADAL" clId="{2039342F-FDE5-4DA7-B441-C1FE5BB179D2}" dt="2023-03-27T08:32:45.731" v="3151" actId="47"/>
        <pc:sldMkLst>
          <pc:docMk/>
          <pc:sldMk cId="502295338" sldId="350"/>
        </pc:sldMkLst>
      </pc:sldChg>
      <pc:sldChg chg="del">
        <pc:chgData name="정해민" userId="c43181e0-4528-46ce-a704-969ea6ab2da0" providerId="ADAL" clId="{2039342F-FDE5-4DA7-B441-C1FE5BB179D2}" dt="2023-03-29T04:38:46.543" v="4298" actId="47"/>
        <pc:sldMkLst>
          <pc:docMk/>
          <pc:sldMk cId="1014170937" sldId="351"/>
        </pc:sldMkLst>
      </pc:sldChg>
      <pc:sldChg chg="addSp delSp modSp add del mod">
        <pc:chgData name="정해민" userId="c43181e0-4528-46ce-a704-969ea6ab2da0" providerId="ADAL" clId="{2039342F-FDE5-4DA7-B441-C1FE5BB179D2}" dt="2023-03-29T08:35:34.951" v="6265" actId="47"/>
        <pc:sldMkLst>
          <pc:docMk/>
          <pc:sldMk cId="4175187088" sldId="352"/>
        </pc:sldMkLst>
        <pc:spChg chg="mod">
          <ac:chgData name="정해민" userId="c43181e0-4528-46ce-a704-969ea6ab2da0" providerId="ADAL" clId="{2039342F-FDE5-4DA7-B441-C1FE5BB179D2}" dt="2023-03-29T08:29:41.928" v="6024" actId="20577"/>
          <ac:spMkLst>
            <pc:docMk/>
            <pc:sldMk cId="4175187088" sldId="352"/>
            <ac:spMk id="2" creationId="{A9D41558-3D3C-262A-92DF-D481FFD4C148}"/>
          </ac:spMkLst>
        </pc:spChg>
        <pc:spChg chg="del mod">
          <ac:chgData name="정해민" userId="c43181e0-4528-46ce-a704-969ea6ab2da0" providerId="ADAL" clId="{2039342F-FDE5-4DA7-B441-C1FE5BB179D2}" dt="2023-03-29T08:29:33.082" v="5998" actId="478"/>
          <ac:spMkLst>
            <pc:docMk/>
            <pc:sldMk cId="4175187088" sldId="352"/>
            <ac:spMk id="3" creationId="{5CB67340-11FE-3886-87A4-6F3788B25331}"/>
          </ac:spMkLst>
        </pc:spChg>
        <pc:spChg chg="add del mod">
          <ac:chgData name="정해민" userId="c43181e0-4528-46ce-a704-969ea6ab2da0" providerId="ADAL" clId="{2039342F-FDE5-4DA7-B441-C1FE5BB179D2}" dt="2023-03-29T08:29:34.498" v="5999" actId="478"/>
          <ac:spMkLst>
            <pc:docMk/>
            <pc:sldMk cId="4175187088" sldId="352"/>
            <ac:spMk id="8" creationId="{4A6610A7-3B80-BF02-D031-9842CD56CE9F}"/>
          </ac:spMkLst>
        </pc:spChg>
        <pc:spChg chg="add mod">
          <ac:chgData name="정해민" userId="c43181e0-4528-46ce-a704-969ea6ab2da0" providerId="ADAL" clId="{2039342F-FDE5-4DA7-B441-C1FE5BB179D2}" dt="2023-03-29T08:31:25.874" v="6136" actId="20577"/>
          <ac:spMkLst>
            <pc:docMk/>
            <pc:sldMk cId="4175187088" sldId="352"/>
            <ac:spMk id="9" creationId="{8D0D3CB3-BA34-2E0E-99F9-BE079C9D08A3}"/>
          </ac:spMkLst>
        </pc:spChg>
        <pc:spChg chg="add mod">
          <ac:chgData name="정해민" userId="c43181e0-4528-46ce-a704-969ea6ab2da0" providerId="ADAL" clId="{2039342F-FDE5-4DA7-B441-C1FE5BB179D2}" dt="2023-03-29T08:31:01.229" v="6082" actId="20577"/>
          <ac:spMkLst>
            <pc:docMk/>
            <pc:sldMk cId="4175187088" sldId="352"/>
            <ac:spMk id="10" creationId="{0062A26D-034E-E71F-F73C-5850374A64B1}"/>
          </ac:spMkLst>
        </pc:spChg>
        <pc:spChg chg="add mod">
          <ac:chgData name="정해민" userId="c43181e0-4528-46ce-a704-969ea6ab2da0" providerId="ADAL" clId="{2039342F-FDE5-4DA7-B441-C1FE5BB179D2}" dt="2023-03-29T08:31:12.576" v="6110" actId="404"/>
          <ac:spMkLst>
            <pc:docMk/>
            <pc:sldMk cId="4175187088" sldId="352"/>
            <ac:spMk id="11" creationId="{DA62B6E2-2566-4910-9098-9FDF986662D4}"/>
          </ac:spMkLst>
        </pc:spChg>
        <pc:spChg chg="add mod">
          <ac:chgData name="정해민" userId="c43181e0-4528-46ce-a704-969ea6ab2da0" providerId="ADAL" clId="{2039342F-FDE5-4DA7-B441-C1FE5BB179D2}" dt="2023-03-29T08:31:22.219" v="6134" actId="20577"/>
          <ac:spMkLst>
            <pc:docMk/>
            <pc:sldMk cId="4175187088" sldId="352"/>
            <ac:spMk id="12" creationId="{C03415B4-5F01-9CE1-0DAF-977D014B8362}"/>
          </ac:spMkLst>
        </pc:spChg>
        <pc:spChg chg="add mod">
          <ac:chgData name="정해민" userId="c43181e0-4528-46ce-a704-969ea6ab2da0" providerId="ADAL" clId="{2039342F-FDE5-4DA7-B441-C1FE5BB179D2}" dt="2023-03-29T08:31:42.195" v="6172" actId="404"/>
          <ac:spMkLst>
            <pc:docMk/>
            <pc:sldMk cId="4175187088" sldId="352"/>
            <ac:spMk id="13" creationId="{7878EF8E-5491-C853-BF44-84BA27309ACF}"/>
          </ac:spMkLst>
        </pc:spChg>
        <pc:spChg chg="add mod">
          <ac:chgData name="정해민" userId="c43181e0-4528-46ce-a704-969ea6ab2da0" providerId="ADAL" clId="{2039342F-FDE5-4DA7-B441-C1FE5BB179D2}" dt="2023-03-29T08:31:59.306" v="6204" actId="20577"/>
          <ac:spMkLst>
            <pc:docMk/>
            <pc:sldMk cId="4175187088" sldId="352"/>
            <ac:spMk id="14" creationId="{F748E501-A6F4-C6CE-245F-EC50F4647D4B}"/>
          </ac:spMkLst>
        </pc:spChg>
        <pc:spChg chg="add mod">
          <ac:chgData name="정해민" userId="c43181e0-4528-46ce-a704-969ea6ab2da0" providerId="ADAL" clId="{2039342F-FDE5-4DA7-B441-C1FE5BB179D2}" dt="2023-03-29T08:32:05.097" v="6221" actId="20577"/>
          <ac:spMkLst>
            <pc:docMk/>
            <pc:sldMk cId="4175187088" sldId="352"/>
            <ac:spMk id="15" creationId="{852C914D-A609-F64F-CD10-E7F566B8CC72}"/>
          </ac:spMkLst>
        </pc:spChg>
        <pc:spChg chg="add mod">
          <ac:chgData name="정해민" userId="c43181e0-4528-46ce-a704-969ea6ab2da0" providerId="ADAL" clId="{2039342F-FDE5-4DA7-B441-C1FE5BB179D2}" dt="2023-03-29T08:32:21.006" v="6248" actId="404"/>
          <ac:spMkLst>
            <pc:docMk/>
            <pc:sldMk cId="4175187088" sldId="352"/>
            <ac:spMk id="16" creationId="{1EE7C3BC-719C-B2BF-5E73-C5A8B16BEA46}"/>
          </ac:spMkLst>
        </pc:spChg>
        <pc:picChg chg="del">
          <ac:chgData name="정해민" userId="c43181e0-4528-46ce-a704-969ea6ab2da0" providerId="ADAL" clId="{2039342F-FDE5-4DA7-B441-C1FE5BB179D2}" dt="2023-03-27T03:36:44.257" v="199" actId="478"/>
          <ac:picMkLst>
            <pc:docMk/>
            <pc:sldMk cId="4175187088" sldId="352"/>
            <ac:picMk id="7" creationId="{1530CA7E-0A65-FB61-B441-EE318D8E1E3D}"/>
          </ac:picMkLst>
        </pc:picChg>
        <pc:picChg chg="del mod">
          <ac:chgData name="정해민" userId="c43181e0-4528-46ce-a704-969ea6ab2da0" providerId="ADAL" clId="{2039342F-FDE5-4DA7-B441-C1FE5BB179D2}" dt="2023-03-27T03:36:44.560" v="201" actId="478"/>
          <ac:picMkLst>
            <pc:docMk/>
            <pc:sldMk cId="4175187088" sldId="352"/>
            <ac:picMk id="10" creationId="{E0F48131-4F4D-453E-D850-701B5E60DC1E}"/>
          </ac:picMkLst>
        </pc:picChg>
        <pc:picChg chg="add mod">
          <ac:chgData name="정해민" userId="c43181e0-4528-46ce-a704-969ea6ab2da0" providerId="ADAL" clId="{2039342F-FDE5-4DA7-B441-C1FE5BB179D2}" dt="2023-03-29T08:33:43.441" v="6251" actId="1076"/>
          <ac:picMkLst>
            <pc:docMk/>
            <pc:sldMk cId="4175187088" sldId="352"/>
            <ac:picMk id="18" creationId="{D0DF96A4-FC55-FA84-C00E-7E946139053A}"/>
          </ac:picMkLst>
        </pc:picChg>
        <pc:picChg chg="add mod">
          <ac:chgData name="정해민" userId="c43181e0-4528-46ce-a704-969ea6ab2da0" providerId="ADAL" clId="{2039342F-FDE5-4DA7-B441-C1FE5BB179D2}" dt="2023-03-29T08:34:12.643" v="6254" actId="1076"/>
          <ac:picMkLst>
            <pc:docMk/>
            <pc:sldMk cId="4175187088" sldId="352"/>
            <ac:picMk id="20" creationId="{A246FDB7-1496-241D-E5EB-5CF9AF216267}"/>
          </ac:picMkLst>
        </pc:picChg>
        <pc:picChg chg="add mod">
          <ac:chgData name="정해민" userId="c43181e0-4528-46ce-a704-969ea6ab2da0" providerId="ADAL" clId="{2039342F-FDE5-4DA7-B441-C1FE5BB179D2}" dt="2023-03-29T08:34:54.863" v="6258" actId="1076"/>
          <ac:picMkLst>
            <pc:docMk/>
            <pc:sldMk cId="4175187088" sldId="352"/>
            <ac:picMk id="22" creationId="{5F81956B-03D7-04A4-698E-4AF3EC01F792}"/>
          </ac:picMkLst>
        </pc:picChg>
        <pc:picChg chg="add mod">
          <ac:chgData name="정해민" userId="c43181e0-4528-46ce-a704-969ea6ab2da0" providerId="ADAL" clId="{2039342F-FDE5-4DA7-B441-C1FE5BB179D2}" dt="2023-03-29T08:35:27.075" v="6264" actId="1076"/>
          <ac:picMkLst>
            <pc:docMk/>
            <pc:sldMk cId="4175187088" sldId="352"/>
            <ac:picMk id="24" creationId="{C2E5E746-809E-01CA-BFF4-29430466CD8D}"/>
          </ac:picMkLst>
        </pc:picChg>
      </pc:sldChg>
      <pc:sldChg chg="delSp modSp add del mod">
        <pc:chgData name="정해민" userId="c43181e0-4528-46ce-a704-969ea6ab2da0" providerId="ADAL" clId="{2039342F-FDE5-4DA7-B441-C1FE5BB179D2}" dt="2023-03-27T03:25:11.104" v="160" actId="47"/>
        <pc:sldMkLst>
          <pc:docMk/>
          <pc:sldMk cId="1732062298" sldId="353"/>
        </pc:sldMkLst>
        <pc:spChg chg="mod topLvl">
          <ac:chgData name="정해민" userId="c43181e0-4528-46ce-a704-969ea6ab2da0" providerId="ADAL" clId="{2039342F-FDE5-4DA7-B441-C1FE5BB179D2}" dt="2023-03-27T03:24:18.777" v="159" actId="1036"/>
          <ac:spMkLst>
            <pc:docMk/>
            <pc:sldMk cId="1732062298" sldId="353"/>
            <ac:spMk id="8" creationId="{8614B9F1-C156-8249-1DD8-F0B6CC7B58C7}"/>
          </ac:spMkLst>
        </pc:spChg>
        <pc:spChg chg="del mod topLvl">
          <ac:chgData name="정해민" userId="c43181e0-4528-46ce-a704-969ea6ab2da0" providerId="ADAL" clId="{2039342F-FDE5-4DA7-B441-C1FE5BB179D2}" dt="2023-03-27T03:24:12.832" v="128" actId="478"/>
          <ac:spMkLst>
            <pc:docMk/>
            <pc:sldMk cId="1732062298" sldId="353"/>
            <ac:spMk id="9" creationId="{167CBD3C-6D06-2D4B-C74B-58937DA7B648}"/>
          </ac:spMkLst>
        </pc:spChg>
        <pc:spChg chg="mod topLvl">
          <ac:chgData name="정해민" userId="c43181e0-4528-46ce-a704-969ea6ab2da0" providerId="ADAL" clId="{2039342F-FDE5-4DA7-B441-C1FE5BB179D2}" dt="2023-03-27T03:24:18.777" v="159" actId="1036"/>
          <ac:spMkLst>
            <pc:docMk/>
            <pc:sldMk cId="1732062298" sldId="353"/>
            <ac:spMk id="10" creationId="{5C89FE50-A557-0C06-AD2A-96EEE7EFBA7D}"/>
          </ac:spMkLst>
        </pc:spChg>
        <pc:spChg chg="del mod topLvl">
          <ac:chgData name="정해민" userId="c43181e0-4528-46ce-a704-969ea6ab2da0" providerId="ADAL" clId="{2039342F-FDE5-4DA7-B441-C1FE5BB179D2}" dt="2023-03-27T03:24:12.832" v="128" actId="478"/>
          <ac:spMkLst>
            <pc:docMk/>
            <pc:sldMk cId="1732062298" sldId="353"/>
            <ac:spMk id="11" creationId="{879AC81C-C1FF-AAEA-3D83-AA28A98D3D4B}"/>
          </ac:spMkLst>
        </pc:spChg>
        <pc:spChg chg="del mod topLvl">
          <ac:chgData name="정해민" userId="c43181e0-4528-46ce-a704-969ea6ab2da0" providerId="ADAL" clId="{2039342F-FDE5-4DA7-B441-C1FE5BB179D2}" dt="2023-03-27T03:24:12.832" v="128" actId="478"/>
          <ac:spMkLst>
            <pc:docMk/>
            <pc:sldMk cId="1732062298" sldId="353"/>
            <ac:spMk id="12" creationId="{435E90FF-9345-F1D7-0326-4F53BBCC42F8}"/>
          </ac:spMkLst>
        </pc:spChg>
        <pc:grpChg chg="del">
          <ac:chgData name="정해민" userId="c43181e0-4528-46ce-a704-969ea6ab2da0" providerId="ADAL" clId="{2039342F-FDE5-4DA7-B441-C1FE5BB179D2}" dt="2023-03-27T03:24:10.482" v="127" actId="165"/>
          <ac:grpSpMkLst>
            <pc:docMk/>
            <pc:sldMk cId="1732062298" sldId="353"/>
            <ac:grpSpMk id="7" creationId="{F4018C93-FF7A-D562-127E-24D949795DC3}"/>
          </ac:grpSpMkLst>
        </pc:grpChg>
      </pc:sldChg>
      <pc:sldChg chg="addSp delSp modSp add mod">
        <pc:chgData name="정해민" userId="c43181e0-4528-46ce-a704-969ea6ab2da0" providerId="ADAL" clId="{2039342F-FDE5-4DA7-B441-C1FE5BB179D2}" dt="2023-03-28T03:41:34.985" v="3431" actId="20577"/>
        <pc:sldMkLst>
          <pc:docMk/>
          <pc:sldMk cId="3391074899" sldId="354"/>
        </pc:sldMkLst>
        <pc:spChg chg="mod">
          <ac:chgData name="정해민" userId="c43181e0-4528-46ce-a704-969ea6ab2da0" providerId="ADAL" clId="{2039342F-FDE5-4DA7-B441-C1FE5BB179D2}" dt="2023-03-27T05:44:14.764" v="1189" actId="1076"/>
          <ac:spMkLst>
            <pc:docMk/>
            <pc:sldMk cId="3391074899" sldId="354"/>
            <ac:spMk id="2" creationId="{A9D41558-3D3C-262A-92DF-D481FFD4C148}"/>
          </ac:spMkLst>
        </pc:spChg>
        <pc:spChg chg="mod">
          <ac:chgData name="정해민" userId="c43181e0-4528-46ce-a704-969ea6ab2da0" providerId="ADAL" clId="{2039342F-FDE5-4DA7-B441-C1FE5BB179D2}" dt="2023-03-27T03:40:02.517" v="324" actId="20577"/>
          <ac:spMkLst>
            <pc:docMk/>
            <pc:sldMk cId="3391074899" sldId="354"/>
            <ac:spMk id="8" creationId="{8614B9F1-C156-8249-1DD8-F0B6CC7B58C7}"/>
          </ac:spMkLst>
        </pc:spChg>
        <pc:spChg chg="mod">
          <ac:chgData name="정해민" userId="c43181e0-4528-46ce-a704-969ea6ab2da0" providerId="ADAL" clId="{2039342F-FDE5-4DA7-B441-C1FE5BB179D2}" dt="2023-03-28T03:41:34.985" v="3431" actId="20577"/>
          <ac:spMkLst>
            <pc:docMk/>
            <pc:sldMk cId="3391074899" sldId="354"/>
            <ac:spMk id="10" creationId="{5C89FE50-A557-0C06-AD2A-96EEE7EFBA7D}"/>
          </ac:spMkLst>
        </pc:spChg>
        <pc:spChg chg="mod">
          <ac:chgData name="정해민" userId="c43181e0-4528-46ce-a704-969ea6ab2da0" providerId="ADAL" clId="{2039342F-FDE5-4DA7-B441-C1FE5BB179D2}" dt="2023-03-27T03:40:36.090" v="333" actId="113"/>
          <ac:spMkLst>
            <pc:docMk/>
            <pc:sldMk cId="3391074899" sldId="354"/>
            <ac:spMk id="11" creationId="{879AC81C-C1FF-AAEA-3D83-AA28A98D3D4B}"/>
          </ac:spMkLst>
        </pc:spChg>
        <pc:spChg chg="add del">
          <ac:chgData name="정해민" userId="c43181e0-4528-46ce-a704-969ea6ab2da0" providerId="ADAL" clId="{2039342F-FDE5-4DA7-B441-C1FE5BB179D2}" dt="2023-03-27T03:46:35.173" v="340" actId="22"/>
          <ac:spMkLst>
            <pc:docMk/>
            <pc:sldMk cId="3391074899" sldId="354"/>
            <ac:spMk id="13" creationId="{9BCB578C-BF5F-3F63-268E-F51430D0F5FD}"/>
          </ac:spMkLst>
        </pc:spChg>
        <pc:grpChg chg="mod">
          <ac:chgData name="정해민" userId="c43181e0-4528-46ce-a704-969ea6ab2da0" providerId="ADAL" clId="{2039342F-FDE5-4DA7-B441-C1FE5BB179D2}" dt="2023-03-27T03:40:01.508" v="322" actId="14100"/>
          <ac:grpSpMkLst>
            <pc:docMk/>
            <pc:sldMk cId="3391074899" sldId="354"/>
            <ac:grpSpMk id="7" creationId="{F4018C93-FF7A-D562-127E-24D949795DC3}"/>
          </ac:grpSpMkLst>
        </pc:grpChg>
      </pc:sldChg>
      <pc:sldChg chg="addSp delSp modSp add mod">
        <pc:chgData name="정해민" userId="c43181e0-4528-46ce-a704-969ea6ab2da0" providerId="ADAL" clId="{2039342F-FDE5-4DA7-B441-C1FE5BB179D2}" dt="2023-03-28T03:43:37.589" v="3433"/>
        <pc:sldMkLst>
          <pc:docMk/>
          <pc:sldMk cId="1691971139" sldId="355"/>
        </pc:sldMkLst>
        <pc:spChg chg="mod">
          <ac:chgData name="정해민" userId="c43181e0-4528-46ce-a704-969ea6ab2da0" providerId="ADAL" clId="{2039342F-FDE5-4DA7-B441-C1FE5BB179D2}" dt="2023-03-28T03:43:37.589" v="3433"/>
          <ac:spMkLst>
            <pc:docMk/>
            <pc:sldMk cId="1691971139" sldId="355"/>
            <ac:spMk id="3" creationId="{5CB67340-11FE-3886-87A4-6F3788B25331}"/>
          </ac:spMkLst>
        </pc:spChg>
        <pc:picChg chg="mod">
          <ac:chgData name="정해민" userId="c43181e0-4528-46ce-a704-969ea6ab2da0" providerId="ADAL" clId="{2039342F-FDE5-4DA7-B441-C1FE5BB179D2}" dt="2023-03-27T05:38:52.107" v="1091" actId="1076"/>
          <ac:picMkLst>
            <pc:docMk/>
            <pc:sldMk cId="1691971139" sldId="355"/>
            <ac:picMk id="7" creationId="{1530CA7E-0A65-FB61-B441-EE318D8E1E3D}"/>
          </ac:picMkLst>
        </pc:picChg>
        <pc:picChg chg="add del">
          <ac:chgData name="정해민" userId="c43181e0-4528-46ce-a704-969ea6ab2da0" providerId="ADAL" clId="{2039342F-FDE5-4DA7-B441-C1FE5BB179D2}" dt="2023-03-27T06:07:40.077" v="1483" actId="478"/>
          <ac:picMkLst>
            <pc:docMk/>
            <pc:sldMk cId="1691971139" sldId="355"/>
            <ac:picMk id="8" creationId="{F3892FF6-3308-E5AC-355A-91701F2F1433}"/>
          </ac:picMkLst>
        </pc:picChg>
        <pc:picChg chg="add mod ord">
          <ac:chgData name="정해민" userId="c43181e0-4528-46ce-a704-969ea6ab2da0" providerId="ADAL" clId="{2039342F-FDE5-4DA7-B441-C1FE5BB179D2}" dt="2023-03-27T06:08:38.887" v="1491" actId="1076"/>
          <ac:picMkLst>
            <pc:docMk/>
            <pc:sldMk cId="1691971139" sldId="355"/>
            <ac:picMk id="9" creationId="{9DE701DA-FE33-3A0C-67D6-23954B2200C9}"/>
          </ac:picMkLst>
        </pc:picChg>
        <pc:picChg chg="del mod">
          <ac:chgData name="정해민" userId="c43181e0-4528-46ce-a704-969ea6ab2da0" providerId="ADAL" clId="{2039342F-FDE5-4DA7-B441-C1FE5BB179D2}" dt="2023-03-27T06:08:06.503" v="1489" actId="478"/>
          <ac:picMkLst>
            <pc:docMk/>
            <pc:sldMk cId="1691971139" sldId="355"/>
            <ac:picMk id="10" creationId="{E0F48131-4F4D-453E-D850-701B5E60DC1E}"/>
          </ac:picMkLst>
        </pc:picChg>
      </pc:sldChg>
      <pc:sldChg chg="addSp delSp modSp add del mod">
        <pc:chgData name="정해민" userId="c43181e0-4528-46ce-a704-969ea6ab2da0" providerId="ADAL" clId="{2039342F-FDE5-4DA7-B441-C1FE5BB179D2}" dt="2023-03-27T08:35:26.960" v="3158" actId="47"/>
        <pc:sldMkLst>
          <pc:docMk/>
          <pc:sldMk cId="858707039" sldId="356"/>
        </pc:sldMkLst>
        <pc:spChg chg="mod">
          <ac:chgData name="정해민" userId="c43181e0-4528-46ce-a704-969ea6ab2da0" providerId="ADAL" clId="{2039342F-FDE5-4DA7-B441-C1FE5BB179D2}" dt="2023-03-27T04:38:38.559" v="505"/>
          <ac:spMkLst>
            <pc:docMk/>
            <pc:sldMk cId="858707039" sldId="356"/>
            <ac:spMk id="2" creationId="{A9D41558-3D3C-262A-92DF-D481FFD4C148}"/>
          </ac:spMkLst>
        </pc:spChg>
        <pc:spChg chg="mod">
          <ac:chgData name="정해민" userId="c43181e0-4528-46ce-a704-969ea6ab2da0" providerId="ADAL" clId="{2039342F-FDE5-4DA7-B441-C1FE5BB179D2}" dt="2023-03-27T03:47:00.836" v="348"/>
          <ac:spMkLst>
            <pc:docMk/>
            <pc:sldMk cId="858707039" sldId="356"/>
            <ac:spMk id="15" creationId="{911D6D0F-36D7-0181-4C44-C48803E8E540}"/>
          </ac:spMkLst>
        </pc:spChg>
        <pc:spChg chg="add mod">
          <ac:chgData name="정해민" userId="c43181e0-4528-46ce-a704-969ea6ab2da0" providerId="ADAL" clId="{2039342F-FDE5-4DA7-B441-C1FE5BB179D2}" dt="2023-03-27T03:48:31.494" v="364" actId="14100"/>
          <ac:spMkLst>
            <pc:docMk/>
            <pc:sldMk cId="858707039" sldId="356"/>
            <ac:spMk id="16" creationId="{A53B4407-2080-FF40-7E4C-CD5E89CED29E}"/>
          </ac:spMkLst>
        </pc:spChg>
        <pc:grpChg chg="del">
          <ac:chgData name="정해민" userId="c43181e0-4528-46ce-a704-969ea6ab2da0" providerId="ADAL" clId="{2039342F-FDE5-4DA7-B441-C1FE5BB179D2}" dt="2023-03-27T03:46:51.832" v="346" actId="478"/>
          <ac:grpSpMkLst>
            <pc:docMk/>
            <pc:sldMk cId="858707039" sldId="356"/>
            <ac:grpSpMk id="7" creationId="{F4018C93-FF7A-D562-127E-24D949795DC3}"/>
          </ac:grpSpMkLst>
        </pc:grpChg>
        <pc:grpChg chg="add mod">
          <ac:chgData name="정해민" userId="c43181e0-4528-46ce-a704-969ea6ab2da0" providerId="ADAL" clId="{2039342F-FDE5-4DA7-B441-C1FE5BB179D2}" dt="2023-03-27T03:48:15.157" v="362" actId="164"/>
          <ac:grpSpMkLst>
            <pc:docMk/>
            <pc:sldMk cId="858707039" sldId="356"/>
            <ac:grpSpMk id="13" creationId="{26D2E74E-225C-6D2D-9673-E8E7DDC8526A}"/>
          </ac:grpSpMkLst>
        </pc:grpChg>
        <pc:grpChg chg="add mod">
          <ac:chgData name="정해민" userId="c43181e0-4528-46ce-a704-969ea6ab2da0" providerId="ADAL" clId="{2039342F-FDE5-4DA7-B441-C1FE5BB179D2}" dt="2023-03-27T03:48:27.302" v="363" actId="1076"/>
          <ac:grpSpMkLst>
            <pc:docMk/>
            <pc:sldMk cId="858707039" sldId="356"/>
            <ac:grpSpMk id="17" creationId="{A68D2311-B672-6576-868B-3196F107B931}"/>
          </ac:grpSpMkLst>
        </pc:grpChg>
        <pc:picChg chg="add mod">
          <ac:chgData name="정해민" userId="c43181e0-4528-46ce-a704-969ea6ab2da0" providerId="ADAL" clId="{2039342F-FDE5-4DA7-B441-C1FE5BB179D2}" dt="2023-03-27T03:48:15.157" v="362" actId="164"/>
          <ac:picMkLst>
            <pc:docMk/>
            <pc:sldMk cId="858707039" sldId="356"/>
            <ac:picMk id="3" creationId="{8F58DC37-F51B-F279-6811-07CDF9FCBFE0}"/>
          </ac:picMkLst>
        </pc:picChg>
        <pc:picChg chg="mod">
          <ac:chgData name="정해민" userId="c43181e0-4528-46ce-a704-969ea6ab2da0" providerId="ADAL" clId="{2039342F-FDE5-4DA7-B441-C1FE5BB179D2}" dt="2023-03-27T03:47:00.836" v="348"/>
          <ac:picMkLst>
            <pc:docMk/>
            <pc:sldMk cId="858707039" sldId="356"/>
            <ac:picMk id="14" creationId="{0F75C397-F89C-1766-A952-F6137D1519DC}"/>
          </ac:picMkLst>
        </pc:picChg>
      </pc:sldChg>
      <pc:sldChg chg="addSp delSp modSp add mod">
        <pc:chgData name="정해민" userId="c43181e0-4528-46ce-a704-969ea6ab2da0" providerId="ADAL" clId="{2039342F-FDE5-4DA7-B441-C1FE5BB179D2}" dt="2023-03-27T05:41:16.215" v="1118" actId="478"/>
        <pc:sldMkLst>
          <pc:docMk/>
          <pc:sldMk cId="1888687261" sldId="357"/>
        </pc:sldMkLst>
        <pc:spChg chg="del">
          <ac:chgData name="정해민" userId="c43181e0-4528-46ce-a704-969ea6ab2da0" providerId="ADAL" clId="{2039342F-FDE5-4DA7-B441-C1FE5BB179D2}" dt="2023-03-27T04:46:51.449" v="554" actId="478"/>
          <ac:spMkLst>
            <pc:docMk/>
            <pc:sldMk cId="1888687261" sldId="357"/>
            <ac:spMk id="3" creationId="{5CB67340-11FE-3886-87A4-6F3788B25331}"/>
          </ac:spMkLst>
        </pc:spChg>
        <pc:spChg chg="add del mod">
          <ac:chgData name="정해민" userId="c43181e0-4528-46ce-a704-969ea6ab2da0" providerId="ADAL" clId="{2039342F-FDE5-4DA7-B441-C1FE5BB179D2}" dt="2023-03-27T04:46:52.609" v="555" actId="478"/>
          <ac:spMkLst>
            <pc:docMk/>
            <pc:sldMk cId="1888687261" sldId="357"/>
            <ac:spMk id="8" creationId="{FE0E1FD3-099C-9369-C235-8D17735B90F6}"/>
          </ac:spMkLst>
        </pc:spChg>
        <pc:spChg chg="del">
          <ac:chgData name="정해민" userId="c43181e0-4528-46ce-a704-969ea6ab2da0" providerId="ADAL" clId="{2039342F-FDE5-4DA7-B441-C1FE5BB179D2}" dt="2023-03-27T04:46:53.382" v="556" actId="478"/>
          <ac:spMkLst>
            <pc:docMk/>
            <pc:sldMk cId="1888687261" sldId="357"/>
            <ac:spMk id="9" creationId="{0DCC25AC-CC3A-0E6A-0A88-5B9D8AF55AAC}"/>
          </ac:spMkLst>
        </pc:spChg>
        <pc:spChg chg="add mod">
          <ac:chgData name="정해민" userId="c43181e0-4528-46ce-a704-969ea6ab2da0" providerId="ADAL" clId="{2039342F-FDE5-4DA7-B441-C1FE5BB179D2}" dt="2023-03-27T04:55:00.482" v="759" actId="1036"/>
          <ac:spMkLst>
            <pc:docMk/>
            <pc:sldMk cId="1888687261" sldId="357"/>
            <ac:spMk id="15" creationId="{235402C3-C7D0-7EC4-1A7B-B548050D877F}"/>
          </ac:spMkLst>
        </pc:spChg>
        <pc:spChg chg="add del mod">
          <ac:chgData name="정해민" userId="c43181e0-4528-46ce-a704-969ea6ab2da0" providerId="ADAL" clId="{2039342F-FDE5-4DA7-B441-C1FE5BB179D2}" dt="2023-03-27T04:51:20.712" v="656" actId="478"/>
          <ac:spMkLst>
            <pc:docMk/>
            <pc:sldMk cId="1888687261" sldId="357"/>
            <ac:spMk id="16" creationId="{2B270776-2DD8-941C-52B4-26E49DCE0AED}"/>
          </ac:spMkLst>
        </pc:spChg>
        <pc:spChg chg="add del mod">
          <ac:chgData name="정해민" userId="c43181e0-4528-46ce-a704-969ea6ab2da0" providerId="ADAL" clId="{2039342F-FDE5-4DA7-B441-C1FE5BB179D2}" dt="2023-03-27T04:50:05.152" v="597" actId="478"/>
          <ac:spMkLst>
            <pc:docMk/>
            <pc:sldMk cId="1888687261" sldId="357"/>
            <ac:spMk id="18" creationId="{FC514F37-0AFE-1783-397A-91764C2201D4}"/>
          </ac:spMkLst>
        </pc:spChg>
        <pc:spChg chg="add del mod">
          <ac:chgData name="정해민" userId="c43181e0-4528-46ce-a704-969ea6ab2da0" providerId="ADAL" clId="{2039342F-FDE5-4DA7-B441-C1FE5BB179D2}" dt="2023-03-27T05:41:13.353" v="1114" actId="478"/>
          <ac:spMkLst>
            <pc:docMk/>
            <pc:sldMk cId="1888687261" sldId="357"/>
            <ac:spMk id="19" creationId="{9B7D905A-7743-F236-2350-D221E00DAE99}"/>
          </ac:spMkLst>
        </pc:spChg>
        <pc:spChg chg="add del mod">
          <ac:chgData name="정해민" userId="c43181e0-4528-46ce-a704-969ea6ab2da0" providerId="ADAL" clId="{2039342F-FDE5-4DA7-B441-C1FE5BB179D2}" dt="2023-03-27T05:41:12.370" v="1113" actId="478"/>
          <ac:spMkLst>
            <pc:docMk/>
            <pc:sldMk cId="1888687261" sldId="357"/>
            <ac:spMk id="22" creationId="{9ADB475E-40C6-93AB-7B6E-42542DC8ADBB}"/>
          </ac:spMkLst>
        </pc:spChg>
        <pc:spChg chg="add del mod">
          <ac:chgData name="정해민" userId="c43181e0-4528-46ce-a704-969ea6ab2da0" providerId="ADAL" clId="{2039342F-FDE5-4DA7-B441-C1FE5BB179D2}" dt="2023-03-27T05:41:16.215" v="1118" actId="478"/>
          <ac:spMkLst>
            <pc:docMk/>
            <pc:sldMk cId="1888687261" sldId="357"/>
            <ac:spMk id="23" creationId="{5EA9FAE9-B3ED-58E6-DE8F-F6401B0CF5C3}"/>
          </ac:spMkLst>
        </pc:spChg>
        <pc:spChg chg="add mod">
          <ac:chgData name="정해민" userId="c43181e0-4528-46ce-a704-969ea6ab2da0" providerId="ADAL" clId="{2039342F-FDE5-4DA7-B441-C1FE5BB179D2}" dt="2023-03-27T05:00:54.986" v="881" actId="255"/>
          <ac:spMkLst>
            <pc:docMk/>
            <pc:sldMk cId="1888687261" sldId="357"/>
            <ac:spMk id="33" creationId="{827E60D0-1ED9-589A-88F3-726F538C5AD2}"/>
          </ac:spMkLst>
        </pc:spChg>
        <pc:spChg chg="add del mod">
          <ac:chgData name="정해민" userId="c43181e0-4528-46ce-a704-969ea6ab2da0" providerId="ADAL" clId="{2039342F-FDE5-4DA7-B441-C1FE5BB179D2}" dt="2023-03-27T05:41:07.897" v="1108" actId="478"/>
          <ac:spMkLst>
            <pc:docMk/>
            <pc:sldMk cId="1888687261" sldId="357"/>
            <ac:spMk id="34" creationId="{0C6C6F16-FA4D-2FE4-F56D-683408C70556}"/>
          </ac:spMkLst>
        </pc:spChg>
        <pc:spChg chg="add del mod">
          <ac:chgData name="정해민" userId="c43181e0-4528-46ce-a704-969ea6ab2da0" providerId="ADAL" clId="{2039342F-FDE5-4DA7-B441-C1FE5BB179D2}" dt="2023-03-27T05:41:10.651" v="1112" actId="478"/>
          <ac:spMkLst>
            <pc:docMk/>
            <pc:sldMk cId="1888687261" sldId="357"/>
            <ac:spMk id="35" creationId="{F861D0E2-3DE5-B585-57D2-EC5784FD4879}"/>
          </ac:spMkLst>
        </pc:spChg>
        <pc:spChg chg="add del mod">
          <ac:chgData name="정해민" userId="c43181e0-4528-46ce-a704-969ea6ab2da0" providerId="ADAL" clId="{2039342F-FDE5-4DA7-B441-C1FE5BB179D2}" dt="2023-03-27T05:41:09.043" v="1110" actId="478"/>
          <ac:spMkLst>
            <pc:docMk/>
            <pc:sldMk cId="1888687261" sldId="357"/>
            <ac:spMk id="36" creationId="{D7799861-56EB-5430-2760-BD0B1AD06E5A}"/>
          </ac:spMkLst>
        </pc:spChg>
        <pc:spChg chg="add del mod">
          <ac:chgData name="정해민" userId="c43181e0-4528-46ce-a704-969ea6ab2da0" providerId="ADAL" clId="{2039342F-FDE5-4DA7-B441-C1FE5BB179D2}" dt="2023-03-27T05:02:11.674" v="924"/>
          <ac:spMkLst>
            <pc:docMk/>
            <pc:sldMk cId="1888687261" sldId="357"/>
            <ac:spMk id="37" creationId="{51AC1F96-20C2-3D96-596C-B8DC815211A7}"/>
          </ac:spMkLst>
        </pc:spChg>
        <pc:picChg chg="del">
          <ac:chgData name="정해민" userId="c43181e0-4528-46ce-a704-969ea6ab2da0" providerId="ADAL" clId="{2039342F-FDE5-4DA7-B441-C1FE5BB179D2}" dt="2023-03-27T04:46:40.791" v="553" actId="478"/>
          <ac:picMkLst>
            <pc:docMk/>
            <pc:sldMk cId="1888687261" sldId="357"/>
            <ac:picMk id="10" creationId="{ADBF9E1E-8B40-2024-CE0E-1B46B0CFD73A}"/>
          </ac:picMkLst>
        </pc:picChg>
        <pc:picChg chg="add del mod">
          <ac:chgData name="정해민" userId="c43181e0-4528-46ce-a704-969ea6ab2da0" providerId="ADAL" clId="{2039342F-FDE5-4DA7-B441-C1FE5BB179D2}" dt="2023-03-27T05:41:05.803" v="1106" actId="478"/>
          <ac:picMkLst>
            <pc:docMk/>
            <pc:sldMk cId="1888687261" sldId="357"/>
            <ac:picMk id="24" creationId="{1175794E-7917-58BF-53D2-E4D584B45A53}"/>
          </ac:picMkLst>
        </pc:picChg>
        <pc:picChg chg="add del mod">
          <ac:chgData name="정해민" userId="c43181e0-4528-46ce-a704-969ea6ab2da0" providerId="ADAL" clId="{2039342F-FDE5-4DA7-B441-C1FE5BB179D2}" dt="2023-03-27T05:41:09.506" v="1111" actId="478"/>
          <ac:picMkLst>
            <pc:docMk/>
            <pc:sldMk cId="1888687261" sldId="357"/>
            <ac:picMk id="25" creationId="{FF25E269-BB70-2FCE-7854-D6A71DD3EC4D}"/>
          </ac:picMkLst>
        </pc:picChg>
        <pc:picChg chg="add del mod">
          <ac:chgData name="정해민" userId="c43181e0-4528-46ce-a704-969ea6ab2da0" providerId="ADAL" clId="{2039342F-FDE5-4DA7-B441-C1FE5BB179D2}" dt="2023-03-27T05:41:08.362" v="1109" actId="478"/>
          <ac:picMkLst>
            <pc:docMk/>
            <pc:sldMk cId="1888687261" sldId="357"/>
            <ac:picMk id="26" creationId="{80E48DEC-E117-5E97-4DBA-B1FB389875B5}"/>
          </ac:picMkLst>
        </pc:picChg>
        <pc:picChg chg="add mod">
          <ac:chgData name="정해민" userId="c43181e0-4528-46ce-a704-969ea6ab2da0" providerId="ADAL" clId="{2039342F-FDE5-4DA7-B441-C1FE5BB179D2}" dt="2023-03-27T04:57:09.984" v="793" actId="1076"/>
          <ac:picMkLst>
            <pc:docMk/>
            <pc:sldMk cId="1888687261" sldId="357"/>
            <ac:picMk id="28" creationId="{5B74EE23-2F8D-9932-A28E-8A88625E0FDC}"/>
          </ac:picMkLst>
        </pc:picChg>
        <pc:cxnChg chg="add mod">
          <ac:chgData name="정해민" userId="c43181e0-4528-46ce-a704-969ea6ab2da0" providerId="ADAL" clId="{2039342F-FDE5-4DA7-B441-C1FE5BB179D2}" dt="2023-03-27T04:55:00.482" v="759" actId="1036"/>
          <ac:cxnSpMkLst>
            <pc:docMk/>
            <pc:sldMk cId="1888687261" sldId="357"/>
            <ac:cxnSpMk id="12" creationId="{EFA820D5-EA94-7BA4-27EA-F4EDF8D7F063}"/>
          </ac:cxnSpMkLst>
        </pc:cxnChg>
        <pc:cxnChg chg="add mod">
          <ac:chgData name="정해민" userId="c43181e0-4528-46ce-a704-969ea6ab2da0" providerId="ADAL" clId="{2039342F-FDE5-4DA7-B441-C1FE5BB179D2}" dt="2023-03-27T04:55:00.482" v="759" actId="1036"/>
          <ac:cxnSpMkLst>
            <pc:docMk/>
            <pc:sldMk cId="1888687261" sldId="357"/>
            <ac:cxnSpMk id="13" creationId="{41718172-1EDA-7029-6A16-0FB64F45A79A}"/>
          </ac:cxnSpMkLst>
        </pc:cxnChg>
        <pc:cxnChg chg="add del mod">
          <ac:chgData name="정해민" userId="c43181e0-4528-46ce-a704-969ea6ab2da0" providerId="ADAL" clId="{2039342F-FDE5-4DA7-B441-C1FE5BB179D2}" dt="2023-03-27T05:41:14.202" v="1115" actId="478"/>
          <ac:cxnSpMkLst>
            <pc:docMk/>
            <pc:sldMk cId="1888687261" sldId="357"/>
            <ac:cxnSpMk id="17" creationId="{D9B08643-F25C-D76C-FF09-8B2911CD9F75}"/>
          </ac:cxnSpMkLst>
        </pc:cxnChg>
        <pc:cxnChg chg="add del mod">
          <ac:chgData name="정해민" userId="c43181e0-4528-46ce-a704-969ea6ab2da0" providerId="ADAL" clId="{2039342F-FDE5-4DA7-B441-C1FE5BB179D2}" dt="2023-03-27T05:41:14.774" v="1116" actId="478"/>
          <ac:cxnSpMkLst>
            <pc:docMk/>
            <pc:sldMk cId="1888687261" sldId="357"/>
            <ac:cxnSpMk id="20" creationId="{8466D571-5893-9118-A277-ACA067A5F4D6}"/>
          </ac:cxnSpMkLst>
        </pc:cxnChg>
        <pc:cxnChg chg="add del mod">
          <ac:chgData name="정해민" userId="c43181e0-4528-46ce-a704-969ea6ab2da0" providerId="ADAL" clId="{2039342F-FDE5-4DA7-B441-C1FE5BB179D2}" dt="2023-03-27T05:41:15.320" v="1117" actId="478"/>
          <ac:cxnSpMkLst>
            <pc:docMk/>
            <pc:sldMk cId="1888687261" sldId="357"/>
            <ac:cxnSpMk id="21" creationId="{8BF3E690-6D77-8B11-D29E-5F0595D5F93A}"/>
          </ac:cxnSpMkLst>
        </pc:cxnChg>
        <pc:cxnChg chg="add del mod">
          <ac:chgData name="정해민" userId="c43181e0-4528-46ce-a704-969ea6ab2da0" providerId="ADAL" clId="{2039342F-FDE5-4DA7-B441-C1FE5BB179D2}" dt="2023-03-27T04:56:29.067" v="790"/>
          <ac:cxnSpMkLst>
            <pc:docMk/>
            <pc:sldMk cId="1888687261" sldId="357"/>
            <ac:cxnSpMk id="29" creationId="{07255376-B2FB-FB29-C644-B7E8CAA583C5}"/>
          </ac:cxnSpMkLst>
        </pc:cxnChg>
        <pc:cxnChg chg="add del mod">
          <ac:chgData name="정해민" userId="c43181e0-4528-46ce-a704-969ea6ab2da0" providerId="ADAL" clId="{2039342F-FDE5-4DA7-B441-C1FE5BB179D2}" dt="2023-03-27T04:56:27.203" v="786"/>
          <ac:cxnSpMkLst>
            <pc:docMk/>
            <pc:sldMk cId="1888687261" sldId="357"/>
            <ac:cxnSpMk id="31" creationId="{DCF065EF-2746-046E-9A70-7F9258F10793}"/>
          </ac:cxnSpMkLst>
        </pc:cxnChg>
        <pc:cxnChg chg="add del mod">
          <ac:chgData name="정해민" userId="c43181e0-4528-46ce-a704-969ea6ab2da0" providerId="ADAL" clId="{2039342F-FDE5-4DA7-B441-C1FE5BB179D2}" dt="2023-03-27T04:56:25.651" v="783"/>
          <ac:cxnSpMkLst>
            <pc:docMk/>
            <pc:sldMk cId="1888687261" sldId="357"/>
            <ac:cxnSpMk id="32" creationId="{26D36B24-CC28-9341-B332-52031CC2BB8F}"/>
          </ac:cxnSpMkLst>
        </pc:cxnChg>
      </pc:sldChg>
      <pc:sldChg chg="add del">
        <pc:chgData name="정해민" userId="c43181e0-4528-46ce-a704-969ea6ab2da0" providerId="ADAL" clId="{2039342F-FDE5-4DA7-B441-C1FE5BB179D2}" dt="2023-03-27T05:02:49.360" v="926" actId="47"/>
        <pc:sldMkLst>
          <pc:docMk/>
          <pc:sldMk cId="474987885" sldId="358"/>
        </pc:sldMkLst>
      </pc:sldChg>
      <pc:sldChg chg="modSp add mod">
        <pc:chgData name="정해민" userId="c43181e0-4528-46ce-a704-969ea6ab2da0" providerId="ADAL" clId="{2039342F-FDE5-4DA7-B441-C1FE5BB179D2}" dt="2023-03-29T05:40:37.644" v="5064" actId="1035"/>
        <pc:sldMkLst>
          <pc:docMk/>
          <pc:sldMk cId="3944712245" sldId="358"/>
        </pc:sldMkLst>
        <pc:spChg chg="mod">
          <ac:chgData name="정해민" userId="c43181e0-4528-46ce-a704-969ea6ab2da0" providerId="ADAL" clId="{2039342F-FDE5-4DA7-B441-C1FE5BB179D2}" dt="2023-03-29T05:40:30.885" v="5043" actId="20577"/>
          <ac:spMkLst>
            <pc:docMk/>
            <pc:sldMk cId="3944712245" sldId="358"/>
            <ac:spMk id="3" creationId="{5CB67340-11FE-3886-87A4-6F3788B25331}"/>
          </ac:spMkLst>
        </pc:spChg>
        <pc:spChg chg="mod">
          <ac:chgData name="정해민" userId="c43181e0-4528-46ce-a704-969ea6ab2da0" providerId="ADAL" clId="{2039342F-FDE5-4DA7-B441-C1FE5BB179D2}" dt="2023-03-29T05:40:37.644" v="5064" actId="1035"/>
          <ac:spMkLst>
            <pc:docMk/>
            <pc:sldMk cId="3944712245" sldId="358"/>
            <ac:spMk id="10" creationId="{319F284C-3B6D-65EA-5B37-78F6ABC0E2BF}"/>
          </ac:spMkLst>
        </pc:spChg>
        <pc:picChg chg="mod">
          <ac:chgData name="정해민" userId="c43181e0-4528-46ce-a704-969ea6ab2da0" providerId="ADAL" clId="{2039342F-FDE5-4DA7-B441-C1FE5BB179D2}" dt="2023-03-29T05:40:37.644" v="5064" actId="1035"/>
          <ac:picMkLst>
            <pc:docMk/>
            <pc:sldMk cId="3944712245" sldId="358"/>
            <ac:picMk id="7" creationId="{66775B88-3F9B-D6C8-3A67-425688A5448C}"/>
          </ac:picMkLst>
        </pc:picChg>
        <pc:picChg chg="mod">
          <ac:chgData name="정해민" userId="c43181e0-4528-46ce-a704-969ea6ab2da0" providerId="ADAL" clId="{2039342F-FDE5-4DA7-B441-C1FE5BB179D2}" dt="2023-03-29T05:40:37.644" v="5064" actId="1035"/>
          <ac:picMkLst>
            <pc:docMk/>
            <pc:sldMk cId="3944712245" sldId="358"/>
            <ac:picMk id="14" creationId="{8B34AFAA-0DFA-BD47-B64B-FD6936593C96}"/>
          </ac:picMkLst>
        </pc:picChg>
        <pc:cxnChg chg="mod">
          <ac:chgData name="정해민" userId="c43181e0-4528-46ce-a704-969ea6ab2da0" providerId="ADAL" clId="{2039342F-FDE5-4DA7-B441-C1FE5BB179D2}" dt="2023-03-29T05:40:37.644" v="5064" actId="1035"/>
          <ac:cxnSpMkLst>
            <pc:docMk/>
            <pc:sldMk cId="3944712245" sldId="358"/>
            <ac:cxnSpMk id="9" creationId="{A16BB49B-5B0E-203C-05C8-BF13A871ED41}"/>
          </ac:cxnSpMkLst>
        </pc:cxnChg>
      </pc:sldChg>
      <pc:sldChg chg="addSp delSp modSp add del mod">
        <pc:chgData name="정해민" userId="c43181e0-4528-46ce-a704-969ea6ab2da0" providerId="ADAL" clId="{2039342F-FDE5-4DA7-B441-C1FE5BB179D2}" dt="2023-03-27T05:23:34.299" v="974" actId="47"/>
        <pc:sldMkLst>
          <pc:docMk/>
          <pc:sldMk cId="4195346769" sldId="358"/>
        </pc:sldMkLst>
        <pc:spChg chg="add mod">
          <ac:chgData name="정해민" userId="c43181e0-4528-46ce-a704-969ea6ab2da0" providerId="ADAL" clId="{2039342F-FDE5-4DA7-B441-C1FE5BB179D2}" dt="2023-03-27T05:07:53.523" v="973" actId="1076"/>
          <ac:spMkLst>
            <pc:docMk/>
            <pc:sldMk cId="4195346769" sldId="358"/>
            <ac:spMk id="8" creationId="{A32DE39B-C84B-CCF7-D7F3-E4E3381C9B05}"/>
          </ac:spMkLst>
        </pc:spChg>
        <pc:spChg chg="del">
          <ac:chgData name="정해민" userId="c43181e0-4528-46ce-a704-969ea6ab2da0" providerId="ADAL" clId="{2039342F-FDE5-4DA7-B441-C1FE5BB179D2}" dt="2023-03-27T05:07:03.026" v="943" actId="478"/>
          <ac:spMkLst>
            <pc:docMk/>
            <pc:sldMk cId="4195346769" sldId="358"/>
            <ac:spMk id="33" creationId="{827E60D0-1ED9-589A-88F3-726F538C5AD2}"/>
          </ac:spMkLst>
        </pc:spChg>
        <pc:spChg chg="del">
          <ac:chgData name="정해민" userId="c43181e0-4528-46ce-a704-969ea6ab2da0" providerId="ADAL" clId="{2039342F-FDE5-4DA7-B441-C1FE5BB179D2}" dt="2023-03-27T05:06:56.960" v="936" actId="478"/>
          <ac:spMkLst>
            <pc:docMk/>
            <pc:sldMk cId="4195346769" sldId="358"/>
            <ac:spMk id="34" creationId="{0C6C6F16-FA4D-2FE4-F56D-683408C70556}"/>
          </ac:spMkLst>
        </pc:spChg>
        <pc:spChg chg="del">
          <ac:chgData name="정해민" userId="c43181e0-4528-46ce-a704-969ea6ab2da0" providerId="ADAL" clId="{2039342F-FDE5-4DA7-B441-C1FE5BB179D2}" dt="2023-03-27T05:07:01.746" v="941" actId="478"/>
          <ac:spMkLst>
            <pc:docMk/>
            <pc:sldMk cId="4195346769" sldId="358"/>
            <ac:spMk id="35" creationId="{F861D0E2-3DE5-B585-57D2-EC5784FD4879}"/>
          </ac:spMkLst>
        </pc:spChg>
        <pc:spChg chg="del mod">
          <ac:chgData name="정해민" userId="c43181e0-4528-46ce-a704-969ea6ab2da0" providerId="ADAL" clId="{2039342F-FDE5-4DA7-B441-C1FE5BB179D2}" dt="2023-03-27T05:06:59.992" v="939" actId="478"/>
          <ac:spMkLst>
            <pc:docMk/>
            <pc:sldMk cId="4195346769" sldId="358"/>
            <ac:spMk id="36" creationId="{D7799861-56EB-5430-2760-BD0B1AD06E5A}"/>
          </ac:spMkLst>
        </pc:spChg>
        <pc:picChg chg="del">
          <ac:chgData name="정해민" userId="c43181e0-4528-46ce-a704-969ea6ab2da0" providerId="ADAL" clId="{2039342F-FDE5-4DA7-B441-C1FE5BB179D2}" dt="2023-03-27T05:06:56.274" v="935" actId="478"/>
          <ac:picMkLst>
            <pc:docMk/>
            <pc:sldMk cId="4195346769" sldId="358"/>
            <ac:picMk id="24" creationId="{1175794E-7917-58BF-53D2-E4D584B45A53}"/>
          </ac:picMkLst>
        </pc:picChg>
        <pc:picChg chg="del">
          <ac:chgData name="정해민" userId="c43181e0-4528-46ce-a704-969ea6ab2da0" providerId="ADAL" clId="{2039342F-FDE5-4DA7-B441-C1FE5BB179D2}" dt="2023-03-27T05:07:00.568" v="940" actId="478"/>
          <ac:picMkLst>
            <pc:docMk/>
            <pc:sldMk cId="4195346769" sldId="358"/>
            <ac:picMk id="25" creationId="{FF25E269-BB70-2FCE-7854-D6A71DD3EC4D}"/>
          </ac:picMkLst>
        </pc:picChg>
        <pc:picChg chg="del">
          <ac:chgData name="정해민" userId="c43181e0-4528-46ce-a704-969ea6ab2da0" providerId="ADAL" clId="{2039342F-FDE5-4DA7-B441-C1FE5BB179D2}" dt="2023-03-27T05:06:58.560" v="938" actId="478"/>
          <ac:picMkLst>
            <pc:docMk/>
            <pc:sldMk cId="4195346769" sldId="358"/>
            <ac:picMk id="26" creationId="{80E48DEC-E117-5E97-4DBA-B1FB389875B5}"/>
          </ac:picMkLst>
        </pc:picChg>
        <pc:picChg chg="del">
          <ac:chgData name="정해민" userId="c43181e0-4528-46ce-a704-969ea6ab2da0" providerId="ADAL" clId="{2039342F-FDE5-4DA7-B441-C1FE5BB179D2}" dt="2023-03-27T05:07:02.142" v="942" actId="478"/>
          <ac:picMkLst>
            <pc:docMk/>
            <pc:sldMk cId="4195346769" sldId="358"/>
            <ac:picMk id="28" creationId="{5B74EE23-2F8D-9932-A28E-8A88625E0FDC}"/>
          </ac:picMkLst>
        </pc:picChg>
        <pc:cxnChg chg="add mod">
          <ac:chgData name="정해민" userId="c43181e0-4528-46ce-a704-969ea6ab2da0" providerId="ADAL" clId="{2039342F-FDE5-4DA7-B441-C1FE5BB179D2}" dt="2023-03-27T05:07:34.573" v="964" actId="14100"/>
          <ac:cxnSpMkLst>
            <pc:docMk/>
            <pc:sldMk cId="4195346769" sldId="358"/>
            <ac:cxnSpMk id="3" creationId="{F2E93742-50EE-5DED-DC43-3F590486449A}"/>
          </ac:cxnSpMkLst>
        </pc:cxnChg>
      </pc:sldChg>
      <pc:sldChg chg="delSp add mod">
        <pc:chgData name="정해민" userId="c43181e0-4528-46ce-a704-969ea6ab2da0" providerId="ADAL" clId="{2039342F-FDE5-4DA7-B441-C1FE5BB179D2}" dt="2023-03-27T05:41:26.746" v="1123" actId="478"/>
        <pc:sldMkLst>
          <pc:docMk/>
          <pc:sldMk cId="3625216273" sldId="359"/>
        </pc:sldMkLst>
        <pc:spChg chg="del">
          <ac:chgData name="정해민" userId="c43181e0-4528-46ce-a704-969ea6ab2da0" providerId="ADAL" clId="{2039342F-FDE5-4DA7-B441-C1FE5BB179D2}" dt="2023-03-27T05:41:26.746" v="1123" actId="478"/>
          <ac:spMkLst>
            <pc:docMk/>
            <pc:sldMk cId="3625216273" sldId="359"/>
            <ac:spMk id="22" creationId="{9ADB475E-40C6-93AB-7B6E-42542DC8ADBB}"/>
          </ac:spMkLst>
        </pc:spChg>
        <pc:spChg chg="del">
          <ac:chgData name="정해민" userId="c43181e0-4528-46ce-a704-969ea6ab2da0" providerId="ADAL" clId="{2039342F-FDE5-4DA7-B441-C1FE5BB179D2}" dt="2023-03-27T05:41:26.746" v="1123" actId="478"/>
          <ac:spMkLst>
            <pc:docMk/>
            <pc:sldMk cId="3625216273" sldId="359"/>
            <ac:spMk id="23" creationId="{5EA9FAE9-B3ED-58E6-DE8F-F6401B0CF5C3}"/>
          </ac:spMkLst>
        </pc:spChg>
        <pc:spChg chg="del">
          <ac:chgData name="정해민" userId="c43181e0-4528-46ce-a704-969ea6ab2da0" providerId="ADAL" clId="{2039342F-FDE5-4DA7-B441-C1FE5BB179D2}" dt="2023-03-27T05:41:23.882" v="1120" actId="478"/>
          <ac:spMkLst>
            <pc:docMk/>
            <pc:sldMk cId="3625216273" sldId="359"/>
            <ac:spMk id="35" creationId="{F861D0E2-3DE5-B585-57D2-EC5784FD4879}"/>
          </ac:spMkLst>
        </pc:spChg>
        <pc:spChg chg="del">
          <ac:chgData name="정해민" userId="c43181e0-4528-46ce-a704-969ea6ab2da0" providerId="ADAL" clId="{2039342F-FDE5-4DA7-B441-C1FE5BB179D2}" dt="2023-03-27T05:41:25.472" v="1122" actId="478"/>
          <ac:spMkLst>
            <pc:docMk/>
            <pc:sldMk cId="3625216273" sldId="359"/>
            <ac:spMk id="36" creationId="{D7799861-56EB-5430-2760-BD0B1AD06E5A}"/>
          </ac:spMkLst>
        </pc:spChg>
        <pc:picChg chg="del">
          <ac:chgData name="정해민" userId="c43181e0-4528-46ce-a704-969ea6ab2da0" providerId="ADAL" clId="{2039342F-FDE5-4DA7-B441-C1FE5BB179D2}" dt="2023-03-27T05:41:21.992" v="1119" actId="478"/>
          <ac:picMkLst>
            <pc:docMk/>
            <pc:sldMk cId="3625216273" sldId="359"/>
            <ac:picMk id="25" creationId="{FF25E269-BB70-2FCE-7854-D6A71DD3EC4D}"/>
          </ac:picMkLst>
        </pc:picChg>
        <pc:picChg chg="del">
          <ac:chgData name="정해민" userId="c43181e0-4528-46ce-a704-969ea6ab2da0" providerId="ADAL" clId="{2039342F-FDE5-4DA7-B441-C1FE5BB179D2}" dt="2023-03-27T05:41:24.332" v="1121" actId="478"/>
          <ac:picMkLst>
            <pc:docMk/>
            <pc:sldMk cId="3625216273" sldId="359"/>
            <ac:picMk id="26" creationId="{80E48DEC-E117-5E97-4DBA-B1FB389875B5}"/>
          </ac:picMkLst>
        </pc:picChg>
        <pc:cxnChg chg="del">
          <ac:chgData name="정해민" userId="c43181e0-4528-46ce-a704-969ea6ab2da0" providerId="ADAL" clId="{2039342F-FDE5-4DA7-B441-C1FE5BB179D2}" dt="2023-03-27T05:41:26.746" v="1123" actId="478"/>
          <ac:cxnSpMkLst>
            <pc:docMk/>
            <pc:sldMk cId="3625216273" sldId="359"/>
            <ac:cxnSpMk id="20" creationId="{8466D571-5893-9118-A277-ACA067A5F4D6}"/>
          </ac:cxnSpMkLst>
        </pc:cxnChg>
        <pc:cxnChg chg="del">
          <ac:chgData name="정해민" userId="c43181e0-4528-46ce-a704-969ea6ab2da0" providerId="ADAL" clId="{2039342F-FDE5-4DA7-B441-C1FE5BB179D2}" dt="2023-03-27T05:41:26.746" v="1123" actId="478"/>
          <ac:cxnSpMkLst>
            <pc:docMk/>
            <pc:sldMk cId="3625216273" sldId="359"/>
            <ac:cxnSpMk id="21" creationId="{8BF3E690-6D77-8B11-D29E-5F0595D5F93A}"/>
          </ac:cxnSpMkLst>
        </pc:cxnChg>
      </pc:sldChg>
      <pc:sldChg chg="delSp add del mod">
        <pc:chgData name="정해민" userId="c43181e0-4528-46ce-a704-969ea6ab2da0" providerId="ADAL" clId="{2039342F-FDE5-4DA7-B441-C1FE5BB179D2}" dt="2023-03-29T04:00:09.976" v="3499" actId="47"/>
        <pc:sldMkLst>
          <pc:docMk/>
          <pc:sldMk cId="736481561" sldId="360"/>
        </pc:sldMkLst>
        <pc:spChg chg="del">
          <ac:chgData name="정해민" userId="c43181e0-4528-46ce-a704-969ea6ab2da0" providerId="ADAL" clId="{2039342F-FDE5-4DA7-B441-C1FE5BB179D2}" dt="2023-03-27T05:41:36.175" v="1127" actId="478"/>
          <ac:spMkLst>
            <pc:docMk/>
            <pc:sldMk cId="736481561" sldId="360"/>
            <ac:spMk id="23" creationId="{5EA9FAE9-B3ED-58E6-DE8F-F6401B0CF5C3}"/>
          </ac:spMkLst>
        </pc:spChg>
        <pc:spChg chg="del">
          <ac:chgData name="정해민" userId="c43181e0-4528-46ce-a704-969ea6ab2da0" providerId="ADAL" clId="{2039342F-FDE5-4DA7-B441-C1FE5BB179D2}" dt="2023-03-27T05:41:33.280" v="1125" actId="478"/>
          <ac:spMkLst>
            <pc:docMk/>
            <pc:sldMk cId="736481561" sldId="360"/>
            <ac:spMk id="36" creationId="{D7799861-56EB-5430-2760-BD0B1AD06E5A}"/>
          </ac:spMkLst>
        </pc:spChg>
        <pc:picChg chg="del">
          <ac:chgData name="정해민" userId="c43181e0-4528-46ce-a704-969ea6ab2da0" providerId="ADAL" clId="{2039342F-FDE5-4DA7-B441-C1FE5BB179D2}" dt="2023-03-27T05:41:32.040" v="1124" actId="478"/>
          <ac:picMkLst>
            <pc:docMk/>
            <pc:sldMk cId="736481561" sldId="360"/>
            <ac:picMk id="26" creationId="{80E48DEC-E117-5E97-4DBA-B1FB389875B5}"/>
          </ac:picMkLst>
        </pc:picChg>
        <pc:cxnChg chg="del">
          <ac:chgData name="정해민" userId="c43181e0-4528-46ce-a704-969ea6ab2da0" providerId="ADAL" clId="{2039342F-FDE5-4DA7-B441-C1FE5BB179D2}" dt="2023-03-27T05:41:34.304" v="1126" actId="478"/>
          <ac:cxnSpMkLst>
            <pc:docMk/>
            <pc:sldMk cId="736481561" sldId="360"/>
            <ac:cxnSpMk id="21" creationId="{8BF3E690-6D77-8B11-D29E-5F0595D5F93A}"/>
          </ac:cxnSpMkLst>
        </pc:cxnChg>
      </pc:sldChg>
      <pc:sldChg chg="delSp modSp add del mod">
        <pc:chgData name="정해민" userId="c43181e0-4528-46ce-a704-969ea6ab2da0" providerId="ADAL" clId="{2039342F-FDE5-4DA7-B441-C1FE5BB179D2}" dt="2023-03-29T06:18:59.852" v="5154" actId="47"/>
        <pc:sldMkLst>
          <pc:docMk/>
          <pc:sldMk cId="290036979" sldId="361"/>
        </pc:sldMkLst>
        <pc:spChg chg="del mod">
          <ac:chgData name="정해민" userId="c43181e0-4528-46ce-a704-969ea6ab2da0" providerId="ADAL" clId="{2039342F-FDE5-4DA7-B441-C1FE5BB179D2}" dt="2023-03-29T04:00:14.793" v="3503" actId="478"/>
          <ac:spMkLst>
            <pc:docMk/>
            <pc:sldMk cId="290036979" sldId="361"/>
            <ac:spMk id="23" creationId="{5EA9FAE9-B3ED-58E6-DE8F-F6401B0CF5C3}"/>
          </ac:spMkLst>
        </pc:spChg>
        <pc:spChg chg="mod">
          <ac:chgData name="정해민" userId="c43181e0-4528-46ce-a704-969ea6ab2da0" providerId="ADAL" clId="{2039342F-FDE5-4DA7-B441-C1FE5BB179D2}" dt="2023-03-29T06:18:37.713" v="5133" actId="20577"/>
          <ac:spMkLst>
            <pc:docMk/>
            <pc:sldMk cId="290036979" sldId="361"/>
            <ac:spMk id="34" creationId="{0C6C6F16-FA4D-2FE4-F56D-683408C70556}"/>
          </ac:spMkLst>
        </pc:spChg>
        <pc:spChg chg="mod">
          <ac:chgData name="정해민" userId="c43181e0-4528-46ce-a704-969ea6ab2da0" providerId="ADAL" clId="{2039342F-FDE5-4DA7-B441-C1FE5BB179D2}" dt="2023-03-29T06:18:43.445" v="5142" actId="14100"/>
          <ac:spMkLst>
            <pc:docMk/>
            <pc:sldMk cId="290036979" sldId="361"/>
            <ac:spMk id="35" creationId="{F861D0E2-3DE5-B585-57D2-EC5784FD4879}"/>
          </ac:spMkLst>
        </pc:spChg>
        <pc:spChg chg="del">
          <ac:chgData name="정해민" userId="c43181e0-4528-46ce-a704-969ea6ab2da0" providerId="ADAL" clId="{2039342F-FDE5-4DA7-B441-C1FE5BB179D2}" dt="2023-03-29T04:00:13.400" v="3501" actId="478"/>
          <ac:spMkLst>
            <pc:docMk/>
            <pc:sldMk cId="290036979" sldId="361"/>
            <ac:spMk id="36" creationId="{D7799861-56EB-5430-2760-BD0B1AD06E5A}"/>
          </ac:spMkLst>
        </pc:spChg>
        <pc:picChg chg="del">
          <ac:chgData name="정해민" userId="c43181e0-4528-46ce-a704-969ea6ab2da0" providerId="ADAL" clId="{2039342F-FDE5-4DA7-B441-C1FE5BB179D2}" dt="2023-03-29T04:00:12.028" v="3500" actId="478"/>
          <ac:picMkLst>
            <pc:docMk/>
            <pc:sldMk cId="290036979" sldId="361"/>
            <ac:picMk id="26" creationId="{80E48DEC-E117-5E97-4DBA-B1FB389875B5}"/>
          </ac:picMkLst>
        </pc:picChg>
        <pc:cxnChg chg="del">
          <ac:chgData name="정해민" userId="c43181e0-4528-46ce-a704-969ea6ab2da0" providerId="ADAL" clId="{2039342F-FDE5-4DA7-B441-C1FE5BB179D2}" dt="2023-03-29T04:00:15.408" v="3504" actId="478"/>
          <ac:cxnSpMkLst>
            <pc:docMk/>
            <pc:sldMk cId="290036979" sldId="361"/>
            <ac:cxnSpMk id="21" creationId="{8BF3E690-6D77-8B11-D29E-5F0595D5F93A}"/>
          </ac:cxnSpMkLst>
        </pc:cxnChg>
      </pc:sldChg>
      <pc:sldChg chg="addSp delSp modSp add mod">
        <pc:chgData name="정해민" userId="c43181e0-4528-46ce-a704-969ea6ab2da0" providerId="ADAL" clId="{2039342F-FDE5-4DA7-B441-C1FE5BB179D2}" dt="2023-03-29T05:38:31.295" v="5041" actId="6549"/>
        <pc:sldMkLst>
          <pc:docMk/>
          <pc:sldMk cId="1292436583" sldId="362"/>
        </pc:sldMkLst>
        <pc:spChg chg="mod">
          <ac:chgData name="정해민" userId="c43181e0-4528-46ce-a704-969ea6ab2da0" providerId="ADAL" clId="{2039342F-FDE5-4DA7-B441-C1FE5BB179D2}" dt="2023-03-29T05:38:31.295" v="5041" actId="6549"/>
          <ac:spMkLst>
            <pc:docMk/>
            <pc:sldMk cId="1292436583" sldId="362"/>
            <ac:spMk id="3" creationId="{5CB67340-11FE-3886-87A4-6F3788B25331}"/>
          </ac:spMkLst>
        </pc:spChg>
        <pc:spChg chg="add mod">
          <ac:chgData name="정해민" userId="c43181e0-4528-46ce-a704-969ea6ab2da0" providerId="ADAL" clId="{2039342F-FDE5-4DA7-B441-C1FE5BB179D2}" dt="2023-03-27T08:03:08.854" v="2346" actId="1076"/>
          <ac:spMkLst>
            <pc:docMk/>
            <pc:sldMk cId="1292436583" sldId="362"/>
            <ac:spMk id="13" creationId="{89EFF415-A59F-48DD-D862-0621FC555360}"/>
          </ac:spMkLst>
        </pc:spChg>
        <pc:spChg chg="add mod">
          <ac:chgData name="정해민" userId="c43181e0-4528-46ce-a704-969ea6ab2da0" providerId="ADAL" clId="{2039342F-FDE5-4DA7-B441-C1FE5BB179D2}" dt="2023-03-27T08:02:57.745" v="2345" actId="20577"/>
          <ac:spMkLst>
            <pc:docMk/>
            <pc:sldMk cId="1292436583" sldId="362"/>
            <ac:spMk id="14" creationId="{8B22EC01-B8BA-034D-8D15-4D112D8400A7}"/>
          </ac:spMkLst>
        </pc:spChg>
        <pc:grpChg chg="add mod">
          <ac:chgData name="정해민" userId="c43181e0-4528-46ce-a704-969ea6ab2da0" providerId="ADAL" clId="{2039342F-FDE5-4DA7-B441-C1FE5BB179D2}" dt="2023-03-27T07:40:32.848" v="2316" actId="1076"/>
          <ac:grpSpMkLst>
            <pc:docMk/>
            <pc:sldMk cId="1292436583" sldId="362"/>
            <ac:grpSpMk id="12" creationId="{347EB969-5F3C-5FB0-A9C1-9A59063DEA82}"/>
          </ac:grpSpMkLst>
        </pc:grpChg>
        <pc:picChg chg="del">
          <ac:chgData name="정해민" userId="c43181e0-4528-46ce-a704-969ea6ab2da0" providerId="ADAL" clId="{2039342F-FDE5-4DA7-B441-C1FE5BB179D2}" dt="2023-03-27T07:18:28.980" v="1638" actId="21"/>
          <ac:picMkLst>
            <pc:docMk/>
            <pc:sldMk cId="1292436583" sldId="362"/>
            <ac:picMk id="7" creationId="{F327144D-E676-0C85-9ABD-98847B81938E}"/>
          </ac:picMkLst>
        </pc:picChg>
        <pc:picChg chg="mod">
          <ac:chgData name="정해민" userId="c43181e0-4528-46ce-a704-969ea6ab2da0" providerId="ADAL" clId="{2039342F-FDE5-4DA7-B441-C1FE5BB179D2}" dt="2023-03-27T07:40:30.838" v="2315" actId="164"/>
          <ac:picMkLst>
            <pc:docMk/>
            <pc:sldMk cId="1292436583" sldId="362"/>
            <ac:picMk id="8" creationId="{8E1350AC-BFD1-DE5B-0E80-0DAFDC6CE7CF}"/>
          </ac:picMkLst>
        </pc:picChg>
        <pc:picChg chg="mod">
          <ac:chgData name="정해민" userId="c43181e0-4528-46ce-a704-969ea6ab2da0" providerId="ADAL" clId="{2039342F-FDE5-4DA7-B441-C1FE5BB179D2}" dt="2023-03-27T07:40:30.838" v="2315" actId="164"/>
          <ac:picMkLst>
            <pc:docMk/>
            <pc:sldMk cId="1292436583" sldId="362"/>
            <ac:picMk id="9" creationId="{AFB987F9-E86E-3C95-9D89-134C61FDFB69}"/>
          </ac:picMkLst>
        </pc:picChg>
        <pc:picChg chg="add del mod">
          <ac:chgData name="정해민" userId="c43181e0-4528-46ce-a704-969ea6ab2da0" providerId="ADAL" clId="{2039342F-FDE5-4DA7-B441-C1FE5BB179D2}" dt="2023-03-27T07:36:42.088" v="2246" actId="478"/>
          <ac:picMkLst>
            <pc:docMk/>
            <pc:sldMk cId="1292436583" sldId="362"/>
            <ac:picMk id="10" creationId="{0B1248C2-7CE7-61C3-B39E-25E9EE4DBD3C}"/>
          </ac:picMkLst>
        </pc:picChg>
        <pc:picChg chg="add del mod">
          <ac:chgData name="정해민" userId="c43181e0-4528-46ce-a704-969ea6ab2da0" providerId="ADAL" clId="{2039342F-FDE5-4DA7-B441-C1FE5BB179D2}" dt="2023-03-27T07:39:57.608" v="2306" actId="478"/>
          <ac:picMkLst>
            <pc:docMk/>
            <pc:sldMk cId="1292436583" sldId="362"/>
            <ac:picMk id="11" creationId="{44700136-4CE2-DFB3-82F8-9066960C0399}"/>
          </ac:picMkLst>
        </pc:picChg>
      </pc:sldChg>
      <pc:sldChg chg="addSp delSp modSp add del mod">
        <pc:chgData name="정해민" userId="c43181e0-4528-46ce-a704-969ea6ab2da0" providerId="ADAL" clId="{2039342F-FDE5-4DA7-B441-C1FE5BB179D2}" dt="2023-03-27T08:01:05.494" v="2325" actId="47"/>
        <pc:sldMkLst>
          <pc:docMk/>
          <pc:sldMk cId="510465778" sldId="363"/>
        </pc:sldMkLst>
        <pc:spChg chg="del">
          <ac:chgData name="정해민" userId="c43181e0-4528-46ce-a704-969ea6ab2da0" providerId="ADAL" clId="{2039342F-FDE5-4DA7-B441-C1FE5BB179D2}" dt="2023-03-27T07:59:15.804" v="2322" actId="478"/>
          <ac:spMkLst>
            <pc:docMk/>
            <pc:sldMk cId="510465778" sldId="363"/>
            <ac:spMk id="3" creationId="{5CB67340-11FE-3886-87A4-6F3788B25331}"/>
          </ac:spMkLst>
        </pc:spChg>
        <pc:spChg chg="del">
          <ac:chgData name="정해민" userId="c43181e0-4528-46ce-a704-969ea6ab2da0" providerId="ADAL" clId="{2039342F-FDE5-4DA7-B441-C1FE5BB179D2}" dt="2023-03-27T07:59:15.804" v="2322" actId="478"/>
          <ac:spMkLst>
            <pc:docMk/>
            <pc:sldMk cId="510465778" sldId="363"/>
            <ac:spMk id="10" creationId="{319F284C-3B6D-65EA-5B37-78F6ABC0E2BF}"/>
          </ac:spMkLst>
        </pc:spChg>
        <pc:spChg chg="add del mod">
          <ac:chgData name="정해민" userId="c43181e0-4528-46ce-a704-969ea6ab2da0" providerId="ADAL" clId="{2039342F-FDE5-4DA7-B441-C1FE5BB179D2}" dt="2023-03-27T07:59:17.873" v="2324" actId="478"/>
          <ac:spMkLst>
            <pc:docMk/>
            <pc:sldMk cId="510465778" sldId="363"/>
            <ac:spMk id="11" creationId="{1F7A2F40-6F29-E73D-18F0-6C7BDBD66FC3}"/>
          </ac:spMkLst>
        </pc:spChg>
        <pc:picChg chg="del">
          <ac:chgData name="정해민" userId="c43181e0-4528-46ce-a704-969ea6ab2da0" providerId="ADAL" clId="{2039342F-FDE5-4DA7-B441-C1FE5BB179D2}" dt="2023-03-27T07:59:15.804" v="2322" actId="478"/>
          <ac:picMkLst>
            <pc:docMk/>
            <pc:sldMk cId="510465778" sldId="363"/>
            <ac:picMk id="7" creationId="{66775B88-3F9B-D6C8-3A67-425688A5448C}"/>
          </ac:picMkLst>
        </pc:picChg>
        <pc:picChg chg="del">
          <ac:chgData name="정해민" userId="c43181e0-4528-46ce-a704-969ea6ab2da0" providerId="ADAL" clId="{2039342F-FDE5-4DA7-B441-C1FE5BB179D2}" dt="2023-03-27T07:59:15.804" v="2322" actId="478"/>
          <ac:picMkLst>
            <pc:docMk/>
            <pc:sldMk cId="510465778" sldId="363"/>
            <ac:picMk id="14" creationId="{8B34AFAA-0DFA-BD47-B64B-FD6936593C96}"/>
          </ac:picMkLst>
        </pc:picChg>
        <pc:cxnChg chg="del">
          <ac:chgData name="정해민" userId="c43181e0-4528-46ce-a704-969ea6ab2da0" providerId="ADAL" clId="{2039342F-FDE5-4DA7-B441-C1FE5BB179D2}" dt="2023-03-27T07:59:15.804" v="2322" actId="478"/>
          <ac:cxnSpMkLst>
            <pc:docMk/>
            <pc:sldMk cId="510465778" sldId="363"/>
            <ac:cxnSpMk id="9" creationId="{A16BB49B-5B0E-203C-05C8-BF13A871ED41}"/>
          </ac:cxnSpMkLst>
        </pc:cxnChg>
      </pc:sldChg>
      <pc:sldChg chg="add del">
        <pc:chgData name="정해민" userId="c43181e0-4528-46ce-a704-969ea6ab2da0" providerId="ADAL" clId="{2039342F-FDE5-4DA7-B441-C1FE5BB179D2}" dt="2023-03-27T08:06:59.829" v="2354"/>
        <pc:sldMkLst>
          <pc:docMk/>
          <pc:sldMk cId="3897690187" sldId="363"/>
        </pc:sldMkLst>
      </pc:sldChg>
      <pc:sldChg chg="addSp delSp modSp add mod">
        <pc:chgData name="정해민" userId="c43181e0-4528-46ce-a704-969ea6ab2da0" providerId="ADAL" clId="{2039342F-FDE5-4DA7-B441-C1FE5BB179D2}" dt="2023-03-29T08:50:09.666" v="6277" actId="21"/>
        <pc:sldMkLst>
          <pc:docMk/>
          <pc:sldMk cId="4291360416" sldId="363"/>
        </pc:sldMkLst>
        <pc:spChg chg="mod">
          <ac:chgData name="정해민" userId="c43181e0-4528-46ce-a704-969ea6ab2da0" providerId="ADAL" clId="{2039342F-FDE5-4DA7-B441-C1FE5BB179D2}" dt="2023-03-29T08:46:48.323" v="6271" actId="20577"/>
          <ac:spMkLst>
            <pc:docMk/>
            <pc:sldMk cId="4291360416" sldId="363"/>
            <ac:spMk id="3" creationId="{5CB67340-11FE-3886-87A4-6F3788B25331}"/>
          </ac:spMkLst>
        </pc:spChg>
        <pc:spChg chg="add mod">
          <ac:chgData name="정해민" userId="c43181e0-4528-46ce-a704-969ea6ab2da0" providerId="ADAL" clId="{2039342F-FDE5-4DA7-B441-C1FE5BB179D2}" dt="2023-03-27T08:12:01.253" v="2565" actId="164"/>
          <ac:spMkLst>
            <pc:docMk/>
            <pc:sldMk cId="4291360416" sldId="363"/>
            <ac:spMk id="9" creationId="{2E9CCBFE-27D3-AE53-0AC3-FFFB70A4B494}"/>
          </ac:spMkLst>
        </pc:spChg>
        <pc:spChg chg="mod">
          <ac:chgData name="정해민" userId="c43181e0-4528-46ce-a704-969ea6ab2da0" providerId="ADAL" clId="{2039342F-FDE5-4DA7-B441-C1FE5BB179D2}" dt="2023-03-27T08:16:48.511" v="2599"/>
          <ac:spMkLst>
            <pc:docMk/>
            <pc:sldMk cId="4291360416" sldId="363"/>
            <ac:spMk id="21" creationId="{772B2C12-E28D-2F37-82C4-97D447C87382}"/>
          </ac:spMkLst>
        </pc:spChg>
        <pc:spChg chg="mod">
          <ac:chgData name="정해민" userId="c43181e0-4528-46ce-a704-969ea6ab2da0" providerId="ADAL" clId="{2039342F-FDE5-4DA7-B441-C1FE5BB179D2}" dt="2023-03-27T08:16:48.511" v="2599"/>
          <ac:spMkLst>
            <pc:docMk/>
            <pc:sldMk cId="4291360416" sldId="363"/>
            <ac:spMk id="23" creationId="{F210A2A9-6BE6-049C-92A7-E43FACA6D0C4}"/>
          </ac:spMkLst>
        </pc:spChg>
        <pc:spChg chg="mod">
          <ac:chgData name="정해민" userId="c43181e0-4528-46ce-a704-969ea6ab2da0" providerId="ADAL" clId="{2039342F-FDE5-4DA7-B441-C1FE5BB179D2}" dt="2023-03-27T08:16:48.511" v="2599"/>
          <ac:spMkLst>
            <pc:docMk/>
            <pc:sldMk cId="4291360416" sldId="363"/>
            <ac:spMk id="24" creationId="{2FA7AD9A-B992-3125-2D2A-B0DACF648C92}"/>
          </ac:spMkLst>
        </pc:spChg>
        <pc:spChg chg="mod">
          <ac:chgData name="정해민" userId="c43181e0-4528-46ce-a704-969ea6ab2da0" providerId="ADAL" clId="{2039342F-FDE5-4DA7-B441-C1FE5BB179D2}" dt="2023-03-27T08:16:48.511" v="2599"/>
          <ac:spMkLst>
            <pc:docMk/>
            <pc:sldMk cId="4291360416" sldId="363"/>
            <ac:spMk id="28" creationId="{440F29DC-12D7-F603-4154-535A3A03E33D}"/>
          </ac:spMkLst>
        </pc:spChg>
        <pc:grpChg chg="add del mod">
          <ac:chgData name="정해민" userId="c43181e0-4528-46ce-a704-969ea6ab2da0" providerId="ADAL" clId="{2039342F-FDE5-4DA7-B441-C1FE5BB179D2}" dt="2023-03-27T08:17:00.755" v="2602" actId="478"/>
          <ac:grpSpMkLst>
            <pc:docMk/>
            <pc:sldMk cId="4291360416" sldId="363"/>
            <ac:grpSpMk id="13" creationId="{9C6088F8-2AF3-F50A-2DE2-D3AC4578EAD3}"/>
          </ac:grpSpMkLst>
        </pc:grpChg>
        <pc:grpChg chg="mod">
          <ac:chgData name="정해민" userId="c43181e0-4528-46ce-a704-969ea6ab2da0" providerId="ADAL" clId="{2039342F-FDE5-4DA7-B441-C1FE5BB179D2}" dt="2023-03-27T08:12:01.253" v="2565" actId="164"/>
          <ac:grpSpMkLst>
            <pc:docMk/>
            <pc:sldMk cId="4291360416" sldId="363"/>
            <ac:grpSpMk id="16" creationId="{D9ED5856-3163-3917-182C-110F0E165AEC}"/>
          </ac:grpSpMkLst>
        </pc:grpChg>
        <pc:grpChg chg="add mod ord">
          <ac:chgData name="정해민" userId="c43181e0-4528-46ce-a704-969ea6ab2da0" providerId="ADAL" clId="{2039342F-FDE5-4DA7-B441-C1FE5BB179D2}" dt="2023-03-27T08:16:55.264" v="2601" actId="167"/>
          <ac:grpSpMkLst>
            <pc:docMk/>
            <pc:sldMk cId="4291360416" sldId="363"/>
            <ac:grpSpMk id="19" creationId="{EC2691C7-64B6-BDF6-4EDA-A5EB80B293D0}"/>
          </ac:grpSpMkLst>
        </pc:grpChg>
        <pc:grpChg chg="mod">
          <ac:chgData name="정해민" userId="c43181e0-4528-46ce-a704-969ea6ab2da0" providerId="ADAL" clId="{2039342F-FDE5-4DA7-B441-C1FE5BB179D2}" dt="2023-03-27T08:16:48.511" v="2599"/>
          <ac:grpSpMkLst>
            <pc:docMk/>
            <pc:sldMk cId="4291360416" sldId="363"/>
            <ac:grpSpMk id="20" creationId="{D2BD1066-479F-BC68-46E2-310112B83792}"/>
          </ac:grpSpMkLst>
        </pc:grpChg>
        <pc:grpChg chg="mod">
          <ac:chgData name="정해민" userId="c43181e0-4528-46ce-a704-969ea6ab2da0" providerId="ADAL" clId="{2039342F-FDE5-4DA7-B441-C1FE5BB179D2}" dt="2023-03-27T08:16:48.511" v="2599"/>
          <ac:grpSpMkLst>
            <pc:docMk/>
            <pc:sldMk cId="4291360416" sldId="363"/>
            <ac:grpSpMk id="22" creationId="{83A14624-C7A8-AD05-10A4-663B5BA62FF8}"/>
          </ac:grpSpMkLst>
        </pc:grpChg>
        <pc:grpChg chg="mod">
          <ac:chgData name="정해민" userId="c43181e0-4528-46ce-a704-969ea6ab2da0" providerId="ADAL" clId="{2039342F-FDE5-4DA7-B441-C1FE5BB179D2}" dt="2023-03-27T08:16:48.511" v="2599"/>
          <ac:grpSpMkLst>
            <pc:docMk/>
            <pc:sldMk cId="4291360416" sldId="363"/>
            <ac:grpSpMk id="25" creationId="{F880A440-15FC-74D3-2E04-EB000659C82E}"/>
          </ac:grpSpMkLst>
        </pc:grpChg>
        <pc:picChg chg="add del mod">
          <ac:chgData name="정해민" userId="c43181e0-4528-46ce-a704-969ea6ab2da0" providerId="ADAL" clId="{2039342F-FDE5-4DA7-B441-C1FE5BB179D2}" dt="2023-03-29T08:50:09.666" v="6277" actId="21"/>
          <ac:picMkLst>
            <pc:docMk/>
            <pc:sldMk cId="4291360416" sldId="363"/>
            <ac:picMk id="8" creationId="{69BC2093-1D8F-986C-F449-B8EA10A856C0}"/>
          </ac:picMkLst>
        </pc:picChg>
        <pc:picChg chg="add mod">
          <ac:chgData name="정해민" userId="c43181e0-4528-46ce-a704-969ea6ab2da0" providerId="ADAL" clId="{2039342F-FDE5-4DA7-B441-C1FE5BB179D2}" dt="2023-03-27T08:14:29.611" v="2569" actId="1076"/>
          <ac:picMkLst>
            <pc:docMk/>
            <pc:sldMk cId="4291360416" sldId="363"/>
            <ac:picMk id="18" creationId="{0076FFD5-7B0F-5FD0-FCE7-A2EDDE7E7F06}"/>
          </ac:picMkLst>
        </pc:picChg>
        <pc:picChg chg="mod">
          <ac:chgData name="정해민" userId="c43181e0-4528-46ce-a704-969ea6ab2da0" providerId="ADAL" clId="{2039342F-FDE5-4DA7-B441-C1FE5BB179D2}" dt="2023-03-27T08:16:48.511" v="2599"/>
          <ac:picMkLst>
            <pc:docMk/>
            <pc:sldMk cId="4291360416" sldId="363"/>
            <ac:picMk id="27" creationId="{7CE45ED5-C245-3B48-8FD5-AC51E6250FC7}"/>
          </ac:picMkLst>
        </pc:picChg>
        <pc:cxnChg chg="mod">
          <ac:chgData name="정해민" userId="c43181e0-4528-46ce-a704-969ea6ab2da0" providerId="ADAL" clId="{2039342F-FDE5-4DA7-B441-C1FE5BB179D2}" dt="2023-03-27T08:16:48.511" v="2599"/>
          <ac:cxnSpMkLst>
            <pc:docMk/>
            <pc:sldMk cId="4291360416" sldId="363"/>
            <ac:cxnSpMk id="26" creationId="{CF2A7DCC-F11A-74B4-DD25-8D2D8A4602F2}"/>
          </ac:cxnSpMkLst>
        </pc:cxnChg>
      </pc:sldChg>
      <pc:sldChg chg="addSp delSp modSp add del mod">
        <pc:chgData name="정해민" userId="c43181e0-4528-46ce-a704-969ea6ab2da0" providerId="ADAL" clId="{2039342F-FDE5-4DA7-B441-C1FE5BB179D2}" dt="2023-03-27T07:30:16.915" v="2140" actId="47"/>
        <pc:sldMkLst>
          <pc:docMk/>
          <pc:sldMk cId="288282864" sldId="364"/>
        </pc:sldMkLst>
        <pc:spChg chg="add mod">
          <ac:chgData name="정해민" userId="c43181e0-4528-46ce-a704-969ea6ab2da0" providerId="ADAL" clId="{2039342F-FDE5-4DA7-B441-C1FE5BB179D2}" dt="2023-03-27T07:23:38.282" v="1684" actId="1076"/>
          <ac:spMkLst>
            <pc:docMk/>
            <pc:sldMk cId="288282864" sldId="364"/>
            <ac:spMk id="9" creationId="{8F13F5CB-D572-D5D9-E8C6-C18630A86BAE}"/>
          </ac:spMkLst>
        </pc:spChg>
        <pc:spChg chg="add del mod">
          <ac:chgData name="정해민" userId="c43181e0-4528-46ce-a704-969ea6ab2da0" providerId="ADAL" clId="{2039342F-FDE5-4DA7-B441-C1FE5BB179D2}" dt="2023-03-27T07:23:53.663" v="1686" actId="478"/>
          <ac:spMkLst>
            <pc:docMk/>
            <pc:sldMk cId="288282864" sldId="364"/>
            <ac:spMk id="10" creationId="{5C2DA4A4-3E6D-A649-8B26-DEA8F2D9E9DC}"/>
          </ac:spMkLst>
        </pc:spChg>
        <pc:spChg chg="add mod">
          <ac:chgData name="정해민" userId="c43181e0-4528-46ce-a704-969ea6ab2da0" providerId="ADAL" clId="{2039342F-FDE5-4DA7-B441-C1FE5BB179D2}" dt="2023-03-27T07:29:44.608" v="2100" actId="1076"/>
          <ac:spMkLst>
            <pc:docMk/>
            <pc:sldMk cId="288282864" sldId="364"/>
            <ac:spMk id="11" creationId="{27D8936F-DEE2-60FC-2D11-58C5E3CD49D9}"/>
          </ac:spMkLst>
        </pc:spChg>
        <pc:spChg chg="add mod">
          <ac:chgData name="정해민" userId="c43181e0-4528-46ce-a704-969ea6ab2da0" providerId="ADAL" clId="{2039342F-FDE5-4DA7-B441-C1FE5BB179D2}" dt="2023-03-27T07:30:11.408" v="2139" actId="1038"/>
          <ac:spMkLst>
            <pc:docMk/>
            <pc:sldMk cId="288282864" sldId="364"/>
            <ac:spMk id="14" creationId="{99BCDC64-985D-9D41-1449-EE811AA70D1E}"/>
          </ac:spMkLst>
        </pc:spChg>
        <pc:spChg chg="add mod">
          <ac:chgData name="정해민" userId="c43181e0-4528-46ce-a704-969ea6ab2da0" providerId="ADAL" clId="{2039342F-FDE5-4DA7-B441-C1FE5BB179D2}" dt="2023-03-27T07:30:11.408" v="2139" actId="1038"/>
          <ac:spMkLst>
            <pc:docMk/>
            <pc:sldMk cId="288282864" sldId="364"/>
            <ac:spMk id="16" creationId="{3D4709E6-A662-3812-96AD-90A1070584D1}"/>
          </ac:spMkLst>
        </pc:spChg>
        <pc:spChg chg="del">
          <ac:chgData name="정해민" userId="c43181e0-4528-46ce-a704-969ea6ab2da0" providerId="ADAL" clId="{2039342F-FDE5-4DA7-B441-C1FE5BB179D2}" dt="2023-03-27T07:22:53.128" v="1662" actId="478"/>
          <ac:spMkLst>
            <pc:docMk/>
            <pc:sldMk cId="288282864" sldId="364"/>
            <ac:spMk id="33" creationId="{827E60D0-1ED9-589A-88F3-726F538C5AD2}"/>
          </ac:spMkLst>
        </pc:spChg>
        <pc:spChg chg="del">
          <ac:chgData name="정해민" userId="c43181e0-4528-46ce-a704-969ea6ab2da0" providerId="ADAL" clId="{2039342F-FDE5-4DA7-B441-C1FE5BB179D2}" dt="2023-03-27T07:22:50.088" v="1658" actId="478"/>
          <ac:spMkLst>
            <pc:docMk/>
            <pc:sldMk cId="288282864" sldId="364"/>
            <ac:spMk id="34" creationId="{0C6C6F16-FA4D-2FE4-F56D-683408C70556}"/>
          </ac:spMkLst>
        </pc:spChg>
        <pc:spChg chg="del">
          <ac:chgData name="정해민" userId="c43181e0-4528-46ce-a704-969ea6ab2da0" providerId="ADAL" clId="{2039342F-FDE5-4DA7-B441-C1FE5BB179D2}" dt="2023-03-27T07:22:51.648" v="1660" actId="478"/>
          <ac:spMkLst>
            <pc:docMk/>
            <pc:sldMk cId="288282864" sldId="364"/>
            <ac:spMk id="35" creationId="{F861D0E2-3DE5-B585-57D2-EC5784FD4879}"/>
          </ac:spMkLst>
        </pc:spChg>
        <pc:spChg chg="del">
          <ac:chgData name="정해민" userId="c43181e0-4528-46ce-a704-969ea6ab2da0" providerId="ADAL" clId="{2039342F-FDE5-4DA7-B441-C1FE5BB179D2}" dt="2023-03-27T07:22:48.809" v="1656" actId="478"/>
          <ac:spMkLst>
            <pc:docMk/>
            <pc:sldMk cId="288282864" sldId="364"/>
            <ac:spMk id="36" creationId="{D7799861-56EB-5430-2760-BD0B1AD06E5A}"/>
          </ac:spMkLst>
        </pc:spChg>
        <pc:picChg chg="del">
          <ac:chgData name="정해민" userId="c43181e0-4528-46ce-a704-969ea6ab2da0" providerId="ADAL" clId="{2039342F-FDE5-4DA7-B441-C1FE5BB179D2}" dt="2023-03-27T07:22:49.097" v="1657" actId="478"/>
          <ac:picMkLst>
            <pc:docMk/>
            <pc:sldMk cId="288282864" sldId="364"/>
            <ac:picMk id="24" creationId="{1175794E-7917-58BF-53D2-E4D584B45A53}"/>
          </ac:picMkLst>
        </pc:picChg>
        <pc:picChg chg="del">
          <ac:chgData name="정해민" userId="c43181e0-4528-46ce-a704-969ea6ab2da0" providerId="ADAL" clId="{2039342F-FDE5-4DA7-B441-C1FE5BB179D2}" dt="2023-03-27T07:22:50.624" v="1659" actId="478"/>
          <ac:picMkLst>
            <pc:docMk/>
            <pc:sldMk cId="288282864" sldId="364"/>
            <ac:picMk id="25" creationId="{FF25E269-BB70-2FCE-7854-D6A71DD3EC4D}"/>
          </ac:picMkLst>
        </pc:picChg>
        <pc:picChg chg="del">
          <ac:chgData name="정해민" userId="c43181e0-4528-46ce-a704-969ea6ab2da0" providerId="ADAL" clId="{2039342F-FDE5-4DA7-B441-C1FE5BB179D2}" dt="2023-03-27T07:22:47.680" v="1655" actId="478"/>
          <ac:picMkLst>
            <pc:docMk/>
            <pc:sldMk cId="288282864" sldId="364"/>
            <ac:picMk id="26" creationId="{80E48DEC-E117-5E97-4DBA-B1FB389875B5}"/>
          </ac:picMkLst>
        </pc:picChg>
        <pc:picChg chg="del">
          <ac:chgData name="정해민" userId="c43181e0-4528-46ce-a704-969ea6ab2da0" providerId="ADAL" clId="{2039342F-FDE5-4DA7-B441-C1FE5BB179D2}" dt="2023-03-27T07:22:52.048" v="1661" actId="478"/>
          <ac:picMkLst>
            <pc:docMk/>
            <pc:sldMk cId="288282864" sldId="364"/>
            <ac:picMk id="28" creationId="{5B74EE23-2F8D-9932-A28E-8A88625E0FDC}"/>
          </ac:picMkLst>
        </pc:picChg>
        <pc:cxnChg chg="add mod">
          <ac:chgData name="정해민" userId="c43181e0-4528-46ce-a704-969ea6ab2da0" providerId="ADAL" clId="{2039342F-FDE5-4DA7-B441-C1FE5BB179D2}" dt="2023-03-27T07:23:10.674" v="1667" actId="14100"/>
          <ac:cxnSpMkLst>
            <pc:docMk/>
            <pc:sldMk cId="288282864" sldId="364"/>
            <ac:cxnSpMk id="3" creationId="{9A9FEC83-23FE-2A60-0329-B6A5D6BEFDC4}"/>
          </ac:cxnSpMkLst>
        </pc:cxnChg>
      </pc:sldChg>
      <pc:sldChg chg="modSp add mod">
        <pc:chgData name="정해민" userId="c43181e0-4528-46ce-a704-969ea6ab2da0" providerId="ADAL" clId="{2039342F-FDE5-4DA7-B441-C1FE5BB179D2}" dt="2023-03-29T07:23:02.634" v="5397" actId="20577"/>
        <pc:sldMkLst>
          <pc:docMk/>
          <pc:sldMk cId="818678423" sldId="364"/>
        </pc:sldMkLst>
        <pc:spChg chg="mod">
          <ac:chgData name="정해민" userId="c43181e0-4528-46ce-a704-969ea6ab2da0" providerId="ADAL" clId="{2039342F-FDE5-4DA7-B441-C1FE5BB179D2}" dt="2023-03-29T07:22:57.310" v="5393" actId="20577"/>
          <ac:spMkLst>
            <pc:docMk/>
            <pc:sldMk cId="818678423" sldId="364"/>
            <ac:spMk id="3" creationId="{5CB67340-11FE-3886-87A4-6F3788B25331}"/>
          </ac:spMkLst>
        </pc:spChg>
        <pc:spChg chg="mod">
          <ac:chgData name="정해민" userId="c43181e0-4528-46ce-a704-969ea6ab2da0" providerId="ADAL" clId="{2039342F-FDE5-4DA7-B441-C1FE5BB179D2}" dt="2023-03-29T07:23:02.634" v="5397" actId="20577"/>
          <ac:spMkLst>
            <pc:docMk/>
            <pc:sldMk cId="818678423" sldId="364"/>
            <ac:spMk id="14" creationId="{842D7C8A-A2E7-E934-F62B-1523BDA5DDCE}"/>
          </ac:spMkLst>
        </pc:spChg>
        <pc:grpChg chg="ord">
          <ac:chgData name="정해민" userId="c43181e0-4528-46ce-a704-969ea6ab2da0" providerId="ADAL" clId="{2039342F-FDE5-4DA7-B441-C1FE5BB179D2}" dt="2023-03-27T09:00:53.442" v="3423" actId="167"/>
          <ac:grpSpMkLst>
            <pc:docMk/>
            <pc:sldMk cId="818678423" sldId="364"/>
            <ac:grpSpMk id="13" creationId="{95F23A1B-3628-D55D-9BDA-D6E216CB2A93}"/>
          </ac:grpSpMkLst>
        </pc:grpChg>
      </pc:sldChg>
      <pc:sldChg chg="addSp delSp modSp add mod">
        <pc:chgData name="정해민" userId="c43181e0-4528-46ce-a704-969ea6ab2da0" providerId="ADAL" clId="{2039342F-FDE5-4DA7-B441-C1FE5BB179D2}" dt="2023-03-29T07:11:36.882" v="5360" actId="6549"/>
        <pc:sldMkLst>
          <pc:docMk/>
          <pc:sldMk cId="3432694652" sldId="365"/>
        </pc:sldMkLst>
        <pc:spChg chg="mod">
          <ac:chgData name="정해민" userId="c43181e0-4528-46ce-a704-969ea6ab2da0" providerId="ADAL" clId="{2039342F-FDE5-4DA7-B441-C1FE5BB179D2}" dt="2023-03-29T03:48:44.940" v="3483" actId="20577"/>
          <ac:spMkLst>
            <pc:docMk/>
            <pc:sldMk cId="3432694652" sldId="365"/>
            <ac:spMk id="2" creationId="{A9D41558-3D3C-262A-92DF-D481FFD4C148}"/>
          </ac:spMkLst>
        </pc:spChg>
        <pc:spChg chg="del mod">
          <ac:chgData name="정해민" userId="c43181e0-4528-46ce-a704-969ea6ab2da0" providerId="ADAL" clId="{2039342F-FDE5-4DA7-B441-C1FE5BB179D2}" dt="2023-03-29T05:32:34.888" v="4960" actId="478"/>
          <ac:spMkLst>
            <pc:docMk/>
            <pc:sldMk cId="3432694652" sldId="365"/>
            <ac:spMk id="3" creationId="{5CB67340-11FE-3886-87A4-6F3788B25331}"/>
          </ac:spMkLst>
        </pc:spChg>
        <pc:spChg chg="mod">
          <ac:chgData name="정해민" userId="c43181e0-4528-46ce-a704-969ea6ab2da0" providerId="ADAL" clId="{2039342F-FDE5-4DA7-B441-C1FE5BB179D2}" dt="2023-03-29T05:33:27.297" v="4997" actId="404"/>
          <ac:spMkLst>
            <pc:docMk/>
            <pc:sldMk cId="3432694652" sldId="365"/>
            <ac:spMk id="8" creationId="{C6F33498-9902-BB3A-2AF5-8E6F9C485427}"/>
          </ac:spMkLst>
        </pc:spChg>
        <pc:spChg chg="add del mod">
          <ac:chgData name="정해민" userId="c43181e0-4528-46ce-a704-969ea6ab2da0" providerId="ADAL" clId="{2039342F-FDE5-4DA7-B441-C1FE5BB179D2}" dt="2023-03-29T05:32:36.156" v="4961" actId="478"/>
          <ac:spMkLst>
            <pc:docMk/>
            <pc:sldMk cId="3432694652" sldId="365"/>
            <ac:spMk id="9" creationId="{2BC53995-71C6-F38F-B83D-2CCE146E711C}"/>
          </ac:spMkLst>
        </pc:spChg>
        <pc:spChg chg="mod">
          <ac:chgData name="정해민" userId="c43181e0-4528-46ce-a704-969ea6ab2da0" providerId="ADAL" clId="{2039342F-FDE5-4DA7-B441-C1FE5BB179D2}" dt="2023-03-29T04:57:21.717" v="4951" actId="20577"/>
          <ac:spMkLst>
            <pc:docMk/>
            <pc:sldMk cId="3432694652" sldId="365"/>
            <ac:spMk id="11" creationId="{2AE85945-B25E-C83C-6601-13E207EAE8FB}"/>
          </ac:spMkLst>
        </pc:spChg>
        <pc:spChg chg="mod">
          <ac:chgData name="정해민" userId="c43181e0-4528-46ce-a704-969ea6ab2da0" providerId="ADAL" clId="{2039342F-FDE5-4DA7-B441-C1FE5BB179D2}" dt="2023-03-29T07:11:36.882" v="5360" actId="6549"/>
          <ac:spMkLst>
            <pc:docMk/>
            <pc:sldMk cId="3432694652" sldId="365"/>
            <ac:spMk id="16" creationId="{089728DF-DB26-7524-6C94-2B075F870445}"/>
          </ac:spMkLst>
        </pc:spChg>
        <pc:grpChg chg="mod">
          <ac:chgData name="정해민" userId="c43181e0-4528-46ce-a704-969ea6ab2da0" providerId="ADAL" clId="{2039342F-FDE5-4DA7-B441-C1FE5BB179D2}" dt="2023-03-29T05:32:40.272" v="4982" actId="1035"/>
          <ac:grpSpMkLst>
            <pc:docMk/>
            <pc:sldMk cId="3432694652" sldId="365"/>
            <ac:grpSpMk id="12" creationId="{CA802AE7-E497-5340-1FEE-CB9F08A6C1AD}"/>
          </ac:grpSpMkLst>
        </pc:grpChg>
        <pc:grpChg chg="mod">
          <ac:chgData name="정해민" userId="c43181e0-4528-46ce-a704-969ea6ab2da0" providerId="ADAL" clId="{2039342F-FDE5-4DA7-B441-C1FE5BB179D2}" dt="2023-03-29T05:32:40.272" v="4982" actId="1035"/>
          <ac:grpSpMkLst>
            <pc:docMk/>
            <pc:sldMk cId="3432694652" sldId="365"/>
            <ac:grpSpMk id="13" creationId="{5125D20C-EDCB-5D10-5B1B-0FBFE91B594E}"/>
          </ac:grpSpMkLst>
        </pc:grpChg>
      </pc:sldChg>
      <pc:sldChg chg="delSp modSp add mod">
        <pc:chgData name="정해민" userId="c43181e0-4528-46ce-a704-969ea6ab2da0" providerId="ADAL" clId="{2039342F-FDE5-4DA7-B441-C1FE5BB179D2}" dt="2023-03-29T06:31:21.591" v="5291" actId="20577"/>
        <pc:sldMkLst>
          <pc:docMk/>
          <pc:sldMk cId="36767728" sldId="366"/>
        </pc:sldMkLst>
        <pc:spChg chg="mod">
          <ac:chgData name="정해민" userId="c43181e0-4528-46ce-a704-969ea6ab2da0" providerId="ADAL" clId="{2039342F-FDE5-4DA7-B441-C1FE5BB179D2}" dt="2023-03-29T06:31:21.591" v="5291" actId="20577"/>
          <ac:spMkLst>
            <pc:docMk/>
            <pc:sldMk cId="36767728" sldId="366"/>
            <ac:spMk id="22" creationId="{9ADB475E-40C6-93AB-7B6E-42542DC8ADBB}"/>
          </ac:spMkLst>
        </pc:spChg>
        <pc:spChg chg="del">
          <ac:chgData name="정해민" userId="c43181e0-4528-46ce-a704-969ea6ab2da0" providerId="ADAL" clId="{2039342F-FDE5-4DA7-B441-C1FE5BB179D2}" dt="2023-03-29T06:19:09.568" v="5157" actId="478"/>
          <ac:spMkLst>
            <pc:docMk/>
            <pc:sldMk cId="36767728" sldId="366"/>
            <ac:spMk id="23" creationId="{5EA9FAE9-B3ED-58E6-DE8F-F6401B0CF5C3}"/>
          </ac:spMkLst>
        </pc:spChg>
        <pc:spChg chg="mod">
          <ac:chgData name="정해민" userId="c43181e0-4528-46ce-a704-969ea6ab2da0" providerId="ADAL" clId="{2039342F-FDE5-4DA7-B441-C1FE5BB179D2}" dt="2023-03-29T06:25:34.003" v="5224" actId="6549"/>
          <ac:spMkLst>
            <pc:docMk/>
            <pc:sldMk cId="36767728" sldId="366"/>
            <ac:spMk id="34" creationId="{0C6C6F16-FA4D-2FE4-F56D-683408C70556}"/>
          </ac:spMkLst>
        </pc:spChg>
        <pc:spChg chg="mod">
          <ac:chgData name="정해민" userId="c43181e0-4528-46ce-a704-969ea6ab2da0" providerId="ADAL" clId="{2039342F-FDE5-4DA7-B441-C1FE5BB179D2}" dt="2023-03-29T06:18:55.863" v="5152" actId="1076"/>
          <ac:spMkLst>
            <pc:docMk/>
            <pc:sldMk cId="36767728" sldId="366"/>
            <ac:spMk id="35" creationId="{F861D0E2-3DE5-B585-57D2-EC5784FD4879}"/>
          </ac:spMkLst>
        </pc:spChg>
        <pc:spChg chg="del">
          <ac:chgData name="정해민" userId="c43181e0-4528-46ce-a704-969ea6ab2da0" providerId="ADAL" clId="{2039342F-FDE5-4DA7-B441-C1FE5BB179D2}" dt="2023-03-29T06:19:08.873" v="5156" actId="478"/>
          <ac:spMkLst>
            <pc:docMk/>
            <pc:sldMk cId="36767728" sldId="366"/>
            <ac:spMk id="36" creationId="{D7799861-56EB-5430-2760-BD0B1AD06E5A}"/>
          </ac:spMkLst>
        </pc:spChg>
        <pc:picChg chg="del">
          <ac:chgData name="정해민" userId="c43181e0-4528-46ce-a704-969ea6ab2da0" providerId="ADAL" clId="{2039342F-FDE5-4DA7-B441-C1FE5BB179D2}" dt="2023-03-29T06:19:07.548" v="5155" actId="478"/>
          <ac:picMkLst>
            <pc:docMk/>
            <pc:sldMk cId="36767728" sldId="366"/>
            <ac:picMk id="26" creationId="{80E48DEC-E117-5E97-4DBA-B1FB389875B5}"/>
          </ac:picMkLst>
        </pc:picChg>
        <pc:cxnChg chg="del">
          <ac:chgData name="정해민" userId="c43181e0-4528-46ce-a704-969ea6ab2da0" providerId="ADAL" clId="{2039342F-FDE5-4DA7-B441-C1FE5BB179D2}" dt="2023-03-29T06:19:10.230" v="5158" actId="478"/>
          <ac:cxnSpMkLst>
            <pc:docMk/>
            <pc:sldMk cId="36767728" sldId="366"/>
            <ac:cxnSpMk id="21" creationId="{8BF3E690-6D77-8B11-D29E-5F0595D5F93A}"/>
          </ac:cxnSpMkLst>
        </pc:cxnChg>
      </pc:sldChg>
      <pc:sldChg chg="delSp modSp add mod">
        <pc:chgData name="정해민" userId="c43181e0-4528-46ce-a704-969ea6ab2da0" providerId="ADAL" clId="{2039342F-FDE5-4DA7-B441-C1FE5BB179D2}" dt="2023-03-29T04:37:44.104" v="4295" actId="1076"/>
        <pc:sldMkLst>
          <pc:docMk/>
          <pc:sldMk cId="4074769308" sldId="367"/>
        </pc:sldMkLst>
        <pc:spChg chg="mod">
          <ac:chgData name="정해민" userId="c43181e0-4528-46ce-a704-969ea6ab2da0" providerId="ADAL" clId="{2039342F-FDE5-4DA7-B441-C1FE5BB179D2}" dt="2023-03-29T04:37:44.104" v="4295" actId="1076"/>
          <ac:spMkLst>
            <pc:docMk/>
            <pc:sldMk cId="4074769308" sldId="367"/>
            <ac:spMk id="2" creationId="{A9D41558-3D3C-262A-92DF-D481FFD4C148}"/>
          </ac:spMkLst>
        </pc:spChg>
        <pc:spChg chg="mod">
          <ac:chgData name="정해민" userId="c43181e0-4528-46ce-a704-969ea6ab2da0" providerId="ADAL" clId="{2039342F-FDE5-4DA7-B441-C1FE5BB179D2}" dt="2023-03-29T04:21:32.262" v="3575" actId="20577"/>
          <ac:spMkLst>
            <pc:docMk/>
            <pc:sldMk cId="4074769308" sldId="367"/>
            <ac:spMk id="3" creationId="{5CB67340-11FE-3886-87A4-6F3788B25331}"/>
          </ac:spMkLst>
        </pc:spChg>
        <pc:spChg chg="del">
          <ac:chgData name="정해민" userId="c43181e0-4528-46ce-a704-969ea6ab2da0" providerId="ADAL" clId="{2039342F-FDE5-4DA7-B441-C1FE5BB179D2}" dt="2023-03-29T04:21:26.471" v="3572" actId="478"/>
          <ac:spMkLst>
            <pc:docMk/>
            <pc:sldMk cId="4074769308" sldId="367"/>
            <ac:spMk id="7" creationId="{C02694A4-39C7-C3A9-592B-CB9D7A955A15}"/>
          </ac:spMkLst>
        </pc:spChg>
        <pc:picChg chg="del">
          <ac:chgData name="정해민" userId="c43181e0-4528-46ce-a704-969ea6ab2da0" providerId="ADAL" clId="{2039342F-FDE5-4DA7-B441-C1FE5BB179D2}" dt="2023-03-29T04:21:25.019" v="3571" actId="478"/>
          <ac:picMkLst>
            <pc:docMk/>
            <pc:sldMk cId="4074769308" sldId="367"/>
            <ac:picMk id="9" creationId="{FC32EE8F-EF14-5C0C-69F6-5AB82FAAA881}"/>
          </ac:picMkLst>
        </pc:picChg>
      </pc:sldChg>
      <pc:sldChg chg="addSp delSp modSp add mod">
        <pc:chgData name="정해민" userId="c43181e0-4528-46ce-a704-969ea6ab2da0" providerId="ADAL" clId="{2039342F-FDE5-4DA7-B441-C1FE5BB179D2}" dt="2023-03-29T10:43:47.893" v="7493" actId="20577"/>
        <pc:sldMkLst>
          <pc:docMk/>
          <pc:sldMk cId="1260042294" sldId="368"/>
        </pc:sldMkLst>
        <pc:spChg chg="mod">
          <ac:chgData name="정해민" userId="c43181e0-4528-46ce-a704-969ea6ab2da0" providerId="ADAL" clId="{2039342F-FDE5-4DA7-B441-C1FE5BB179D2}" dt="2023-03-29T09:00:48.958" v="6463" actId="20577"/>
          <ac:spMkLst>
            <pc:docMk/>
            <pc:sldMk cId="1260042294" sldId="368"/>
            <ac:spMk id="2" creationId="{A9D41558-3D3C-262A-92DF-D481FFD4C148}"/>
          </ac:spMkLst>
        </pc:spChg>
        <pc:spChg chg="del">
          <ac:chgData name="정해민" userId="c43181e0-4528-46ce-a704-969ea6ab2da0" providerId="ADAL" clId="{2039342F-FDE5-4DA7-B441-C1FE5BB179D2}" dt="2023-03-29T04:22:27.351" v="3646" actId="478"/>
          <ac:spMkLst>
            <pc:docMk/>
            <pc:sldMk cId="1260042294" sldId="368"/>
            <ac:spMk id="3" creationId="{5CB67340-11FE-3886-87A4-6F3788B25331}"/>
          </ac:spMkLst>
        </pc:spChg>
        <pc:spChg chg="mod">
          <ac:chgData name="정해민" userId="c43181e0-4528-46ce-a704-969ea6ab2da0" providerId="ADAL" clId="{2039342F-FDE5-4DA7-B441-C1FE5BB179D2}" dt="2023-03-29T07:43:38.983" v="5730" actId="404"/>
          <ac:spMkLst>
            <pc:docMk/>
            <pc:sldMk cId="1260042294" sldId="368"/>
            <ac:spMk id="5" creationId="{39108DA2-EB9A-4693-0628-FE7B43E8C08B}"/>
          </ac:spMkLst>
        </pc:spChg>
        <pc:spChg chg="add del mod">
          <ac:chgData name="정해민" userId="c43181e0-4528-46ce-a704-969ea6ab2da0" providerId="ADAL" clId="{2039342F-FDE5-4DA7-B441-C1FE5BB179D2}" dt="2023-03-29T04:22:29.553" v="3647" actId="478"/>
          <ac:spMkLst>
            <pc:docMk/>
            <pc:sldMk cId="1260042294" sldId="368"/>
            <ac:spMk id="8" creationId="{C672D8A5-3F8D-7163-002F-67FDF01C6041}"/>
          </ac:spMkLst>
        </pc:spChg>
        <pc:spChg chg="add mod">
          <ac:chgData name="정해민" userId="c43181e0-4528-46ce-a704-969ea6ab2da0" providerId="ADAL" clId="{2039342F-FDE5-4DA7-B441-C1FE5BB179D2}" dt="2023-03-29T04:31:44.959" v="4102" actId="1076"/>
          <ac:spMkLst>
            <pc:docMk/>
            <pc:sldMk cId="1260042294" sldId="368"/>
            <ac:spMk id="9" creationId="{9503FC2D-A729-3E88-9C62-A30DC9BA024A}"/>
          </ac:spMkLst>
        </pc:spChg>
        <pc:spChg chg="add mod">
          <ac:chgData name="정해민" userId="c43181e0-4528-46ce-a704-969ea6ab2da0" providerId="ADAL" clId="{2039342F-FDE5-4DA7-B441-C1FE5BB179D2}" dt="2023-03-29T07:44:39.008" v="5735" actId="1076"/>
          <ac:spMkLst>
            <pc:docMk/>
            <pc:sldMk cId="1260042294" sldId="368"/>
            <ac:spMk id="10" creationId="{EE3892B6-453B-BDB0-D792-468461771A55}"/>
          </ac:spMkLst>
        </pc:spChg>
        <pc:spChg chg="add mod">
          <ac:chgData name="정해민" userId="c43181e0-4528-46ce-a704-969ea6ab2da0" providerId="ADAL" clId="{2039342F-FDE5-4DA7-B441-C1FE5BB179D2}" dt="2023-03-29T04:49:42.002" v="4773" actId="1076"/>
          <ac:spMkLst>
            <pc:docMk/>
            <pc:sldMk cId="1260042294" sldId="368"/>
            <ac:spMk id="11" creationId="{FB94B72E-F210-F5F9-5A6C-966A1E8F3D90}"/>
          </ac:spMkLst>
        </pc:spChg>
        <pc:spChg chg="add mod">
          <ac:chgData name="정해민" userId="c43181e0-4528-46ce-a704-969ea6ab2da0" providerId="ADAL" clId="{2039342F-FDE5-4DA7-B441-C1FE5BB179D2}" dt="2023-03-29T04:29:58.182" v="4067" actId="1076"/>
          <ac:spMkLst>
            <pc:docMk/>
            <pc:sldMk cId="1260042294" sldId="368"/>
            <ac:spMk id="12" creationId="{F08C73B3-8817-C696-D134-D39E50354EE6}"/>
          </ac:spMkLst>
        </pc:spChg>
        <pc:spChg chg="add mod">
          <ac:chgData name="정해민" userId="c43181e0-4528-46ce-a704-969ea6ab2da0" providerId="ADAL" clId="{2039342F-FDE5-4DA7-B441-C1FE5BB179D2}" dt="2023-03-29T04:31:04.996" v="4085" actId="1076"/>
          <ac:spMkLst>
            <pc:docMk/>
            <pc:sldMk cId="1260042294" sldId="368"/>
            <ac:spMk id="13" creationId="{1A4BF32A-BE4D-3107-1C0D-1CB1AE9BF90A}"/>
          </ac:spMkLst>
        </pc:spChg>
        <pc:spChg chg="add mod">
          <ac:chgData name="정해민" userId="c43181e0-4528-46ce-a704-969ea6ab2da0" providerId="ADAL" clId="{2039342F-FDE5-4DA7-B441-C1FE5BB179D2}" dt="2023-03-29T10:41:35.394" v="7473" actId="20577"/>
          <ac:spMkLst>
            <pc:docMk/>
            <pc:sldMk cId="1260042294" sldId="368"/>
            <ac:spMk id="14" creationId="{017E3B65-996E-D5E0-57BD-F8B4FC88774B}"/>
          </ac:spMkLst>
        </pc:spChg>
        <pc:spChg chg="add mod">
          <ac:chgData name="정해민" userId="c43181e0-4528-46ce-a704-969ea6ab2da0" providerId="ADAL" clId="{2039342F-FDE5-4DA7-B441-C1FE5BB179D2}" dt="2023-03-29T10:36:07.842" v="7399" actId="255"/>
          <ac:spMkLst>
            <pc:docMk/>
            <pc:sldMk cId="1260042294" sldId="368"/>
            <ac:spMk id="15" creationId="{419FEC11-F9F2-05CC-AC72-F7561242795C}"/>
          </ac:spMkLst>
        </pc:spChg>
        <pc:spChg chg="add mod">
          <ac:chgData name="정해민" userId="c43181e0-4528-46ce-a704-969ea6ab2da0" providerId="ADAL" clId="{2039342F-FDE5-4DA7-B441-C1FE5BB179D2}" dt="2023-03-29T10:36:10.752" v="7400" actId="255"/>
          <ac:spMkLst>
            <pc:docMk/>
            <pc:sldMk cId="1260042294" sldId="368"/>
            <ac:spMk id="16" creationId="{F3785E1F-F04B-6329-31A1-3E8559E83465}"/>
          </ac:spMkLst>
        </pc:spChg>
        <pc:spChg chg="add mod">
          <ac:chgData name="정해민" userId="c43181e0-4528-46ce-a704-969ea6ab2da0" providerId="ADAL" clId="{2039342F-FDE5-4DA7-B441-C1FE5BB179D2}" dt="2023-03-29T10:36:04.213" v="7398" actId="255"/>
          <ac:spMkLst>
            <pc:docMk/>
            <pc:sldMk cId="1260042294" sldId="368"/>
            <ac:spMk id="17" creationId="{4D56F0C0-4EF8-6582-02CA-A11B444FD28C}"/>
          </ac:spMkLst>
        </pc:spChg>
        <pc:spChg chg="add mod">
          <ac:chgData name="정해민" userId="c43181e0-4528-46ce-a704-969ea6ab2da0" providerId="ADAL" clId="{2039342F-FDE5-4DA7-B441-C1FE5BB179D2}" dt="2023-03-29T10:36:14.136" v="7401" actId="255"/>
          <ac:spMkLst>
            <pc:docMk/>
            <pc:sldMk cId="1260042294" sldId="368"/>
            <ac:spMk id="18" creationId="{A36E281E-1263-4A86-21A8-ABD070F451E9}"/>
          </ac:spMkLst>
        </pc:spChg>
        <pc:spChg chg="add mod">
          <ac:chgData name="정해민" userId="c43181e0-4528-46ce-a704-969ea6ab2da0" providerId="ADAL" clId="{2039342F-FDE5-4DA7-B441-C1FE5BB179D2}" dt="2023-03-29T04:36:36.459" v="4291" actId="207"/>
          <ac:spMkLst>
            <pc:docMk/>
            <pc:sldMk cId="1260042294" sldId="368"/>
            <ac:spMk id="19" creationId="{17A24C9D-7FD1-3F9B-4CEB-4434F0293810}"/>
          </ac:spMkLst>
        </pc:spChg>
        <pc:spChg chg="add mod">
          <ac:chgData name="정해민" userId="c43181e0-4528-46ce-a704-969ea6ab2da0" providerId="ADAL" clId="{2039342F-FDE5-4DA7-B441-C1FE5BB179D2}" dt="2023-03-29T10:36:17.002" v="7402" actId="255"/>
          <ac:spMkLst>
            <pc:docMk/>
            <pc:sldMk cId="1260042294" sldId="368"/>
            <ac:spMk id="20" creationId="{37607D2A-8593-3B60-A86A-5AEDA9971121}"/>
          </ac:spMkLst>
        </pc:spChg>
        <pc:spChg chg="add mod">
          <ac:chgData name="정해민" userId="c43181e0-4528-46ce-a704-969ea6ab2da0" providerId="ADAL" clId="{2039342F-FDE5-4DA7-B441-C1FE5BB179D2}" dt="2023-03-29T10:43:47.893" v="7493" actId="20577"/>
          <ac:spMkLst>
            <pc:docMk/>
            <pc:sldMk cId="1260042294" sldId="368"/>
            <ac:spMk id="21" creationId="{4A71F928-35FD-44AF-2F3C-0B1931433B67}"/>
          </ac:spMkLst>
        </pc:spChg>
        <pc:spChg chg="add del mod">
          <ac:chgData name="정해민" userId="c43181e0-4528-46ce-a704-969ea6ab2da0" providerId="ADAL" clId="{2039342F-FDE5-4DA7-B441-C1FE5BB179D2}" dt="2023-03-29T04:36:21.441" v="4289" actId="478"/>
          <ac:spMkLst>
            <pc:docMk/>
            <pc:sldMk cId="1260042294" sldId="368"/>
            <ac:spMk id="22" creationId="{FBA370C9-D27E-F5FA-A730-C764DBDB6D08}"/>
          </ac:spMkLst>
        </pc:spChg>
        <pc:spChg chg="add del mod">
          <ac:chgData name="정해민" userId="c43181e0-4528-46ce-a704-969ea6ab2da0" providerId="ADAL" clId="{2039342F-FDE5-4DA7-B441-C1FE5BB179D2}" dt="2023-03-29T10:39:58.392" v="7416"/>
          <ac:spMkLst>
            <pc:docMk/>
            <pc:sldMk cId="1260042294" sldId="368"/>
            <ac:spMk id="23" creationId="{3DB9276F-D0FA-1114-0950-C1FD8B057120}"/>
          </ac:spMkLst>
        </pc:spChg>
        <pc:spChg chg="add del mod">
          <ac:chgData name="정해민" userId="c43181e0-4528-46ce-a704-969ea6ab2da0" providerId="ADAL" clId="{2039342F-FDE5-4DA7-B441-C1FE5BB179D2}" dt="2023-03-29T10:40:25.773" v="7429"/>
          <ac:spMkLst>
            <pc:docMk/>
            <pc:sldMk cId="1260042294" sldId="368"/>
            <ac:spMk id="24" creationId="{DDE2BC9C-2EA1-46B1-ADA3-55A04D53F798}"/>
          </ac:spMkLst>
        </pc:spChg>
        <pc:spChg chg="add mod">
          <ac:chgData name="정해민" userId="c43181e0-4528-46ce-a704-969ea6ab2da0" providerId="ADAL" clId="{2039342F-FDE5-4DA7-B441-C1FE5BB179D2}" dt="2023-03-29T10:42:02.283" v="7480" actId="164"/>
          <ac:spMkLst>
            <pc:docMk/>
            <pc:sldMk cId="1260042294" sldId="368"/>
            <ac:spMk id="25" creationId="{2A2DDDF5-FD76-BF3C-F274-CC6C2B48CD03}"/>
          </ac:spMkLst>
        </pc:spChg>
        <pc:grpChg chg="add mod">
          <ac:chgData name="정해민" userId="c43181e0-4528-46ce-a704-969ea6ab2da0" providerId="ADAL" clId="{2039342F-FDE5-4DA7-B441-C1FE5BB179D2}" dt="2023-03-29T10:42:06.460" v="7481" actId="1076"/>
          <ac:grpSpMkLst>
            <pc:docMk/>
            <pc:sldMk cId="1260042294" sldId="368"/>
            <ac:grpSpMk id="26" creationId="{01B89A4D-A017-DE19-B8FD-CBE55FC5BFEE}"/>
          </ac:grpSpMkLst>
        </pc:grpChg>
      </pc:sldChg>
      <pc:sldChg chg="addSp modSp add mod ord">
        <pc:chgData name="정해민" userId="c43181e0-4528-46ce-a704-969ea6ab2da0" providerId="ADAL" clId="{2039342F-FDE5-4DA7-B441-C1FE5BB179D2}" dt="2023-03-29T09:27:22.203" v="7149" actId="20577"/>
        <pc:sldMkLst>
          <pc:docMk/>
          <pc:sldMk cId="3985195365" sldId="369"/>
        </pc:sldMkLst>
        <pc:spChg chg="mod">
          <ac:chgData name="정해민" userId="c43181e0-4528-46ce-a704-969ea6ab2da0" providerId="ADAL" clId="{2039342F-FDE5-4DA7-B441-C1FE5BB179D2}" dt="2023-03-29T04:22:19.170" v="3645" actId="20577"/>
          <ac:spMkLst>
            <pc:docMk/>
            <pc:sldMk cId="3985195365" sldId="369"/>
            <ac:spMk id="2" creationId="{A9D41558-3D3C-262A-92DF-D481FFD4C148}"/>
          </ac:spMkLst>
        </pc:spChg>
        <pc:spChg chg="mod">
          <ac:chgData name="정해민" userId="c43181e0-4528-46ce-a704-969ea6ab2da0" providerId="ADAL" clId="{2039342F-FDE5-4DA7-B441-C1FE5BB179D2}" dt="2023-03-29T09:27:22.203" v="7149" actId="20577"/>
          <ac:spMkLst>
            <pc:docMk/>
            <pc:sldMk cId="3985195365" sldId="369"/>
            <ac:spMk id="3" creationId="{5CB67340-11FE-3886-87A4-6F3788B25331}"/>
          </ac:spMkLst>
        </pc:spChg>
        <pc:picChg chg="add mod">
          <ac:chgData name="정해민" userId="c43181e0-4528-46ce-a704-969ea6ab2da0" providerId="ADAL" clId="{2039342F-FDE5-4DA7-B441-C1FE5BB179D2}" dt="2023-03-29T09:06:21.239" v="6703" actId="1076"/>
          <ac:picMkLst>
            <pc:docMk/>
            <pc:sldMk cId="3985195365" sldId="369"/>
            <ac:picMk id="8" creationId="{15CFF460-2E6B-9C45-16EF-B955196ED466}"/>
          </ac:picMkLst>
        </pc:picChg>
        <pc:picChg chg="add mod">
          <ac:chgData name="정해민" userId="c43181e0-4528-46ce-a704-969ea6ab2da0" providerId="ADAL" clId="{2039342F-FDE5-4DA7-B441-C1FE5BB179D2}" dt="2023-03-29T09:14:11.521" v="7042" actId="1076"/>
          <ac:picMkLst>
            <pc:docMk/>
            <pc:sldMk cId="3985195365" sldId="369"/>
            <ac:picMk id="10" creationId="{B0BFA40A-9C0C-DCED-51A3-AB064C1F7FB4}"/>
          </ac:picMkLst>
        </pc:picChg>
      </pc:sldChg>
      <pc:sldChg chg="addSp delSp modSp add mod ord">
        <pc:chgData name="정해민" userId="c43181e0-4528-46ce-a704-969ea6ab2da0" providerId="ADAL" clId="{2039342F-FDE5-4DA7-B441-C1FE5BB179D2}" dt="2023-03-29T08:52:47.310" v="6283"/>
        <pc:sldMkLst>
          <pc:docMk/>
          <pc:sldMk cId="2247156206" sldId="370"/>
        </pc:sldMkLst>
        <pc:spChg chg="mod">
          <ac:chgData name="정해민" userId="c43181e0-4528-46ce-a704-969ea6ab2da0" providerId="ADAL" clId="{2039342F-FDE5-4DA7-B441-C1FE5BB179D2}" dt="2023-03-29T04:22:40.793" v="3670" actId="20577"/>
          <ac:spMkLst>
            <pc:docMk/>
            <pc:sldMk cId="2247156206" sldId="370"/>
            <ac:spMk id="2" creationId="{A9D41558-3D3C-262A-92DF-D481FFD4C148}"/>
          </ac:spMkLst>
        </pc:spChg>
        <pc:spChg chg="mod">
          <ac:chgData name="정해민" userId="c43181e0-4528-46ce-a704-969ea6ab2da0" providerId="ADAL" clId="{2039342F-FDE5-4DA7-B441-C1FE5BB179D2}" dt="2023-03-29T04:24:47.674" v="3801" actId="20577"/>
          <ac:spMkLst>
            <pc:docMk/>
            <pc:sldMk cId="2247156206" sldId="370"/>
            <ac:spMk id="3" creationId="{5CB67340-11FE-3886-87A4-6F3788B25331}"/>
          </ac:spMkLst>
        </pc:spChg>
        <pc:picChg chg="add mod">
          <ac:chgData name="정해민" userId="c43181e0-4528-46ce-a704-969ea6ab2da0" providerId="ADAL" clId="{2039342F-FDE5-4DA7-B441-C1FE5BB179D2}" dt="2023-03-29T04:37:55.239" v="4296" actId="1076"/>
          <ac:picMkLst>
            <pc:docMk/>
            <pc:sldMk cId="2247156206" sldId="370"/>
            <ac:picMk id="7" creationId="{3C2D0320-8AE4-80E7-862F-AB784129176F}"/>
          </ac:picMkLst>
        </pc:picChg>
        <pc:picChg chg="add del mod">
          <ac:chgData name="정해민" userId="c43181e0-4528-46ce-a704-969ea6ab2da0" providerId="ADAL" clId="{2039342F-FDE5-4DA7-B441-C1FE5BB179D2}" dt="2023-03-29T08:52:47.310" v="6283"/>
          <ac:picMkLst>
            <pc:docMk/>
            <pc:sldMk cId="2247156206" sldId="370"/>
            <ac:picMk id="8" creationId="{82F92EFD-98BE-AFCD-3614-355A2365DA23}"/>
          </ac:picMkLst>
        </pc:picChg>
      </pc:sldChg>
      <pc:sldChg chg="delSp modSp add mod">
        <pc:chgData name="정해민" userId="c43181e0-4528-46ce-a704-969ea6ab2da0" providerId="ADAL" clId="{2039342F-FDE5-4DA7-B441-C1FE5BB179D2}" dt="2023-03-29T09:02:41.622" v="6579" actId="20577"/>
        <pc:sldMkLst>
          <pc:docMk/>
          <pc:sldMk cId="3960346617" sldId="371"/>
        </pc:sldMkLst>
        <pc:spChg chg="mod">
          <ac:chgData name="정해민" userId="c43181e0-4528-46ce-a704-969ea6ab2da0" providerId="ADAL" clId="{2039342F-FDE5-4DA7-B441-C1FE5BB179D2}" dt="2023-03-29T04:38:49.986" v="4305" actId="20577"/>
          <ac:spMkLst>
            <pc:docMk/>
            <pc:sldMk cId="3960346617" sldId="371"/>
            <ac:spMk id="2" creationId="{A9D41558-3D3C-262A-92DF-D481FFD4C148}"/>
          </ac:spMkLst>
        </pc:spChg>
        <pc:spChg chg="mod">
          <ac:chgData name="정해민" userId="c43181e0-4528-46ce-a704-969ea6ab2da0" providerId="ADAL" clId="{2039342F-FDE5-4DA7-B441-C1FE5BB179D2}" dt="2023-03-29T09:02:41.622" v="6579" actId="20577"/>
          <ac:spMkLst>
            <pc:docMk/>
            <pc:sldMk cId="3960346617" sldId="371"/>
            <ac:spMk id="3" creationId="{5CB67340-11FE-3886-87A4-6F3788B25331}"/>
          </ac:spMkLst>
        </pc:spChg>
        <pc:spChg chg="del">
          <ac:chgData name="정해민" userId="c43181e0-4528-46ce-a704-969ea6ab2da0" providerId="ADAL" clId="{2039342F-FDE5-4DA7-B441-C1FE5BB179D2}" dt="2023-03-29T04:38:52.507" v="4307" actId="478"/>
          <ac:spMkLst>
            <pc:docMk/>
            <pc:sldMk cId="3960346617" sldId="371"/>
            <ac:spMk id="7" creationId="{C02694A4-39C7-C3A9-592B-CB9D7A955A15}"/>
          </ac:spMkLst>
        </pc:spChg>
        <pc:picChg chg="del">
          <ac:chgData name="정해민" userId="c43181e0-4528-46ce-a704-969ea6ab2da0" providerId="ADAL" clId="{2039342F-FDE5-4DA7-B441-C1FE5BB179D2}" dt="2023-03-29T04:38:51.427" v="4306" actId="478"/>
          <ac:picMkLst>
            <pc:docMk/>
            <pc:sldMk cId="3960346617" sldId="371"/>
            <ac:picMk id="9" creationId="{FC32EE8F-EF14-5C0C-69F6-5AB82FAAA881}"/>
          </ac:picMkLst>
        </pc:picChg>
      </pc:sldChg>
      <pc:sldChg chg="addSp modSp add mod">
        <pc:chgData name="정해민" userId="c43181e0-4528-46ce-a704-969ea6ab2da0" providerId="ADAL" clId="{2039342F-FDE5-4DA7-B441-C1FE5BB179D2}" dt="2023-03-29T10:35:26.332" v="7394" actId="1076"/>
        <pc:sldMkLst>
          <pc:docMk/>
          <pc:sldMk cId="859907362" sldId="372"/>
        </pc:sldMkLst>
        <pc:spChg chg="mod">
          <ac:chgData name="정해민" userId="c43181e0-4528-46ce-a704-969ea6ab2da0" providerId="ADAL" clId="{2039342F-FDE5-4DA7-B441-C1FE5BB179D2}" dt="2023-03-29T04:48:35.028" v="4730" actId="20577"/>
          <ac:spMkLst>
            <pc:docMk/>
            <pc:sldMk cId="859907362" sldId="372"/>
            <ac:spMk id="2" creationId="{A9D41558-3D3C-262A-92DF-D481FFD4C148}"/>
          </ac:spMkLst>
        </pc:spChg>
        <pc:spChg chg="mod">
          <ac:chgData name="정해민" userId="c43181e0-4528-46ce-a704-969ea6ab2da0" providerId="ADAL" clId="{2039342F-FDE5-4DA7-B441-C1FE5BB179D2}" dt="2023-03-29T10:25:22.652" v="7390" actId="20577"/>
          <ac:spMkLst>
            <pc:docMk/>
            <pc:sldMk cId="859907362" sldId="372"/>
            <ac:spMk id="3" creationId="{5CB67340-11FE-3886-87A4-6F3788B25331}"/>
          </ac:spMkLst>
        </pc:spChg>
        <pc:picChg chg="add mod">
          <ac:chgData name="정해민" userId="c43181e0-4528-46ce-a704-969ea6ab2da0" providerId="ADAL" clId="{2039342F-FDE5-4DA7-B441-C1FE5BB179D2}" dt="2023-03-29T10:35:25.422" v="7393" actId="1076"/>
          <ac:picMkLst>
            <pc:docMk/>
            <pc:sldMk cId="859907362" sldId="372"/>
            <ac:picMk id="8" creationId="{3BBA3037-9A64-86A7-BDC0-30BF629A8CF9}"/>
          </ac:picMkLst>
        </pc:picChg>
        <pc:picChg chg="add mod">
          <ac:chgData name="정해민" userId="c43181e0-4528-46ce-a704-969ea6ab2da0" providerId="ADAL" clId="{2039342F-FDE5-4DA7-B441-C1FE5BB179D2}" dt="2023-03-29T10:35:26.332" v="7394" actId="1076"/>
          <ac:picMkLst>
            <pc:docMk/>
            <pc:sldMk cId="859907362" sldId="372"/>
            <ac:picMk id="10" creationId="{ADB50880-4CA9-CD7A-82E9-8C57518EF732}"/>
          </ac:picMkLst>
        </pc:picChg>
      </pc:sldChg>
      <pc:sldChg chg="addSp delSp modSp add mod">
        <pc:chgData name="정해민" userId="c43181e0-4528-46ce-a704-969ea6ab2da0" providerId="ADAL" clId="{2039342F-FDE5-4DA7-B441-C1FE5BB179D2}" dt="2023-03-29T07:38:13.476" v="5728" actId="20577"/>
        <pc:sldMkLst>
          <pc:docMk/>
          <pc:sldMk cId="16856491" sldId="373"/>
        </pc:sldMkLst>
        <pc:spChg chg="mod">
          <ac:chgData name="정해민" userId="c43181e0-4528-46ce-a704-969ea6ab2da0" providerId="ADAL" clId="{2039342F-FDE5-4DA7-B441-C1FE5BB179D2}" dt="2023-03-29T04:50:02.417" v="4797" actId="20577"/>
          <ac:spMkLst>
            <pc:docMk/>
            <pc:sldMk cId="16856491" sldId="373"/>
            <ac:spMk id="2" creationId="{A9D41558-3D3C-262A-92DF-D481FFD4C148}"/>
          </ac:spMkLst>
        </pc:spChg>
        <pc:spChg chg="del">
          <ac:chgData name="정해민" userId="c43181e0-4528-46ce-a704-969ea6ab2da0" providerId="ADAL" clId="{2039342F-FDE5-4DA7-B441-C1FE5BB179D2}" dt="2023-03-29T07:26:25.752" v="5398" actId="478"/>
          <ac:spMkLst>
            <pc:docMk/>
            <pc:sldMk cId="16856491" sldId="373"/>
            <ac:spMk id="3" creationId="{5CB67340-11FE-3886-87A4-6F3788B25331}"/>
          </ac:spMkLst>
        </pc:spChg>
        <pc:spChg chg="add del mod">
          <ac:chgData name="정해민" userId="c43181e0-4528-46ce-a704-969ea6ab2da0" providerId="ADAL" clId="{2039342F-FDE5-4DA7-B441-C1FE5BB179D2}" dt="2023-03-29T07:26:59.189" v="5399" actId="478"/>
          <ac:spMkLst>
            <pc:docMk/>
            <pc:sldMk cId="16856491" sldId="373"/>
            <ac:spMk id="8" creationId="{41273483-6371-ABC3-D5A3-849974C5B7CC}"/>
          </ac:spMkLst>
        </pc:spChg>
        <pc:spChg chg="add mod">
          <ac:chgData name="정해민" userId="c43181e0-4528-46ce-a704-969ea6ab2da0" providerId="ADAL" clId="{2039342F-FDE5-4DA7-B441-C1FE5BB179D2}" dt="2023-03-29T07:38:13.476" v="5728" actId="20577"/>
          <ac:spMkLst>
            <pc:docMk/>
            <pc:sldMk cId="16856491" sldId="373"/>
            <ac:spMk id="9" creationId="{BC27BC82-9F63-C381-1ADE-144930208D58}"/>
          </ac:spMkLst>
        </pc:spChg>
        <pc:spChg chg="add mod">
          <ac:chgData name="정해민" userId="c43181e0-4528-46ce-a704-969ea6ab2da0" providerId="ADAL" clId="{2039342F-FDE5-4DA7-B441-C1FE5BB179D2}" dt="2023-03-29T07:38:04.326" v="5701" actId="20577"/>
          <ac:spMkLst>
            <pc:docMk/>
            <pc:sldMk cId="16856491" sldId="373"/>
            <ac:spMk id="10" creationId="{AD68D9D8-C8D0-42C2-E4C8-AE22CD036CB6}"/>
          </ac:spMkLst>
        </pc:spChg>
        <pc:spChg chg="add del mod">
          <ac:chgData name="정해민" userId="c43181e0-4528-46ce-a704-969ea6ab2da0" providerId="ADAL" clId="{2039342F-FDE5-4DA7-B441-C1FE5BB179D2}" dt="2023-03-29T07:27:44.430" v="5411" actId="478"/>
          <ac:spMkLst>
            <pc:docMk/>
            <pc:sldMk cId="16856491" sldId="373"/>
            <ac:spMk id="11" creationId="{FCB8410B-FE27-A9A6-5783-D71CB55BADCD}"/>
          </ac:spMkLst>
        </pc:spChg>
        <pc:spChg chg="add mod">
          <ac:chgData name="정해민" userId="c43181e0-4528-46ce-a704-969ea6ab2da0" providerId="ADAL" clId="{2039342F-FDE5-4DA7-B441-C1FE5BB179D2}" dt="2023-03-29T07:37:50.374" v="5662" actId="20577"/>
          <ac:spMkLst>
            <pc:docMk/>
            <pc:sldMk cId="16856491" sldId="373"/>
            <ac:spMk id="12" creationId="{3F02D299-C6A8-F714-BA42-3AC215B516EE}"/>
          </ac:spMkLst>
        </pc:spChg>
        <pc:spChg chg="add mod">
          <ac:chgData name="정해민" userId="c43181e0-4528-46ce-a704-969ea6ab2da0" providerId="ADAL" clId="{2039342F-FDE5-4DA7-B441-C1FE5BB179D2}" dt="2023-03-29T07:34:09.526" v="5542" actId="1076"/>
          <ac:spMkLst>
            <pc:docMk/>
            <pc:sldMk cId="16856491" sldId="373"/>
            <ac:spMk id="13" creationId="{C588D5FB-A660-E7EB-DC83-442F7AA3C2C3}"/>
          </ac:spMkLst>
        </pc:spChg>
        <pc:spChg chg="add mod">
          <ac:chgData name="정해민" userId="c43181e0-4528-46ce-a704-969ea6ab2da0" providerId="ADAL" clId="{2039342F-FDE5-4DA7-B441-C1FE5BB179D2}" dt="2023-03-29T07:34:15.045" v="5543" actId="1076"/>
          <ac:spMkLst>
            <pc:docMk/>
            <pc:sldMk cId="16856491" sldId="373"/>
            <ac:spMk id="14" creationId="{27F561A9-82C5-F3D6-8F67-3A8127A64BA1}"/>
          </ac:spMkLst>
        </pc:spChg>
        <pc:spChg chg="add mod">
          <ac:chgData name="정해민" userId="c43181e0-4528-46ce-a704-969ea6ab2da0" providerId="ADAL" clId="{2039342F-FDE5-4DA7-B441-C1FE5BB179D2}" dt="2023-03-29T07:32:29.019" v="5511" actId="208"/>
          <ac:spMkLst>
            <pc:docMk/>
            <pc:sldMk cId="16856491" sldId="373"/>
            <ac:spMk id="19" creationId="{F5DDB8D9-AB91-F66A-9AB1-D2BABF88309F}"/>
          </ac:spMkLst>
        </pc:spChg>
        <pc:spChg chg="add mod">
          <ac:chgData name="정해민" userId="c43181e0-4528-46ce-a704-969ea6ab2da0" providerId="ADAL" clId="{2039342F-FDE5-4DA7-B441-C1FE5BB179D2}" dt="2023-03-29T07:32:54.984" v="5522" actId="14100"/>
          <ac:spMkLst>
            <pc:docMk/>
            <pc:sldMk cId="16856491" sldId="373"/>
            <ac:spMk id="20" creationId="{750EE7BC-F56A-D660-3AF1-A12FB84E7E23}"/>
          </ac:spMkLst>
        </pc:spChg>
        <pc:spChg chg="add mod">
          <ac:chgData name="정해민" userId="c43181e0-4528-46ce-a704-969ea6ab2da0" providerId="ADAL" clId="{2039342F-FDE5-4DA7-B441-C1FE5BB179D2}" dt="2023-03-29T07:33:46.448" v="5537" actId="207"/>
          <ac:spMkLst>
            <pc:docMk/>
            <pc:sldMk cId="16856491" sldId="373"/>
            <ac:spMk id="21" creationId="{E361A3F3-49A7-E586-C599-E0603DAA27DC}"/>
          </ac:spMkLst>
        </pc:spChg>
        <pc:spChg chg="add mod">
          <ac:chgData name="정해민" userId="c43181e0-4528-46ce-a704-969ea6ab2da0" providerId="ADAL" clId="{2039342F-FDE5-4DA7-B441-C1FE5BB179D2}" dt="2023-03-29T07:34:46.524" v="5570" actId="20577"/>
          <ac:spMkLst>
            <pc:docMk/>
            <pc:sldMk cId="16856491" sldId="373"/>
            <ac:spMk id="22" creationId="{08502DA3-EF0B-C485-1451-AA7951602671}"/>
          </ac:spMkLst>
        </pc:spChg>
        <pc:spChg chg="add mod">
          <ac:chgData name="정해민" userId="c43181e0-4528-46ce-a704-969ea6ab2da0" providerId="ADAL" clId="{2039342F-FDE5-4DA7-B441-C1FE5BB179D2}" dt="2023-03-29T07:35:21.022" v="5605" actId="20577"/>
          <ac:spMkLst>
            <pc:docMk/>
            <pc:sldMk cId="16856491" sldId="373"/>
            <ac:spMk id="23" creationId="{2018E1FB-8B4E-9A68-9C8B-57D80C04B841}"/>
          </ac:spMkLst>
        </pc:spChg>
        <pc:spChg chg="add mod">
          <ac:chgData name="정해민" userId="c43181e0-4528-46ce-a704-969ea6ab2da0" providerId="ADAL" clId="{2039342F-FDE5-4DA7-B441-C1FE5BB179D2}" dt="2023-03-29T07:35:35.736" v="5621" actId="1076"/>
          <ac:spMkLst>
            <pc:docMk/>
            <pc:sldMk cId="16856491" sldId="373"/>
            <ac:spMk id="24" creationId="{637C36DC-C5C6-C80A-BE4C-26D3C55BF65B}"/>
          </ac:spMkLst>
        </pc:spChg>
        <pc:picChg chg="add mod">
          <ac:chgData name="정해민" userId="c43181e0-4528-46ce-a704-969ea6ab2da0" providerId="ADAL" clId="{2039342F-FDE5-4DA7-B441-C1FE5BB179D2}" dt="2023-03-29T07:32:15.061" v="5508" actId="1076"/>
          <ac:picMkLst>
            <pc:docMk/>
            <pc:sldMk cId="16856491" sldId="373"/>
            <ac:picMk id="16" creationId="{088735EB-5DC0-7E82-DAF7-74F5513683A2}"/>
          </ac:picMkLst>
        </pc:picChg>
        <pc:picChg chg="add mod">
          <ac:chgData name="정해민" userId="c43181e0-4528-46ce-a704-969ea6ab2da0" providerId="ADAL" clId="{2039342F-FDE5-4DA7-B441-C1FE5BB179D2}" dt="2023-03-29T07:32:11.509" v="5507" actId="1076"/>
          <ac:picMkLst>
            <pc:docMk/>
            <pc:sldMk cId="16856491" sldId="373"/>
            <ac:picMk id="18" creationId="{C02EF68F-78FE-2481-40EA-700E04E9E3E2}"/>
          </ac:picMkLst>
        </pc:picChg>
      </pc:sldChg>
      <pc:sldChg chg="addSp delSp modSp add mod">
        <pc:chgData name="정해민" userId="c43181e0-4528-46ce-a704-969ea6ab2da0" providerId="ADAL" clId="{2039342F-FDE5-4DA7-B441-C1FE5BB179D2}" dt="2023-03-29T06:43:09.623" v="5344" actId="14100"/>
        <pc:sldMkLst>
          <pc:docMk/>
          <pc:sldMk cId="3021192033" sldId="374"/>
        </pc:sldMkLst>
        <pc:spChg chg="add del mod">
          <ac:chgData name="정해민" userId="c43181e0-4528-46ce-a704-969ea6ab2da0" providerId="ADAL" clId="{2039342F-FDE5-4DA7-B441-C1FE5BB179D2}" dt="2023-03-29T06:38:09.610" v="5316" actId="478"/>
          <ac:spMkLst>
            <pc:docMk/>
            <pc:sldMk cId="3021192033" sldId="374"/>
            <ac:spMk id="7" creationId="{5BB33E2D-82FD-C398-E6EC-058D45CD3BCD}"/>
          </ac:spMkLst>
        </pc:spChg>
        <pc:spChg chg="mod">
          <ac:chgData name="정해민" userId="c43181e0-4528-46ce-a704-969ea6ab2da0" providerId="ADAL" clId="{2039342F-FDE5-4DA7-B441-C1FE5BB179D2}" dt="2023-03-29T06:31:15.232" v="5289" actId="20577"/>
          <ac:spMkLst>
            <pc:docMk/>
            <pc:sldMk cId="3021192033" sldId="374"/>
            <ac:spMk id="22" creationId="{9ADB475E-40C6-93AB-7B6E-42542DC8ADBB}"/>
          </ac:spMkLst>
        </pc:spChg>
        <pc:spChg chg="mod">
          <ac:chgData name="정해민" userId="c43181e0-4528-46ce-a704-969ea6ab2da0" providerId="ADAL" clId="{2039342F-FDE5-4DA7-B441-C1FE5BB179D2}" dt="2023-03-29T06:25:26.931" v="5222" actId="20577"/>
          <ac:spMkLst>
            <pc:docMk/>
            <pc:sldMk cId="3021192033" sldId="374"/>
            <ac:spMk id="34" creationId="{0C6C6F16-FA4D-2FE4-F56D-683408C70556}"/>
          </ac:spMkLst>
        </pc:spChg>
        <pc:spChg chg="mod">
          <ac:chgData name="정해민" userId="c43181e0-4528-46ce-a704-969ea6ab2da0" providerId="ADAL" clId="{2039342F-FDE5-4DA7-B441-C1FE5BB179D2}" dt="2023-03-29T06:43:09.623" v="5344" actId="14100"/>
          <ac:spMkLst>
            <pc:docMk/>
            <pc:sldMk cId="3021192033" sldId="374"/>
            <ac:spMk id="36" creationId="{D7799861-56EB-5430-2760-BD0B1AD06E5A}"/>
          </ac:spMkLst>
        </pc:spChg>
        <pc:picChg chg="add del mod">
          <ac:chgData name="정해민" userId="c43181e0-4528-46ce-a704-969ea6ab2da0" providerId="ADAL" clId="{2039342F-FDE5-4DA7-B441-C1FE5BB179D2}" dt="2023-03-29T06:42:37.111" v="5332" actId="478"/>
          <ac:picMkLst>
            <pc:docMk/>
            <pc:sldMk cId="3021192033" sldId="374"/>
            <ac:picMk id="9" creationId="{962FB9B8-8C62-4B05-02AF-7B704B4B2948}"/>
          </ac:picMkLst>
        </pc:picChg>
        <pc:picChg chg="add mod modCrop">
          <ac:chgData name="정해민" userId="c43181e0-4528-46ce-a704-969ea6ab2da0" providerId="ADAL" clId="{2039342F-FDE5-4DA7-B441-C1FE5BB179D2}" dt="2023-03-29T06:43:00.816" v="5335" actId="1076"/>
          <ac:picMkLst>
            <pc:docMk/>
            <pc:sldMk cId="3021192033" sldId="374"/>
            <ac:picMk id="11" creationId="{FD63CA87-3DE5-EA46-B74F-DAA0D2F2E6D7}"/>
          </ac:picMkLst>
        </pc:picChg>
        <pc:picChg chg="del">
          <ac:chgData name="정해민" userId="c43181e0-4528-46ce-a704-969ea6ab2da0" providerId="ADAL" clId="{2039342F-FDE5-4DA7-B441-C1FE5BB179D2}" dt="2023-03-29T06:41:59.018" v="5319" actId="478"/>
          <ac:picMkLst>
            <pc:docMk/>
            <pc:sldMk cId="3021192033" sldId="374"/>
            <ac:picMk id="26" creationId="{80E48DEC-E117-5E97-4DBA-B1FB389875B5}"/>
          </ac:picMkLst>
        </pc:picChg>
      </pc:sldChg>
      <pc:sldChg chg="addSp modSp add mod">
        <pc:chgData name="정해민" userId="c43181e0-4528-46ce-a704-969ea6ab2da0" providerId="ADAL" clId="{2039342F-FDE5-4DA7-B441-C1FE5BB179D2}" dt="2023-03-29T08:27:12.726" v="5984" actId="1076"/>
        <pc:sldMkLst>
          <pc:docMk/>
          <pc:sldMk cId="1286088493" sldId="375"/>
        </pc:sldMkLst>
        <pc:spChg chg="mod">
          <ac:chgData name="정해민" userId="c43181e0-4528-46ce-a704-969ea6ab2da0" providerId="ADAL" clId="{2039342F-FDE5-4DA7-B441-C1FE5BB179D2}" dt="2023-03-29T08:12:19.946" v="5973" actId="20577"/>
          <ac:spMkLst>
            <pc:docMk/>
            <pc:sldMk cId="1286088493" sldId="375"/>
            <ac:spMk id="3" creationId="{5CB67340-11FE-3886-87A4-6F3788B25331}"/>
          </ac:spMkLst>
        </pc:spChg>
        <pc:graphicFrameChg chg="add mod">
          <ac:chgData name="정해민" userId="c43181e0-4528-46ce-a704-969ea6ab2da0" providerId="ADAL" clId="{2039342F-FDE5-4DA7-B441-C1FE5BB179D2}" dt="2023-03-29T08:27:12.726" v="5984" actId="1076"/>
          <ac:graphicFrameMkLst>
            <pc:docMk/>
            <pc:sldMk cId="1286088493" sldId="375"/>
            <ac:graphicFrameMk id="7" creationId="{31A67D02-A806-8137-D1EB-5E2F814917DB}"/>
          </ac:graphicFrameMkLst>
        </pc:graphicFrameChg>
      </pc:sldChg>
      <pc:sldChg chg="add del">
        <pc:chgData name="정해민" userId="c43181e0-4528-46ce-a704-969ea6ab2da0" providerId="ADAL" clId="{2039342F-FDE5-4DA7-B441-C1FE5BB179D2}" dt="2023-03-29T07:57:12.200" v="5743" actId="47"/>
        <pc:sldMkLst>
          <pc:docMk/>
          <pc:sldMk cId="1327720633" sldId="375"/>
        </pc:sldMkLst>
      </pc:sldChg>
      <pc:sldChg chg="add">
        <pc:chgData name="정해민" userId="c43181e0-4528-46ce-a704-969ea6ab2da0" providerId="ADAL" clId="{2039342F-FDE5-4DA7-B441-C1FE5BB179D2}" dt="2023-03-29T08:28:33.305" v="5987"/>
        <pc:sldMkLst>
          <pc:docMk/>
          <pc:sldMk cId="3410799859" sldId="376"/>
        </pc:sldMkLst>
      </pc:sldChg>
      <pc:sldChg chg="addSp delSp modSp add mod">
        <pc:chgData name="정해민" userId="c43181e0-4528-46ce-a704-969ea6ab2da0" providerId="ADAL" clId="{2039342F-FDE5-4DA7-B441-C1FE5BB179D2}" dt="2023-03-29T09:00:23.182" v="6454" actId="20577"/>
        <pc:sldMkLst>
          <pc:docMk/>
          <pc:sldMk cId="1403193028" sldId="377"/>
        </pc:sldMkLst>
        <pc:spChg chg="mod">
          <ac:chgData name="정해민" userId="c43181e0-4528-46ce-a704-969ea6ab2da0" providerId="ADAL" clId="{2039342F-FDE5-4DA7-B441-C1FE5BB179D2}" dt="2023-03-29T08:52:55.401" v="6321" actId="20577"/>
          <ac:spMkLst>
            <pc:docMk/>
            <pc:sldMk cId="1403193028" sldId="377"/>
            <ac:spMk id="2" creationId="{A9D41558-3D3C-262A-92DF-D481FFD4C148}"/>
          </ac:spMkLst>
        </pc:spChg>
        <pc:spChg chg="mod">
          <ac:chgData name="정해민" userId="c43181e0-4528-46ce-a704-969ea6ab2da0" providerId="ADAL" clId="{2039342F-FDE5-4DA7-B441-C1FE5BB179D2}" dt="2023-03-29T08:59:41.354" v="6420" actId="20577"/>
          <ac:spMkLst>
            <pc:docMk/>
            <pc:sldMk cId="1403193028" sldId="377"/>
            <ac:spMk id="3" creationId="{5CB67340-11FE-3886-87A4-6F3788B25331}"/>
          </ac:spMkLst>
        </pc:spChg>
        <pc:spChg chg="add mod">
          <ac:chgData name="정해민" userId="c43181e0-4528-46ce-a704-969ea6ab2da0" providerId="ADAL" clId="{2039342F-FDE5-4DA7-B441-C1FE5BB179D2}" dt="2023-03-29T09:00:23.182" v="6454" actId="20577"/>
          <ac:spMkLst>
            <pc:docMk/>
            <pc:sldMk cId="1403193028" sldId="377"/>
            <ac:spMk id="12" creationId="{28FDB9D8-E8A1-9E81-3F6B-FB9C8A19C5AE}"/>
          </ac:spMkLst>
        </pc:spChg>
        <pc:picChg chg="del">
          <ac:chgData name="정해민" userId="c43181e0-4528-46ce-a704-969ea6ab2da0" providerId="ADAL" clId="{2039342F-FDE5-4DA7-B441-C1FE5BB179D2}" dt="2023-03-29T08:52:57.103" v="6322" actId="478"/>
          <ac:picMkLst>
            <pc:docMk/>
            <pc:sldMk cId="1403193028" sldId="377"/>
            <ac:picMk id="7" creationId="{3C2D0320-8AE4-80E7-862F-AB784129176F}"/>
          </ac:picMkLst>
        </pc:picChg>
        <pc:picChg chg="add mod">
          <ac:chgData name="정해민" userId="c43181e0-4528-46ce-a704-969ea6ab2da0" providerId="ADAL" clId="{2039342F-FDE5-4DA7-B441-C1FE5BB179D2}" dt="2023-03-29T08:59:44.462" v="6435" actId="1035"/>
          <ac:picMkLst>
            <pc:docMk/>
            <pc:sldMk cId="1403193028" sldId="377"/>
            <ac:picMk id="9" creationId="{C64D6795-195D-0DB8-AAF9-56AB09600D83}"/>
          </ac:picMkLst>
        </pc:picChg>
        <pc:picChg chg="add mod">
          <ac:chgData name="정해민" userId="c43181e0-4528-46ce-a704-969ea6ab2da0" providerId="ADAL" clId="{2039342F-FDE5-4DA7-B441-C1FE5BB179D2}" dt="2023-03-29T08:59:44.462" v="6435" actId="1035"/>
          <ac:picMkLst>
            <pc:docMk/>
            <pc:sldMk cId="1403193028" sldId="377"/>
            <ac:picMk id="11" creationId="{6E05F4F8-351B-033F-AAE0-B4F6D1BCAEE0}"/>
          </ac:picMkLst>
        </pc:picChg>
        <pc:cxnChg chg="add mod">
          <ac:chgData name="정해민" userId="c43181e0-4528-46ce-a704-969ea6ab2da0" providerId="ADAL" clId="{2039342F-FDE5-4DA7-B441-C1FE5BB179D2}" dt="2023-03-29T09:00:14.445" v="6452" actId="1036"/>
          <ac:cxnSpMkLst>
            <pc:docMk/>
            <pc:sldMk cId="1403193028" sldId="377"/>
            <ac:cxnSpMk id="14" creationId="{2A991CB8-E9DC-30A8-73E7-53EF9C08C5F9}"/>
          </ac:cxnSpMkLst>
        </pc:cxnChg>
      </pc:sldChg>
      <pc:sldChg chg="addSp delSp modSp add mod">
        <pc:chgData name="정해민" userId="c43181e0-4528-46ce-a704-969ea6ab2da0" providerId="ADAL" clId="{2039342F-FDE5-4DA7-B441-C1FE5BB179D2}" dt="2023-03-29T10:45:01.153" v="7498" actId="1076"/>
        <pc:sldMkLst>
          <pc:docMk/>
          <pc:sldMk cId="1219041111" sldId="378"/>
        </pc:sldMkLst>
        <pc:spChg chg="del">
          <ac:chgData name="정해민" userId="c43181e0-4528-46ce-a704-969ea6ab2da0" providerId="ADAL" clId="{2039342F-FDE5-4DA7-B441-C1FE5BB179D2}" dt="2023-03-29T10:44:55.363" v="7495" actId="478"/>
          <ac:spMkLst>
            <pc:docMk/>
            <pc:sldMk cId="1219041111" sldId="378"/>
            <ac:spMk id="9" creationId="{9503FC2D-A729-3E88-9C62-A30DC9BA024A}"/>
          </ac:spMkLst>
        </pc:spChg>
        <pc:spChg chg="del">
          <ac:chgData name="정해민" userId="c43181e0-4528-46ce-a704-969ea6ab2da0" providerId="ADAL" clId="{2039342F-FDE5-4DA7-B441-C1FE5BB179D2}" dt="2023-03-29T10:44:55.363" v="7495" actId="478"/>
          <ac:spMkLst>
            <pc:docMk/>
            <pc:sldMk cId="1219041111" sldId="378"/>
            <ac:spMk id="10" creationId="{EE3892B6-453B-BDB0-D792-468461771A55}"/>
          </ac:spMkLst>
        </pc:spChg>
        <pc:spChg chg="del">
          <ac:chgData name="정해민" userId="c43181e0-4528-46ce-a704-969ea6ab2da0" providerId="ADAL" clId="{2039342F-FDE5-4DA7-B441-C1FE5BB179D2}" dt="2023-03-29T10:44:55.363" v="7495" actId="478"/>
          <ac:spMkLst>
            <pc:docMk/>
            <pc:sldMk cId="1219041111" sldId="378"/>
            <ac:spMk id="11" creationId="{FB94B72E-F210-F5F9-5A6C-966A1E8F3D90}"/>
          </ac:spMkLst>
        </pc:spChg>
        <pc:spChg chg="del">
          <ac:chgData name="정해민" userId="c43181e0-4528-46ce-a704-969ea6ab2da0" providerId="ADAL" clId="{2039342F-FDE5-4DA7-B441-C1FE5BB179D2}" dt="2023-03-29T10:44:55.363" v="7495" actId="478"/>
          <ac:spMkLst>
            <pc:docMk/>
            <pc:sldMk cId="1219041111" sldId="378"/>
            <ac:spMk id="12" creationId="{F08C73B3-8817-C696-D134-D39E50354EE6}"/>
          </ac:spMkLst>
        </pc:spChg>
        <pc:spChg chg="del">
          <ac:chgData name="정해민" userId="c43181e0-4528-46ce-a704-969ea6ab2da0" providerId="ADAL" clId="{2039342F-FDE5-4DA7-B441-C1FE5BB179D2}" dt="2023-03-29T10:44:55.363" v="7495" actId="478"/>
          <ac:spMkLst>
            <pc:docMk/>
            <pc:sldMk cId="1219041111" sldId="378"/>
            <ac:spMk id="13" creationId="{1A4BF32A-BE4D-3107-1C0D-1CB1AE9BF90A}"/>
          </ac:spMkLst>
        </pc:spChg>
        <pc:spChg chg="del">
          <ac:chgData name="정해민" userId="c43181e0-4528-46ce-a704-969ea6ab2da0" providerId="ADAL" clId="{2039342F-FDE5-4DA7-B441-C1FE5BB179D2}" dt="2023-03-29T10:44:55.363" v="7495" actId="478"/>
          <ac:spMkLst>
            <pc:docMk/>
            <pc:sldMk cId="1219041111" sldId="378"/>
            <ac:spMk id="14" creationId="{017E3B65-996E-D5E0-57BD-F8B4FC88774B}"/>
          </ac:spMkLst>
        </pc:spChg>
        <pc:spChg chg="del">
          <ac:chgData name="정해민" userId="c43181e0-4528-46ce-a704-969ea6ab2da0" providerId="ADAL" clId="{2039342F-FDE5-4DA7-B441-C1FE5BB179D2}" dt="2023-03-29T10:44:55.363" v="7495" actId="478"/>
          <ac:spMkLst>
            <pc:docMk/>
            <pc:sldMk cId="1219041111" sldId="378"/>
            <ac:spMk id="15" creationId="{419FEC11-F9F2-05CC-AC72-F7561242795C}"/>
          </ac:spMkLst>
        </pc:spChg>
        <pc:spChg chg="del">
          <ac:chgData name="정해민" userId="c43181e0-4528-46ce-a704-969ea6ab2da0" providerId="ADAL" clId="{2039342F-FDE5-4DA7-B441-C1FE5BB179D2}" dt="2023-03-29T10:44:55.363" v="7495" actId="478"/>
          <ac:spMkLst>
            <pc:docMk/>
            <pc:sldMk cId="1219041111" sldId="378"/>
            <ac:spMk id="16" creationId="{F3785E1F-F04B-6329-31A1-3E8559E83465}"/>
          </ac:spMkLst>
        </pc:spChg>
        <pc:spChg chg="del">
          <ac:chgData name="정해민" userId="c43181e0-4528-46ce-a704-969ea6ab2da0" providerId="ADAL" clId="{2039342F-FDE5-4DA7-B441-C1FE5BB179D2}" dt="2023-03-29T10:44:55.363" v="7495" actId="478"/>
          <ac:spMkLst>
            <pc:docMk/>
            <pc:sldMk cId="1219041111" sldId="378"/>
            <ac:spMk id="17" creationId="{4D56F0C0-4EF8-6582-02CA-A11B444FD28C}"/>
          </ac:spMkLst>
        </pc:spChg>
        <pc:spChg chg="del">
          <ac:chgData name="정해민" userId="c43181e0-4528-46ce-a704-969ea6ab2da0" providerId="ADAL" clId="{2039342F-FDE5-4DA7-B441-C1FE5BB179D2}" dt="2023-03-29T10:44:55.363" v="7495" actId="478"/>
          <ac:spMkLst>
            <pc:docMk/>
            <pc:sldMk cId="1219041111" sldId="378"/>
            <ac:spMk id="18" creationId="{A36E281E-1263-4A86-21A8-ABD070F451E9}"/>
          </ac:spMkLst>
        </pc:spChg>
        <pc:spChg chg="del">
          <ac:chgData name="정해민" userId="c43181e0-4528-46ce-a704-969ea6ab2da0" providerId="ADAL" clId="{2039342F-FDE5-4DA7-B441-C1FE5BB179D2}" dt="2023-03-29T10:44:55.363" v="7495" actId="478"/>
          <ac:spMkLst>
            <pc:docMk/>
            <pc:sldMk cId="1219041111" sldId="378"/>
            <ac:spMk id="19" creationId="{17A24C9D-7FD1-3F9B-4CEB-4434F0293810}"/>
          </ac:spMkLst>
        </pc:spChg>
        <pc:spChg chg="del">
          <ac:chgData name="정해민" userId="c43181e0-4528-46ce-a704-969ea6ab2da0" providerId="ADAL" clId="{2039342F-FDE5-4DA7-B441-C1FE5BB179D2}" dt="2023-03-29T10:44:55.363" v="7495" actId="478"/>
          <ac:spMkLst>
            <pc:docMk/>
            <pc:sldMk cId="1219041111" sldId="378"/>
            <ac:spMk id="20" creationId="{37607D2A-8593-3B60-A86A-5AEDA9971121}"/>
          </ac:spMkLst>
        </pc:spChg>
        <pc:grpChg chg="del">
          <ac:chgData name="정해민" userId="c43181e0-4528-46ce-a704-969ea6ab2da0" providerId="ADAL" clId="{2039342F-FDE5-4DA7-B441-C1FE5BB179D2}" dt="2023-03-29T10:44:55.363" v="7495" actId="478"/>
          <ac:grpSpMkLst>
            <pc:docMk/>
            <pc:sldMk cId="1219041111" sldId="378"/>
            <ac:grpSpMk id="26" creationId="{01B89A4D-A017-DE19-B8FD-CBE55FC5BFEE}"/>
          </ac:grpSpMkLst>
        </pc:grpChg>
        <pc:picChg chg="add mod">
          <ac:chgData name="정해민" userId="c43181e0-4528-46ce-a704-969ea6ab2da0" providerId="ADAL" clId="{2039342F-FDE5-4DA7-B441-C1FE5BB179D2}" dt="2023-03-29T10:45:01.153" v="7498" actId="1076"/>
          <ac:picMkLst>
            <pc:docMk/>
            <pc:sldMk cId="1219041111" sldId="378"/>
            <ac:picMk id="7" creationId="{B1C70628-E7DE-A7E6-B16E-014078EF2017}"/>
          </ac:picMkLst>
        </pc:picChg>
      </pc:sldChg>
    </pc:docChg>
  </pc:docChgLst>
  <pc:docChgLst>
    <pc:chgData name="정해민" userId="c43181e0-4528-46ce-a704-969ea6ab2da0" providerId="ADAL" clId="{BE13DB54-4881-8A41-B30C-E868A48DFD74}"/>
    <pc:docChg chg="undo redo custSel addSld delSld modSld sldOrd">
      <pc:chgData name="정해민" userId="c43181e0-4528-46ce-a704-969ea6ab2da0" providerId="ADAL" clId="{BE13DB54-4881-8A41-B30C-E868A48DFD74}" dt="2023-02-23T23:22:22.837" v="8915" actId="20577"/>
      <pc:docMkLst>
        <pc:docMk/>
      </pc:docMkLst>
      <pc:sldChg chg="modSp mod">
        <pc:chgData name="정해민" userId="c43181e0-4528-46ce-a704-969ea6ab2da0" providerId="ADAL" clId="{BE13DB54-4881-8A41-B30C-E868A48DFD74}" dt="2023-02-23T23:22:08.393" v="8895" actId="6549"/>
        <pc:sldMkLst>
          <pc:docMk/>
          <pc:sldMk cId="354129002" sldId="256"/>
        </pc:sldMkLst>
        <pc:spChg chg="mod">
          <ac:chgData name="정해민" userId="c43181e0-4528-46ce-a704-969ea6ab2da0" providerId="ADAL" clId="{BE13DB54-4881-8A41-B30C-E868A48DFD74}" dt="2023-02-23T23:22:08.393" v="8895" actId="6549"/>
          <ac:spMkLst>
            <pc:docMk/>
            <pc:sldMk cId="354129002" sldId="256"/>
            <ac:spMk id="2" creationId="{8499CEB3-AC20-DD23-7305-8C938D0218E2}"/>
          </ac:spMkLst>
        </pc:spChg>
        <pc:spChg chg="mod">
          <ac:chgData name="정해민" userId="c43181e0-4528-46ce-a704-969ea6ab2da0" providerId="ADAL" clId="{BE13DB54-4881-8A41-B30C-E868A48DFD74}" dt="2023-02-13T11:40:58.412" v="823" actId="2711"/>
          <ac:spMkLst>
            <pc:docMk/>
            <pc:sldMk cId="354129002" sldId="256"/>
            <ac:spMk id="3" creationId="{5908F2DC-773D-0F1A-940D-C6A1E92ABA1C}"/>
          </ac:spMkLst>
        </pc:spChg>
      </pc:sldChg>
      <pc:sldChg chg="modSp del mod">
        <pc:chgData name="정해민" userId="c43181e0-4528-46ce-a704-969ea6ab2da0" providerId="ADAL" clId="{BE13DB54-4881-8A41-B30C-E868A48DFD74}" dt="2023-02-23T04:44:02.902" v="7612" actId="2696"/>
        <pc:sldMkLst>
          <pc:docMk/>
          <pc:sldMk cId="1578216667" sldId="265"/>
        </pc:sldMkLst>
        <pc:spChg chg="mod">
          <ac:chgData name="정해민" userId="c43181e0-4528-46ce-a704-969ea6ab2da0" providerId="ADAL" clId="{BE13DB54-4881-8A41-B30C-E868A48DFD74}" dt="2023-02-13T11:40:24.900" v="815" actId="113"/>
          <ac:spMkLst>
            <pc:docMk/>
            <pc:sldMk cId="1578216667" sldId="265"/>
            <ac:spMk id="2" creationId="{A9D41558-3D3C-262A-92DF-D481FFD4C148}"/>
          </ac:spMkLst>
        </pc:spChg>
        <pc:spChg chg="mod">
          <ac:chgData name="정해민" userId="c43181e0-4528-46ce-a704-969ea6ab2da0" providerId="ADAL" clId="{BE13DB54-4881-8A41-B30C-E868A48DFD74}" dt="2023-02-16T02:34:38.399" v="5281" actId="14100"/>
          <ac:spMkLst>
            <pc:docMk/>
            <pc:sldMk cId="1578216667" sldId="265"/>
            <ac:spMk id="3" creationId="{5CB67340-11FE-3886-87A4-6F3788B25331}"/>
          </ac:spMkLst>
        </pc:spChg>
      </pc:sldChg>
      <pc:sldChg chg="add">
        <pc:chgData name="정해민" userId="c43181e0-4528-46ce-a704-969ea6ab2da0" providerId="ADAL" clId="{BE13DB54-4881-8A41-B30C-E868A48DFD74}" dt="2023-02-23T23:21:32.155" v="8892"/>
        <pc:sldMkLst>
          <pc:docMk/>
          <pc:sldMk cId="3910291154" sldId="268"/>
        </pc:sldMkLst>
      </pc:sldChg>
      <pc:sldChg chg="add">
        <pc:chgData name="정해민" userId="c43181e0-4528-46ce-a704-969ea6ab2da0" providerId="ADAL" clId="{BE13DB54-4881-8A41-B30C-E868A48DFD74}" dt="2023-02-23T23:21:32.155" v="8892"/>
        <pc:sldMkLst>
          <pc:docMk/>
          <pc:sldMk cId="2544959679" sldId="269"/>
        </pc:sldMkLst>
      </pc:sldChg>
      <pc:sldChg chg="add">
        <pc:chgData name="정해민" userId="c43181e0-4528-46ce-a704-969ea6ab2da0" providerId="ADAL" clId="{BE13DB54-4881-8A41-B30C-E868A48DFD74}" dt="2023-02-23T23:21:32.155" v="8892"/>
        <pc:sldMkLst>
          <pc:docMk/>
          <pc:sldMk cId="1212105310" sldId="270"/>
        </pc:sldMkLst>
      </pc:sldChg>
      <pc:sldChg chg="add">
        <pc:chgData name="정해민" userId="c43181e0-4528-46ce-a704-969ea6ab2da0" providerId="ADAL" clId="{BE13DB54-4881-8A41-B30C-E868A48DFD74}" dt="2023-02-23T23:21:32.155" v="8892"/>
        <pc:sldMkLst>
          <pc:docMk/>
          <pc:sldMk cId="2027963935" sldId="271"/>
        </pc:sldMkLst>
      </pc:sldChg>
      <pc:sldChg chg="add">
        <pc:chgData name="정해민" userId="c43181e0-4528-46ce-a704-969ea6ab2da0" providerId="ADAL" clId="{BE13DB54-4881-8A41-B30C-E868A48DFD74}" dt="2023-02-23T23:21:32.155" v="8892"/>
        <pc:sldMkLst>
          <pc:docMk/>
          <pc:sldMk cId="951851515" sldId="272"/>
        </pc:sldMkLst>
      </pc:sldChg>
      <pc:sldChg chg="modSp add del mod">
        <pc:chgData name="정해민" userId="c43181e0-4528-46ce-a704-969ea6ab2da0" providerId="ADAL" clId="{BE13DB54-4881-8A41-B30C-E868A48DFD74}" dt="2023-02-13T11:44:23.167" v="904" actId="2696"/>
        <pc:sldMkLst>
          <pc:docMk/>
          <pc:sldMk cId="1782926870" sldId="285"/>
        </pc:sldMkLst>
        <pc:spChg chg="mod">
          <ac:chgData name="정해민" userId="c43181e0-4528-46ce-a704-969ea6ab2da0" providerId="ADAL" clId="{BE13DB54-4881-8A41-B30C-E868A48DFD74}" dt="2023-02-08T02:45:18.583" v="164" actId="20577"/>
          <ac:spMkLst>
            <pc:docMk/>
            <pc:sldMk cId="1782926870" sldId="285"/>
            <ac:spMk id="2" creationId="{A9D41558-3D3C-262A-92DF-D481FFD4C148}"/>
          </ac:spMkLst>
        </pc:spChg>
      </pc:sldChg>
      <pc:sldChg chg="del">
        <pc:chgData name="정해민" userId="c43181e0-4528-46ce-a704-969ea6ab2da0" providerId="ADAL" clId="{BE13DB54-4881-8A41-B30C-E868A48DFD74}" dt="2023-02-08T02:45:31.427" v="173" actId="2696"/>
        <pc:sldMkLst>
          <pc:docMk/>
          <pc:sldMk cId="3348721530" sldId="286"/>
        </pc:sldMkLst>
      </pc:sldChg>
      <pc:sldChg chg="del">
        <pc:chgData name="정해민" userId="c43181e0-4528-46ce-a704-969ea6ab2da0" providerId="ADAL" clId="{BE13DB54-4881-8A41-B30C-E868A48DFD74}" dt="2023-02-14T01:20:31.319" v="1295" actId="2696"/>
        <pc:sldMkLst>
          <pc:docMk/>
          <pc:sldMk cId="3493607610" sldId="287"/>
        </pc:sldMkLst>
      </pc:sldChg>
      <pc:sldChg chg="del">
        <pc:chgData name="정해민" userId="c43181e0-4528-46ce-a704-969ea6ab2da0" providerId="ADAL" clId="{BE13DB54-4881-8A41-B30C-E868A48DFD74}" dt="2023-02-08T02:45:49.297" v="175" actId="2696"/>
        <pc:sldMkLst>
          <pc:docMk/>
          <pc:sldMk cId="4089861609" sldId="289"/>
        </pc:sldMkLst>
      </pc:sldChg>
      <pc:sldChg chg="del">
        <pc:chgData name="정해민" userId="c43181e0-4528-46ce-a704-969ea6ab2da0" providerId="ADAL" clId="{BE13DB54-4881-8A41-B30C-E868A48DFD74}" dt="2023-02-08T02:45:50.884" v="176" actId="2696"/>
        <pc:sldMkLst>
          <pc:docMk/>
          <pc:sldMk cId="1846573968" sldId="290"/>
        </pc:sldMkLst>
      </pc:sldChg>
      <pc:sldChg chg="del">
        <pc:chgData name="정해민" userId="c43181e0-4528-46ce-a704-969ea6ab2da0" providerId="ADAL" clId="{BE13DB54-4881-8A41-B30C-E868A48DFD74}" dt="2023-02-08T02:45:27.714" v="170" actId="2696"/>
        <pc:sldMkLst>
          <pc:docMk/>
          <pc:sldMk cId="249337740" sldId="291"/>
        </pc:sldMkLst>
      </pc:sldChg>
      <pc:sldChg chg="add del">
        <pc:chgData name="정해민" userId="c43181e0-4528-46ce-a704-969ea6ab2da0" providerId="ADAL" clId="{BE13DB54-4881-8A41-B30C-E868A48DFD74}" dt="2023-02-16T09:19:15.296" v="7379" actId="2696"/>
        <pc:sldMkLst>
          <pc:docMk/>
          <pc:sldMk cId="863600394" sldId="292"/>
        </pc:sldMkLst>
      </pc:sldChg>
      <pc:sldChg chg="del">
        <pc:chgData name="정해민" userId="c43181e0-4528-46ce-a704-969ea6ab2da0" providerId="ADAL" clId="{BE13DB54-4881-8A41-B30C-E868A48DFD74}" dt="2023-02-08T02:45:32.304" v="174" actId="2696"/>
        <pc:sldMkLst>
          <pc:docMk/>
          <pc:sldMk cId="3276280687" sldId="293"/>
        </pc:sldMkLst>
      </pc:sldChg>
      <pc:sldChg chg="add del">
        <pc:chgData name="정해민" userId="c43181e0-4528-46ce-a704-969ea6ab2da0" providerId="ADAL" clId="{BE13DB54-4881-8A41-B30C-E868A48DFD74}" dt="2023-02-16T09:19:21.425" v="7381" actId="2696"/>
        <pc:sldMkLst>
          <pc:docMk/>
          <pc:sldMk cId="3547094583" sldId="298"/>
        </pc:sldMkLst>
      </pc:sldChg>
      <pc:sldChg chg="add del">
        <pc:chgData name="정해민" userId="c43181e0-4528-46ce-a704-969ea6ab2da0" providerId="ADAL" clId="{BE13DB54-4881-8A41-B30C-E868A48DFD74}" dt="2023-02-16T09:19:19.726" v="7380" actId="2696"/>
        <pc:sldMkLst>
          <pc:docMk/>
          <pc:sldMk cId="4028268922" sldId="300"/>
        </pc:sldMkLst>
      </pc:sldChg>
      <pc:sldChg chg="del">
        <pc:chgData name="정해민" userId="c43181e0-4528-46ce-a704-969ea6ab2da0" providerId="ADAL" clId="{BE13DB54-4881-8A41-B30C-E868A48DFD74}" dt="2023-02-08T02:45:23.845" v="166" actId="2696"/>
        <pc:sldMkLst>
          <pc:docMk/>
          <pc:sldMk cId="2431200397" sldId="301"/>
        </pc:sldMkLst>
      </pc:sldChg>
      <pc:sldChg chg="del">
        <pc:chgData name="정해민" userId="c43181e0-4528-46ce-a704-969ea6ab2da0" providerId="ADAL" clId="{BE13DB54-4881-8A41-B30C-E868A48DFD74}" dt="2023-02-08T02:45:24.838" v="167" actId="2696"/>
        <pc:sldMkLst>
          <pc:docMk/>
          <pc:sldMk cId="62684119" sldId="303"/>
        </pc:sldMkLst>
      </pc:sldChg>
      <pc:sldChg chg="del">
        <pc:chgData name="정해민" userId="c43181e0-4528-46ce-a704-969ea6ab2da0" providerId="ADAL" clId="{BE13DB54-4881-8A41-B30C-E868A48DFD74}" dt="2023-02-08T02:45:22.612" v="165" actId="2696"/>
        <pc:sldMkLst>
          <pc:docMk/>
          <pc:sldMk cId="12859880" sldId="304"/>
        </pc:sldMkLst>
      </pc:sldChg>
      <pc:sldChg chg="del">
        <pc:chgData name="정해민" userId="c43181e0-4528-46ce-a704-969ea6ab2da0" providerId="ADAL" clId="{BE13DB54-4881-8A41-B30C-E868A48DFD74}" dt="2023-02-08T02:45:25.933" v="168" actId="2696"/>
        <pc:sldMkLst>
          <pc:docMk/>
          <pc:sldMk cId="637505812" sldId="305"/>
        </pc:sldMkLst>
      </pc:sldChg>
      <pc:sldChg chg="del">
        <pc:chgData name="정해민" userId="c43181e0-4528-46ce-a704-969ea6ab2da0" providerId="ADAL" clId="{BE13DB54-4881-8A41-B30C-E868A48DFD74}" dt="2023-02-08T02:45:30.677" v="172" actId="2696"/>
        <pc:sldMkLst>
          <pc:docMk/>
          <pc:sldMk cId="2541260055" sldId="306"/>
        </pc:sldMkLst>
      </pc:sldChg>
      <pc:sldChg chg="del">
        <pc:chgData name="정해민" userId="c43181e0-4528-46ce-a704-969ea6ab2da0" providerId="ADAL" clId="{BE13DB54-4881-8A41-B30C-E868A48DFD74}" dt="2023-02-08T02:45:27.171" v="169" actId="2696"/>
        <pc:sldMkLst>
          <pc:docMk/>
          <pc:sldMk cId="4272853024" sldId="307"/>
        </pc:sldMkLst>
      </pc:sldChg>
      <pc:sldChg chg="del">
        <pc:chgData name="정해민" userId="c43181e0-4528-46ce-a704-969ea6ab2da0" providerId="ADAL" clId="{BE13DB54-4881-8A41-B30C-E868A48DFD74}" dt="2023-02-08T02:45:29.416" v="171" actId="2696"/>
        <pc:sldMkLst>
          <pc:docMk/>
          <pc:sldMk cId="877955575" sldId="308"/>
        </pc:sldMkLst>
      </pc:sldChg>
      <pc:sldChg chg="addSp delSp modSp add mod ord">
        <pc:chgData name="정해민" userId="c43181e0-4528-46ce-a704-969ea6ab2da0" providerId="ADAL" clId="{BE13DB54-4881-8A41-B30C-E868A48DFD74}" dt="2023-02-15T10:18:38.954" v="4227"/>
        <pc:sldMkLst>
          <pc:docMk/>
          <pc:sldMk cId="2416745272" sldId="311"/>
        </pc:sldMkLst>
        <pc:spChg chg="mod">
          <ac:chgData name="정해민" userId="c43181e0-4528-46ce-a704-969ea6ab2da0" providerId="ADAL" clId="{BE13DB54-4881-8A41-B30C-E868A48DFD74}" dt="2023-02-13T11:41:46.989" v="827" actId="113"/>
          <ac:spMkLst>
            <pc:docMk/>
            <pc:sldMk cId="2416745272" sldId="311"/>
            <ac:spMk id="2" creationId="{A9D41558-3D3C-262A-92DF-D481FFD4C148}"/>
          </ac:spMkLst>
        </pc:spChg>
        <pc:spChg chg="mod">
          <ac:chgData name="정해민" userId="c43181e0-4528-46ce-a704-969ea6ab2da0" providerId="ADAL" clId="{BE13DB54-4881-8A41-B30C-E868A48DFD74}" dt="2023-02-15T10:18:38.954" v="4227"/>
          <ac:spMkLst>
            <pc:docMk/>
            <pc:sldMk cId="2416745272" sldId="311"/>
            <ac:spMk id="3" creationId="{5CB67340-11FE-3886-87A4-6F3788B25331}"/>
          </ac:spMkLst>
        </pc:spChg>
        <pc:picChg chg="del">
          <ac:chgData name="정해민" userId="c43181e0-4528-46ce-a704-969ea6ab2da0" providerId="ADAL" clId="{BE13DB54-4881-8A41-B30C-E868A48DFD74}" dt="2023-02-13T07:57:05.289" v="278" actId="478"/>
          <ac:picMkLst>
            <pc:docMk/>
            <pc:sldMk cId="2416745272" sldId="311"/>
            <ac:picMk id="8" creationId="{9CE45722-C8D1-D3E5-F80F-CA036ACC9B03}"/>
          </ac:picMkLst>
        </pc:picChg>
        <pc:picChg chg="add del mod">
          <ac:chgData name="정해민" userId="c43181e0-4528-46ce-a704-969ea6ab2da0" providerId="ADAL" clId="{BE13DB54-4881-8A41-B30C-E868A48DFD74}" dt="2023-02-13T11:30:52.503" v="596" actId="478"/>
          <ac:picMkLst>
            <pc:docMk/>
            <pc:sldMk cId="2416745272" sldId="311"/>
            <ac:picMk id="1026" creationId="{4E78EEA8-3497-89FB-A400-DBE9D9B28762}"/>
          </ac:picMkLst>
        </pc:picChg>
        <pc:picChg chg="add del mod">
          <ac:chgData name="정해민" userId="c43181e0-4528-46ce-a704-969ea6ab2da0" providerId="ADAL" clId="{BE13DB54-4881-8A41-B30C-E868A48DFD74}" dt="2023-02-13T11:30:52.861" v="597" actId="478"/>
          <ac:picMkLst>
            <pc:docMk/>
            <pc:sldMk cId="2416745272" sldId="311"/>
            <ac:picMk id="1028" creationId="{242F96A7-B097-6F25-BBD3-880975DE4684}"/>
          </ac:picMkLst>
        </pc:picChg>
      </pc:sldChg>
      <pc:sldChg chg="del">
        <pc:chgData name="정해민" userId="c43181e0-4528-46ce-a704-969ea6ab2da0" providerId="ADAL" clId="{BE13DB54-4881-8A41-B30C-E868A48DFD74}" dt="2023-02-08T02:45:54.033" v="177" actId="2696"/>
        <pc:sldMkLst>
          <pc:docMk/>
          <pc:sldMk cId="3686853161" sldId="311"/>
        </pc:sldMkLst>
      </pc:sldChg>
      <pc:sldChg chg="del">
        <pc:chgData name="정해민" userId="c43181e0-4528-46ce-a704-969ea6ab2da0" providerId="ADAL" clId="{BE13DB54-4881-8A41-B30C-E868A48DFD74}" dt="2023-02-13T11:42:40.833" v="841" actId="2696"/>
        <pc:sldMkLst>
          <pc:docMk/>
          <pc:sldMk cId="4113948862" sldId="312"/>
        </pc:sldMkLst>
      </pc:sldChg>
      <pc:sldChg chg="addSp delSp modSp add mod">
        <pc:chgData name="정해민" userId="c43181e0-4528-46ce-a704-969ea6ab2da0" providerId="ADAL" clId="{BE13DB54-4881-8A41-B30C-E868A48DFD74}" dt="2023-02-23T23:22:22.837" v="8915" actId="20577"/>
        <pc:sldMkLst>
          <pc:docMk/>
          <pc:sldMk cId="133614359" sldId="313"/>
        </pc:sldMkLst>
        <pc:spChg chg="mod">
          <ac:chgData name="정해민" userId="c43181e0-4528-46ce-a704-969ea6ab2da0" providerId="ADAL" clId="{BE13DB54-4881-8A41-B30C-E868A48DFD74}" dt="2023-02-23T08:21:47.782" v="8126" actId="20577"/>
          <ac:spMkLst>
            <pc:docMk/>
            <pc:sldMk cId="133614359" sldId="313"/>
            <ac:spMk id="2" creationId="{A9D41558-3D3C-262A-92DF-D481FFD4C148}"/>
          </ac:spMkLst>
        </pc:spChg>
        <pc:spChg chg="mod">
          <ac:chgData name="정해민" userId="c43181e0-4528-46ce-a704-969ea6ab2da0" providerId="ADAL" clId="{BE13DB54-4881-8A41-B30C-E868A48DFD74}" dt="2023-02-23T23:22:22.837" v="8915" actId="20577"/>
          <ac:spMkLst>
            <pc:docMk/>
            <pc:sldMk cId="133614359" sldId="313"/>
            <ac:spMk id="3" creationId="{5CB67340-11FE-3886-87A4-6F3788B25331}"/>
          </ac:spMkLst>
        </pc:spChg>
        <pc:picChg chg="add del mod">
          <ac:chgData name="정해민" userId="c43181e0-4528-46ce-a704-969ea6ab2da0" providerId="ADAL" clId="{BE13DB54-4881-8A41-B30C-E868A48DFD74}" dt="2023-02-23T08:21:35.199" v="8111"/>
          <ac:picMkLst>
            <pc:docMk/>
            <pc:sldMk cId="133614359" sldId="313"/>
            <ac:picMk id="7" creationId="{D289102C-506E-A625-EBF4-ED1D0872B170}"/>
          </ac:picMkLst>
        </pc:picChg>
        <pc:picChg chg="del mod">
          <ac:chgData name="정해민" userId="c43181e0-4528-46ce-a704-969ea6ab2da0" providerId="ADAL" clId="{BE13DB54-4881-8A41-B30C-E868A48DFD74}" dt="2023-02-13T11:42:10.732" v="832" actId="478"/>
          <ac:picMkLst>
            <pc:docMk/>
            <pc:sldMk cId="133614359" sldId="313"/>
            <ac:picMk id="1026" creationId="{4E78EEA8-3497-89FB-A400-DBE9D9B28762}"/>
          </ac:picMkLst>
        </pc:picChg>
        <pc:picChg chg="del mod">
          <ac:chgData name="정해민" userId="c43181e0-4528-46ce-a704-969ea6ab2da0" providerId="ADAL" clId="{BE13DB54-4881-8A41-B30C-E868A48DFD74}" dt="2023-02-13T11:42:11.856" v="833" actId="478"/>
          <ac:picMkLst>
            <pc:docMk/>
            <pc:sldMk cId="133614359" sldId="313"/>
            <ac:picMk id="1028" creationId="{242F96A7-B097-6F25-BBD3-880975DE4684}"/>
          </ac:picMkLst>
        </pc:picChg>
      </pc:sldChg>
      <pc:sldChg chg="add del">
        <pc:chgData name="정해민" userId="c43181e0-4528-46ce-a704-969ea6ab2da0" providerId="ADAL" clId="{BE13DB54-4881-8A41-B30C-E868A48DFD74}" dt="2023-02-13T11:44:19.964" v="903" actId="2696"/>
        <pc:sldMkLst>
          <pc:docMk/>
          <pc:sldMk cId="1867254101" sldId="314"/>
        </pc:sldMkLst>
      </pc:sldChg>
      <pc:sldChg chg="addSp modSp add mod">
        <pc:chgData name="정해민" userId="c43181e0-4528-46ce-a704-969ea6ab2da0" providerId="ADAL" clId="{BE13DB54-4881-8A41-B30C-E868A48DFD74}" dt="2023-02-15T10:18:28.473" v="4225" actId="20577"/>
        <pc:sldMkLst>
          <pc:docMk/>
          <pc:sldMk cId="3490215364" sldId="314"/>
        </pc:sldMkLst>
        <pc:spChg chg="mod">
          <ac:chgData name="정해민" userId="c43181e0-4528-46ce-a704-969ea6ab2da0" providerId="ADAL" clId="{BE13DB54-4881-8A41-B30C-E868A48DFD74}" dt="2023-02-15T10:18:28.473" v="4225" actId="20577"/>
          <ac:spMkLst>
            <pc:docMk/>
            <pc:sldMk cId="3490215364" sldId="314"/>
            <ac:spMk id="3" creationId="{5CB67340-11FE-3886-87A4-6F3788B25331}"/>
          </ac:spMkLst>
        </pc:spChg>
        <pc:spChg chg="add mod">
          <ac:chgData name="정해민" userId="c43181e0-4528-46ce-a704-969ea6ab2da0" providerId="ADAL" clId="{BE13DB54-4881-8A41-B30C-E868A48DFD74}" dt="2023-02-13T12:10:47.282" v="1138" actId="1076"/>
          <ac:spMkLst>
            <pc:docMk/>
            <pc:sldMk cId="3490215364" sldId="314"/>
            <ac:spMk id="7" creationId="{534EE89D-986D-0607-E51D-F5EACB6E80EE}"/>
          </ac:spMkLst>
        </pc:spChg>
      </pc:sldChg>
      <pc:sldChg chg="addSp delSp modSp add mod">
        <pc:chgData name="정해민" userId="c43181e0-4528-46ce-a704-969ea6ab2da0" providerId="ADAL" clId="{BE13DB54-4881-8A41-B30C-E868A48DFD74}" dt="2023-02-23T11:36:01.904" v="8437" actId="22"/>
        <pc:sldMkLst>
          <pc:docMk/>
          <pc:sldMk cId="1527064774" sldId="315"/>
        </pc:sldMkLst>
        <pc:spChg chg="mod">
          <ac:chgData name="정해민" userId="c43181e0-4528-46ce-a704-969ea6ab2da0" providerId="ADAL" clId="{BE13DB54-4881-8A41-B30C-E868A48DFD74}" dt="2023-02-13T12:16:12.955" v="1242" actId="20577"/>
          <ac:spMkLst>
            <pc:docMk/>
            <pc:sldMk cId="1527064774" sldId="315"/>
            <ac:spMk id="2" creationId="{A9D41558-3D3C-262A-92DF-D481FFD4C148}"/>
          </ac:spMkLst>
        </pc:spChg>
        <pc:spChg chg="mod">
          <ac:chgData name="정해민" userId="c43181e0-4528-46ce-a704-969ea6ab2da0" providerId="ADAL" clId="{BE13DB54-4881-8A41-B30C-E868A48DFD74}" dt="2023-02-23T05:05:48.654" v="7688" actId="20577"/>
          <ac:spMkLst>
            <pc:docMk/>
            <pc:sldMk cId="1527064774" sldId="315"/>
            <ac:spMk id="3" creationId="{5CB67340-11FE-3886-87A4-6F3788B25331}"/>
          </ac:spMkLst>
        </pc:spChg>
        <pc:spChg chg="del">
          <ac:chgData name="정해민" userId="c43181e0-4528-46ce-a704-969ea6ab2da0" providerId="ADAL" clId="{BE13DB54-4881-8A41-B30C-E868A48DFD74}" dt="2023-02-13T12:01:53.386" v="1052" actId="478"/>
          <ac:spMkLst>
            <pc:docMk/>
            <pc:sldMk cId="1527064774" sldId="315"/>
            <ac:spMk id="7" creationId="{534EE89D-986D-0607-E51D-F5EACB6E80EE}"/>
          </ac:spMkLst>
        </pc:spChg>
        <pc:spChg chg="add mod">
          <ac:chgData name="정해민" userId="c43181e0-4528-46ce-a704-969ea6ab2da0" providerId="ADAL" clId="{BE13DB54-4881-8A41-B30C-E868A48DFD74}" dt="2023-02-14T01:55:32.870" v="1713" actId="1076"/>
          <ac:spMkLst>
            <pc:docMk/>
            <pc:sldMk cId="1527064774" sldId="315"/>
            <ac:spMk id="9" creationId="{61993366-177C-9342-1786-60D3BB7F1938}"/>
          </ac:spMkLst>
        </pc:spChg>
        <pc:spChg chg="add del">
          <ac:chgData name="정해민" userId="c43181e0-4528-46ce-a704-969ea6ab2da0" providerId="ADAL" clId="{BE13DB54-4881-8A41-B30C-E868A48DFD74}" dt="2023-02-23T11:36:01.904" v="8437" actId="22"/>
          <ac:spMkLst>
            <pc:docMk/>
            <pc:sldMk cId="1527064774" sldId="315"/>
            <ac:spMk id="10" creationId="{1E09CBCD-3E25-E580-D00F-5A09A494AEE4}"/>
          </ac:spMkLst>
        </pc:spChg>
        <pc:spChg chg="add del">
          <ac:chgData name="정해민" userId="c43181e0-4528-46ce-a704-969ea6ab2da0" providerId="ADAL" clId="{BE13DB54-4881-8A41-B30C-E868A48DFD74}" dt="2023-02-14T03:27:07.204" v="3715" actId="22"/>
          <ac:spMkLst>
            <pc:docMk/>
            <pc:sldMk cId="1527064774" sldId="315"/>
            <ac:spMk id="11" creationId="{CA31C531-1A73-4C7C-9664-8DC0BDB12BD8}"/>
          </ac:spMkLst>
        </pc:spChg>
        <pc:picChg chg="add del mod">
          <ac:chgData name="정해민" userId="c43181e0-4528-46ce-a704-969ea6ab2da0" providerId="ADAL" clId="{BE13DB54-4881-8A41-B30C-E868A48DFD74}" dt="2023-02-14T01:48:39.639" v="1489" actId="478"/>
          <ac:picMkLst>
            <pc:docMk/>
            <pc:sldMk cId="1527064774" sldId="315"/>
            <ac:picMk id="7" creationId="{61240DFE-523C-BDAF-2549-60B0553FC200}"/>
          </ac:picMkLst>
        </pc:picChg>
        <pc:picChg chg="add mod">
          <ac:chgData name="정해민" userId="c43181e0-4528-46ce-a704-969ea6ab2da0" providerId="ADAL" clId="{BE13DB54-4881-8A41-B30C-E868A48DFD74}" dt="2023-02-23T04:45:13.639" v="7618" actId="1035"/>
          <ac:picMkLst>
            <pc:docMk/>
            <pc:sldMk cId="1527064774" sldId="315"/>
            <ac:picMk id="8" creationId="{A8874020-9626-DD63-5730-E86667858E3A}"/>
          </ac:picMkLst>
        </pc:picChg>
      </pc:sldChg>
      <pc:sldChg chg="addSp delSp modSp add del mod ord">
        <pc:chgData name="정해민" userId="c43181e0-4528-46ce-a704-969ea6ab2da0" providerId="ADAL" clId="{BE13DB54-4881-8A41-B30C-E868A48DFD74}" dt="2023-02-14T03:43:37.406" v="4004" actId="2696"/>
        <pc:sldMkLst>
          <pc:docMk/>
          <pc:sldMk cId="1244435044" sldId="316"/>
        </pc:sldMkLst>
        <pc:spChg chg="mod">
          <ac:chgData name="정해민" userId="c43181e0-4528-46ce-a704-969ea6ab2da0" providerId="ADAL" clId="{BE13DB54-4881-8A41-B30C-E868A48DFD74}" dt="2023-02-14T01:03:02.691" v="1293" actId="20577"/>
          <ac:spMkLst>
            <pc:docMk/>
            <pc:sldMk cId="1244435044" sldId="316"/>
            <ac:spMk id="2" creationId="{A9D41558-3D3C-262A-92DF-D481FFD4C148}"/>
          </ac:spMkLst>
        </pc:spChg>
        <pc:spChg chg="del">
          <ac:chgData name="정해민" userId="c43181e0-4528-46ce-a704-969ea6ab2da0" providerId="ADAL" clId="{BE13DB54-4881-8A41-B30C-E868A48DFD74}" dt="2023-02-14T01:02:41.379" v="1276" actId="478"/>
          <ac:spMkLst>
            <pc:docMk/>
            <pc:sldMk cId="1244435044" sldId="316"/>
            <ac:spMk id="3" creationId="{5CB67340-11FE-3886-87A4-6F3788B25331}"/>
          </ac:spMkLst>
        </pc:spChg>
        <pc:spChg chg="del">
          <ac:chgData name="정해민" userId="c43181e0-4528-46ce-a704-969ea6ab2da0" providerId="ADAL" clId="{BE13DB54-4881-8A41-B30C-E868A48DFD74}" dt="2023-02-14T01:02:55.057" v="1280" actId="478"/>
          <ac:spMkLst>
            <pc:docMk/>
            <pc:sldMk cId="1244435044" sldId="316"/>
            <ac:spMk id="7" creationId="{534EE89D-986D-0607-E51D-F5EACB6E80EE}"/>
          </ac:spMkLst>
        </pc:spChg>
        <pc:spChg chg="add del mod">
          <ac:chgData name="정해민" userId="c43181e0-4528-46ce-a704-969ea6ab2da0" providerId="ADAL" clId="{BE13DB54-4881-8A41-B30C-E868A48DFD74}" dt="2023-02-14T01:02:43.643" v="1278" actId="478"/>
          <ac:spMkLst>
            <pc:docMk/>
            <pc:sldMk cId="1244435044" sldId="316"/>
            <ac:spMk id="9" creationId="{5E9CDB8A-1E45-2C95-319E-639329859F1D}"/>
          </ac:spMkLst>
        </pc:spChg>
        <pc:picChg chg="add mod">
          <ac:chgData name="정해민" userId="c43181e0-4528-46ce-a704-969ea6ab2da0" providerId="ADAL" clId="{BE13DB54-4881-8A41-B30C-E868A48DFD74}" dt="2023-02-14T01:02:59.091" v="1281" actId="1076"/>
          <ac:picMkLst>
            <pc:docMk/>
            <pc:sldMk cId="1244435044" sldId="316"/>
            <ac:picMk id="10" creationId="{D36E5EFC-65A0-BD13-AF51-B0F324FC6563}"/>
          </ac:picMkLst>
        </pc:picChg>
      </pc:sldChg>
      <pc:sldChg chg="add del">
        <pc:chgData name="정해민" userId="c43181e0-4528-46ce-a704-969ea6ab2da0" providerId="ADAL" clId="{BE13DB54-4881-8A41-B30C-E868A48DFD74}" dt="2023-02-23T05:39:31.249" v="7830"/>
        <pc:sldMkLst>
          <pc:docMk/>
          <pc:sldMk cId="1469857835" sldId="316"/>
        </pc:sldMkLst>
      </pc:sldChg>
      <pc:sldChg chg="addSp delSp modSp add del mod ord">
        <pc:chgData name="정해민" userId="c43181e0-4528-46ce-a704-969ea6ab2da0" providerId="ADAL" clId="{BE13DB54-4881-8A41-B30C-E868A48DFD74}" dt="2023-02-23T05:39:01.426" v="7828" actId="2696"/>
        <pc:sldMkLst>
          <pc:docMk/>
          <pc:sldMk cId="2627528173" sldId="316"/>
        </pc:sldMkLst>
        <pc:spChg chg="mod">
          <ac:chgData name="정해민" userId="c43181e0-4528-46ce-a704-969ea6ab2da0" providerId="ADAL" clId="{BE13DB54-4881-8A41-B30C-E868A48DFD74}" dt="2023-02-16T08:27:42.210" v="6669"/>
          <ac:spMkLst>
            <pc:docMk/>
            <pc:sldMk cId="2627528173" sldId="316"/>
            <ac:spMk id="2" creationId="{A9D41558-3D3C-262A-92DF-D481FFD4C148}"/>
          </ac:spMkLst>
        </pc:spChg>
        <pc:picChg chg="add del mod">
          <ac:chgData name="정해민" userId="c43181e0-4528-46ce-a704-969ea6ab2da0" providerId="ADAL" clId="{BE13DB54-4881-8A41-B30C-E868A48DFD74}" dt="2023-02-16T08:28:38.305" v="6675" actId="478"/>
          <ac:picMkLst>
            <pc:docMk/>
            <pc:sldMk cId="2627528173" sldId="316"/>
            <ac:picMk id="3" creationId="{B6DC1FD6-F578-0472-260E-C8CF253C2382}"/>
          </ac:picMkLst>
        </pc:picChg>
        <pc:picChg chg="add mod">
          <ac:chgData name="정해민" userId="c43181e0-4528-46ce-a704-969ea6ab2da0" providerId="ADAL" clId="{BE13DB54-4881-8A41-B30C-E868A48DFD74}" dt="2023-02-16T08:28:37.160" v="6674" actId="167"/>
          <ac:picMkLst>
            <pc:docMk/>
            <pc:sldMk cId="2627528173" sldId="316"/>
            <ac:picMk id="7" creationId="{78C9B048-2289-E6EF-80B4-EAF769E5073A}"/>
          </ac:picMkLst>
        </pc:picChg>
        <pc:picChg chg="del mod">
          <ac:chgData name="정해민" userId="c43181e0-4528-46ce-a704-969ea6ab2da0" providerId="ADAL" clId="{BE13DB54-4881-8A41-B30C-E868A48DFD74}" dt="2023-02-16T07:51:22.782" v="5811" actId="21"/>
          <ac:picMkLst>
            <pc:docMk/>
            <pc:sldMk cId="2627528173" sldId="316"/>
            <ac:picMk id="10" creationId="{D36E5EFC-65A0-BD13-AF51-B0F324FC6563}"/>
          </ac:picMkLst>
        </pc:picChg>
      </pc:sldChg>
      <pc:sldChg chg="add del">
        <pc:chgData name="정해민" userId="c43181e0-4528-46ce-a704-969ea6ab2da0" providerId="ADAL" clId="{BE13DB54-4881-8A41-B30C-E868A48DFD74}" dt="2023-02-23T05:45:53.113" v="7868" actId="2696"/>
        <pc:sldMkLst>
          <pc:docMk/>
          <pc:sldMk cId="2950359420" sldId="316"/>
        </pc:sldMkLst>
      </pc:sldChg>
      <pc:sldChg chg="modSp add mod">
        <pc:chgData name="정해민" userId="c43181e0-4528-46ce-a704-969ea6ab2da0" providerId="ADAL" clId="{BE13DB54-4881-8A41-B30C-E868A48DFD74}" dt="2023-02-23T05:46:47.027" v="7874"/>
        <pc:sldMkLst>
          <pc:docMk/>
          <pc:sldMk cId="3320773391" sldId="316"/>
        </pc:sldMkLst>
        <pc:spChg chg="mod">
          <ac:chgData name="정해민" userId="c43181e0-4528-46ce-a704-969ea6ab2da0" providerId="ADAL" clId="{BE13DB54-4881-8A41-B30C-E868A48DFD74}" dt="2023-02-23T05:46:47.027" v="7874"/>
          <ac:spMkLst>
            <pc:docMk/>
            <pc:sldMk cId="3320773391" sldId="316"/>
            <ac:spMk id="2" creationId="{A9D41558-3D3C-262A-92DF-D481FFD4C148}"/>
          </ac:spMkLst>
        </pc:spChg>
      </pc:sldChg>
      <pc:sldChg chg="modSp add del mod">
        <pc:chgData name="정해민" userId="c43181e0-4528-46ce-a704-969ea6ab2da0" providerId="ADAL" clId="{BE13DB54-4881-8A41-B30C-E868A48DFD74}" dt="2023-02-14T01:47:17.684" v="1393" actId="2696"/>
        <pc:sldMkLst>
          <pc:docMk/>
          <pc:sldMk cId="2668675549" sldId="317"/>
        </pc:sldMkLst>
        <pc:spChg chg="mod">
          <ac:chgData name="정해민" userId="c43181e0-4528-46ce-a704-969ea6ab2da0" providerId="ADAL" clId="{BE13DB54-4881-8A41-B30C-E868A48DFD74}" dt="2023-02-14T01:46:33.505" v="1392" actId="20577"/>
          <ac:spMkLst>
            <pc:docMk/>
            <pc:sldMk cId="2668675549" sldId="317"/>
            <ac:spMk id="3" creationId="{5CB67340-11FE-3886-87A4-6F3788B25331}"/>
          </ac:spMkLst>
        </pc:spChg>
      </pc:sldChg>
      <pc:sldChg chg="addSp delSp modSp add mod">
        <pc:chgData name="정해민" userId="c43181e0-4528-46ce-a704-969ea6ab2da0" providerId="ADAL" clId="{BE13DB54-4881-8A41-B30C-E868A48DFD74}" dt="2023-02-23T11:54:22.787" v="8562"/>
        <pc:sldMkLst>
          <pc:docMk/>
          <pc:sldMk cId="4013282010" sldId="317"/>
        </pc:sldMkLst>
        <pc:spChg chg="mod">
          <ac:chgData name="정해민" userId="c43181e0-4528-46ce-a704-969ea6ab2da0" providerId="ADAL" clId="{BE13DB54-4881-8A41-B30C-E868A48DFD74}" dt="2023-02-23T11:49:16.330" v="8499" actId="20577"/>
          <ac:spMkLst>
            <pc:docMk/>
            <pc:sldMk cId="4013282010" sldId="317"/>
            <ac:spMk id="2" creationId="{A9D41558-3D3C-262A-92DF-D481FFD4C148}"/>
          </ac:spMkLst>
        </pc:spChg>
        <pc:spChg chg="mod">
          <ac:chgData name="정해민" userId="c43181e0-4528-46ce-a704-969ea6ab2da0" providerId="ADAL" clId="{BE13DB54-4881-8A41-B30C-E868A48DFD74}" dt="2023-02-23T05:12:52.910" v="7724" actId="20577"/>
          <ac:spMkLst>
            <pc:docMk/>
            <pc:sldMk cId="4013282010" sldId="317"/>
            <ac:spMk id="3" creationId="{5CB67340-11FE-3886-87A4-6F3788B25331}"/>
          </ac:spMkLst>
        </pc:spChg>
        <pc:picChg chg="mod">
          <ac:chgData name="정해민" userId="c43181e0-4528-46ce-a704-969ea6ab2da0" providerId="ADAL" clId="{BE13DB54-4881-8A41-B30C-E868A48DFD74}" dt="2023-02-14T02:36:34.475" v="2441" actId="1076"/>
          <ac:picMkLst>
            <pc:docMk/>
            <pc:sldMk cId="4013282010" sldId="317"/>
            <ac:picMk id="7" creationId="{61240DFE-523C-BDAF-2549-60B0553FC200}"/>
          </ac:picMkLst>
        </pc:picChg>
        <pc:picChg chg="add del mod">
          <ac:chgData name="정해민" userId="c43181e0-4528-46ce-a704-969ea6ab2da0" providerId="ADAL" clId="{BE13DB54-4881-8A41-B30C-E868A48DFD74}" dt="2023-02-23T11:54:22.787" v="8562"/>
          <ac:picMkLst>
            <pc:docMk/>
            <pc:sldMk cId="4013282010" sldId="317"/>
            <ac:picMk id="8" creationId="{38CD976B-6A90-B198-B059-FB9A1752393F}"/>
          </ac:picMkLst>
        </pc:picChg>
        <pc:picChg chg="del">
          <ac:chgData name="정해민" userId="c43181e0-4528-46ce-a704-969ea6ab2da0" providerId="ADAL" clId="{BE13DB54-4881-8A41-B30C-E868A48DFD74}" dt="2023-02-14T01:49:49.190" v="1541" actId="478"/>
          <ac:picMkLst>
            <pc:docMk/>
            <pc:sldMk cId="4013282010" sldId="317"/>
            <ac:picMk id="8" creationId="{A8874020-9626-DD63-5730-E86667858E3A}"/>
          </ac:picMkLst>
        </pc:picChg>
        <pc:picChg chg="add mod">
          <ac:chgData name="정해민" userId="c43181e0-4528-46ce-a704-969ea6ab2da0" providerId="ADAL" clId="{BE13DB54-4881-8A41-B30C-E868A48DFD74}" dt="2023-02-14T02:36:29.850" v="2440" actId="1076"/>
          <ac:picMkLst>
            <pc:docMk/>
            <pc:sldMk cId="4013282010" sldId="317"/>
            <ac:picMk id="9" creationId="{371F4FB6-E912-78C6-7509-EBE4D9F2B2BB}"/>
          </ac:picMkLst>
        </pc:picChg>
        <pc:picChg chg="add mod">
          <ac:chgData name="정해민" userId="c43181e0-4528-46ce-a704-969ea6ab2da0" providerId="ADAL" clId="{BE13DB54-4881-8A41-B30C-E868A48DFD74}" dt="2023-02-14T02:59:34.706" v="3038" actId="1076"/>
          <ac:picMkLst>
            <pc:docMk/>
            <pc:sldMk cId="4013282010" sldId="317"/>
            <ac:picMk id="10" creationId="{D1E58B7F-4816-A60D-E042-75FD015CC77E}"/>
          </ac:picMkLst>
        </pc:picChg>
        <pc:cxnChg chg="add del mod">
          <ac:chgData name="정해민" userId="c43181e0-4528-46ce-a704-969ea6ab2da0" providerId="ADAL" clId="{BE13DB54-4881-8A41-B30C-E868A48DFD74}" dt="2023-02-14T02:39:18.380" v="2494" actId="478"/>
          <ac:cxnSpMkLst>
            <pc:docMk/>
            <pc:sldMk cId="4013282010" sldId="317"/>
            <ac:cxnSpMk id="12" creationId="{31B5598C-009B-D667-215F-2DFD0A590F0A}"/>
          </ac:cxnSpMkLst>
        </pc:cxnChg>
      </pc:sldChg>
      <pc:sldChg chg="addSp delSp modSp add del mod">
        <pc:chgData name="정해민" userId="c43181e0-4528-46ce-a704-969ea6ab2da0" providerId="ADAL" clId="{BE13DB54-4881-8A41-B30C-E868A48DFD74}" dt="2023-02-23T11:43:55.597" v="8446" actId="2696"/>
        <pc:sldMkLst>
          <pc:docMk/>
          <pc:sldMk cId="277055206" sldId="318"/>
        </pc:sldMkLst>
        <pc:spChg chg="mod">
          <ac:chgData name="정해민" userId="c43181e0-4528-46ce-a704-969ea6ab2da0" providerId="ADAL" clId="{BE13DB54-4881-8A41-B30C-E868A48DFD74}" dt="2023-02-14T02:50:43" v="2897"/>
          <ac:spMkLst>
            <pc:docMk/>
            <pc:sldMk cId="277055206" sldId="318"/>
            <ac:spMk id="2" creationId="{A9D41558-3D3C-262A-92DF-D481FFD4C148}"/>
          </ac:spMkLst>
        </pc:spChg>
        <pc:spChg chg="mod">
          <ac:chgData name="정해민" userId="c43181e0-4528-46ce-a704-969ea6ab2da0" providerId="ADAL" clId="{BE13DB54-4881-8A41-B30C-E868A48DFD74}" dt="2023-02-14T02:59:21.564" v="3034" actId="6549"/>
          <ac:spMkLst>
            <pc:docMk/>
            <pc:sldMk cId="277055206" sldId="318"/>
            <ac:spMk id="3" creationId="{5CB67340-11FE-3886-87A4-6F3788B25331}"/>
          </ac:spMkLst>
        </pc:spChg>
        <pc:picChg chg="del">
          <ac:chgData name="정해민" userId="c43181e0-4528-46ce-a704-969ea6ab2da0" providerId="ADAL" clId="{BE13DB54-4881-8A41-B30C-E868A48DFD74}" dt="2023-02-14T02:41:08.595" v="2665" actId="478"/>
          <ac:picMkLst>
            <pc:docMk/>
            <pc:sldMk cId="277055206" sldId="318"/>
            <ac:picMk id="7" creationId="{61240DFE-523C-BDAF-2549-60B0553FC200}"/>
          </ac:picMkLst>
        </pc:picChg>
        <pc:picChg chg="del">
          <ac:chgData name="정해민" userId="c43181e0-4528-46ce-a704-969ea6ab2da0" providerId="ADAL" clId="{BE13DB54-4881-8A41-B30C-E868A48DFD74}" dt="2023-02-14T02:41:08.100" v="2664" actId="478"/>
          <ac:picMkLst>
            <pc:docMk/>
            <pc:sldMk cId="277055206" sldId="318"/>
            <ac:picMk id="8" creationId="{A8874020-9626-DD63-5730-E86667858E3A}"/>
          </ac:picMkLst>
        </pc:picChg>
        <pc:picChg chg="add mod">
          <ac:chgData name="정해민" userId="c43181e0-4528-46ce-a704-969ea6ab2da0" providerId="ADAL" clId="{BE13DB54-4881-8A41-B30C-E868A48DFD74}" dt="2023-02-14T02:42:23.155" v="2738" actId="1076"/>
          <ac:picMkLst>
            <pc:docMk/>
            <pc:sldMk cId="277055206" sldId="318"/>
            <ac:picMk id="9" creationId="{0222744D-6486-5B0B-74DF-74A1F089593E}"/>
          </ac:picMkLst>
        </pc:picChg>
        <pc:picChg chg="add mod">
          <ac:chgData name="정해민" userId="c43181e0-4528-46ce-a704-969ea6ab2da0" providerId="ADAL" clId="{BE13DB54-4881-8A41-B30C-E868A48DFD74}" dt="2023-02-14T02:50:04.303" v="2879" actId="1076"/>
          <ac:picMkLst>
            <pc:docMk/>
            <pc:sldMk cId="277055206" sldId="318"/>
            <ac:picMk id="10" creationId="{9213DEF1-94A3-53DC-25C0-A82E9D410A47}"/>
          </ac:picMkLst>
        </pc:picChg>
        <pc:picChg chg="add mod">
          <ac:chgData name="정해민" userId="c43181e0-4528-46ce-a704-969ea6ab2da0" providerId="ADAL" clId="{BE13DB54-4881-8A41-B30C-E868A48DFD74}" dt="2023-02-14T02:50:04.303" v="2879" actId="1076"/>
          <ac:picMkLst>
            <pc:docMk/>
            <pc:sldMk cId="277055206" sldId="318"/>
            <ac:picMk id="11" creationId="{B0EACAB7-53F0-FD5F-B6BB-DA680F9344D5}"/>
          </ac:picMkLst>
        </pc:picChg>
        <pc:picChg chg="add mod">
          <ac:chgData name="정해민" userId="c43181e0-4528-46ce-a704-969ea6ab2da0" providerId="ADAL" clId="{BE13DB54-4881-8A41-B30C-E868A48DFD74}" dt="2023-02-14T02:59:26.031" v="3035" actId="1076"/>
          <ac:picMkLst>
            <pc:docMk/>
            <pc:sldMk cId="277055206" sldId="318"/>
            <ac:picMk id="14" creationId="{835AA466-7C33-877E-50FF-B1A75954061E}"/>
          </ac:picMkLst>
        </pc:picChg>
        <pc:cxnChg chg="add mod">
          <ac:chgData name="정해민" userId="c43181e0-4528-46ce-a704-969ea6ab2da0" providerId="ADAL" clId="{BE13DB54-4881-8A41-B30C-E868A48DFD74}" dt="2023-02-14T02:50:04.303" v="2879" actId="1076"/>
          <ac:cxnSpMkLst>
            <pc:docMk/>
            <pc:sldMk cId="277055206" sldId="318"/>
            <ac:cxnSpMk id="13" creationId="{5299F392-4255-ABFF-EC6F-631B79E2092C}"/>
          </ac:cxnSpMkLst>
        </pc:cxnChg>
      </pc:sldChg>
      <pc:sldChg chg="addSp delSp modSp add mod">
        <pc:chgData name="정해민" userId="c43181e0-4528-46ce-a704-969ea6ab2da0" providerId="ADAL" clId="{BE13DB54-4881-8A41-B30C-E868A48DFD74}" dt="2023-02-23T11:49:42.072" v="8506" actId="20577"/>
        <pc:sldMkLst>
          <pc:docMk/>
          <pc:sldMk cId="3736245736" sldId="319"/>
        </pc:sldMkLst>
        <pc:spChg chg="mod">
          <ac:chgData name="정해민" userId="c43181e0-4528-46ce-a704-969ea6ab2da0" providerId="ADAL" clId="{BE13DB54-4881-8A41-B30C-E868A48DFD74}" dt="2023-02-23T11:49:42.072" v="8506" actId="20577"/>
          <ac:spMkLst>
            <pc:docMk/>
            <pc:sldMk cId="3736245736" sldId="319"/>
            <ac:spMk id="2" creationId="{A9D41558-3D3C-262A-92DF-D481FFD4C148}"/>
          </ac:spMkLst>
        </pc:spChg>
        <pc:spChg chg="mod">
          <ac:chgData name="정해민" userId="c43181e0-4528-46ce-a704-969ea6ab2da0" providerId="ADAL" clId="{BE13DB54-4881-8A41-B30C-E868A48DFD74}" dt="2023-02-14T03:12:03.398" v="3263" actId="20577"/>
          <ac:spMkLst>
            <pc:docMk/>
            <pc:sldMk cId="3736245736" sldId="319"/>
            <ac:spMk id="3" creationId="{5CB67340-11FE-3886-87A4-6F3788B25331}"/>
          </ac:spMkLst>
        </pc:spChg>
        <pc:spChg chg="add del mod">
          <ac:chgData name="정해민" userId="c43181e0-4528-46ce-a704-969ea6ab2da0" providerId="ADAL" clId="{BE13DB54-4881-8A41-B30C-E868A48DFD74}" dt="2023-02-14T03:00:57.706" v="3052" actId="478"/>
          <ac:spMkLst>
            <pc:docMk/>
            <pc:sldMk cId="3736245736" sldId="319"/>
            <ac:spMk id="10" creationId="{7AF178D9-97B1-B570-E706-FDAC956B2ECD}"/>
          </ac:spMkLst>
        </pc:spChg>
        <pc:picChg chg="del">
          <ac:chgData name="정해민" userId="c43181e0-4528-46ce-a704-969ea6ab2da0" providerId="ADAL" clId="{BE13DB54-4881-8A41-B30C-E868A48DFD74}" dt="2023-02-14T02:50:56.395" v="2907" actId="478"/>
          <ac:picMkLst>
            <pc:docMk/>
            <pc:sldMk cId="3736245736" sldId="319"/>
            <ac:picMk id="7" creationId="{61240DFE-523C-BDAF-2549-60B0553FC200}"/>
          </ac:picMkLst>
        </pc:picChg>
        <pc:picChg chg="del">
          <ac:chgData name="정해민" userId="c43181e0-4528-46ce-a704-969ea6ab2da0" providerId="ADAL" clId="{BE13DB54-4881-8A41-B30C-E868A48DFD74}" dt="2023-02-14T02:50:52.687" v="2902" actId="478"/>
          <ac:picMkLst>
            <pc:docMk/>
            <pc:sldMk cId="3736245736" sldId="319"/>
            <ac:picMk id="8" creationId="{A8874020-9626-DD63-5730-E86667858E3A}"/>
          </ac:picMkLst>
        </pc:picChg>
        <pc:picChg chg="add mod">
          <ac:chgData name="정해민" userId="c43181e0-4528-46ce-a704-969ea6ab2da0" providerId="ADAL" clId="{BE13DB54-4881-8A41-B30C-E868A48DFD74}" dt="2023-02-14T03:12:31.397" v="3270" actId="1035"/>
          <ac:picMkLst>
            <pc:docMk/>
            <pc:sldMk cId="3736245736" sldId="319"/>
            <ac:picMk id="9" creationId="{16281DDB-AE0D-62D9-185F-0A19C5B8C302}"/>
          </ac:picMkLst>
        </pc:picChg>
        <pc:picChg chg="add mod">
          <ac:chgData name="정해민" userId="c43181e0-4528-46ce-a704-969ea6ab2da0" providerId="ADAL" clId="{BE13DB54-4881-8A41-B30C-E868A48DFD74}" dt="2023-02-14T03:10:52.712" v="3243" actId="1076"/>
          <ac:picMkLst>
            <pc:docMk/>
            <pc:sldMk cId="3736245736" sldId="319"/>
            <ac:picMk id="11" creationId="{C9752805-E08F-3376-D42F-9243BE86CBB1}"/>
          </ac:picMkLst>
        </pc:picChg>
        <pc:picChg chg="add del">
          <ac:chgData name="정해민" userId="c43181e0-4528-46ce-a704-969ea6ab2da0" providerId="ADAL" clId="{BE13DB54-4881-8A41-B30C-E868A48DFD74}" dt="2023-02-14T03:12:41.390" v="3272" actId="478"/>
          <ac:picMkLst>
            <pc:docMk/>
            <pc:sldMk cId="3736245736" sldId="319"/>
            <ac:picMk id="12" creationId="{AAA5F84C-03E9-C3BF-FD93-1DD7437651C2}"/>
          </ac:picMkLst>
        </pc:picChg>
      </pc:sldChg>
      <pc:sldChg chg="delSp modSp add mod">
        <pc:chgData name="정해민" userId="c43181e0-4528-46ce-a704-969ea6ab2da0" providerId="ADAL" clId="{BE13DB54-4881-8A41-B30C-E868A48DFD74}" dt="2023-02-16T01:56:36.338" v="4478" actId="255"/>
        <pc:sldMkLst>
          <pc:docMk/>
          <pc:sldMk cId="1587317841" sldId="320"/>
        </pc:sldMkLst>
        <pc:spChg chg="mod">
          <ac:chgData name="정해민" userId="c43181e0-4528-46ce-a704-969ea6ab2da0" providerId="ADAL" clId="{BE13DB54-4881-8A41-B30C-E868A48DFD74}" dt="2023-02-16T01:56:36.338" v="4478" actId="255"/>
          <ac:spMkLst>
            <pc:docMk/>
            <pc:sldMk cId="1587317841" sldId="320"/>
            <ac:spMk id="3" creationId="{5CB67340-11FE-3886-87A4-6F3788B25331}"/>
          </ac:spMkLst>
        </pc:spChg>
        <pc:spChg chg="del">
          <ac:chgData name="정해민" userId="c43181e0-4528-46ce-a704-969ea6ab2da0" providerId="ADAL" clId="{BE13DB54-4881-8A41-B30C-E868A48DFD74}" dt="2023-02-14T02:26:48.354" v="1860" actId="478"/>
          <ac:spMkLst>
            <pc:docMk/>
            <pc:sldMk cId="1587317841" sldId="320"/>
            <ac:spMk id="9" creationId="{61993366-177C-9342-1786-60D3BB7F1938}"/>
          </ac:spMkLst>
        </pc:spChg>
        <pc:picChg chg="del">
          <ac:chgData name="정해민" userId="c43181e0-4528-46ce-a704-969ea6ab2da0" providerId="ADAL" clId="{BE13DB54-4881-8A41-B30C-E868A48DFD74}" dt="2023-02-14T02:25:48.610" v="1801" actId="478"/>
          <ac:picMkLst>
            <pc:docMk/>
            <pc:sldMk cId="1587317841" sldId="320"/>
            <ac:picMk id="8" creationId="{A8874020-9626-DD63-5730-E86667858E3A}"/>
          </ac:picMkLst>
        </pc:picChg>
      </pc:sldChg>
      <pc:sldChg chg="add del">
        <pc:chgData name="정해민" userId="c43181e0-4528-46ce-a704-969ea6ab2da0" providerId="ADAL" clId="{BE13DB54-4881-8A41-B30C-E868A48DFD74}" dt="2023-02-14T03:22:59.630" v="3626" actId="2696"/>
        <pc:sldMkLst>
          <pc:docMk/>
          <pc:sldMk cId="2997840488" sldId="321"/>
        </pc:sldMkLst>
      </pc:sldChg>
      <pc:sldChg chg="addSp delSp modSp add mod">
        <pc:chgData name="정해민" userId="c43181e0-4528-46ce-a704-969ea6ab2da0" providerId="ADAL" clId="{BE13DB54-4881-8A41-B30C-E868A48DFD74}" dt="2023-02-14T03:34:02.729" v="3746" actId="1076"/>
        <pc:sldMkLst>
          <pc:docMk/>
          <pc:sldMk cId="2865963649" sldId="322"/>
        </pc:sldMkLst>
        <pc:spChg chg="mod">
          <ac:chgData name="정해민" userId="c43181e0-4528-46ce-a704-969ea6ab2da0" providerId="ADAL" clId="{BE13DB54-4881-8A41-B30C-E868A48DFD74}" dt="2023-02-14T03:17:22.507" v="3275" actId="20577"/>
          <ac:spMkLst>
            <pc:docMk/>
            <pc:sldMk cId="2865963649" sldId="322"/>
            <ac:spMk id="2" creationId="{A9D41558-3D3C-262A-92DF-D481FFD4C148}"/>
          </ac:spMkLst>
        </pc:spChg>
        <pc:spChg chg="mod">
          <ac:chgData name="정해민" userId="c43181e0-4528-46ce-a704-969ea6ab2da0" providerId="ADAL" clId="{BE13DB54-4881-8A41-B30C-E868A48DFD74}" dt="2023-02-14T03:18:31.473" v="3352" actId="5793"/>
          <ac:spMkLst>
            <pc:docMk/>
            <pc:sldMk cId="2865963649" sldId="322"/>
            <ac:spMk id="3" creationId="{5CB67340-11FE-3886-87A4-6F3788B25331}"/>
          </ac:spMkLst>
        </pc:spChg>
        <pc:picChg chg="add del mod">
          <ac:chgData name="정해민" userId="c43181e0-4528-46ce-a704-969ea6ab2da0" providerId="ADAL" clId="{BE13DB54-4881-8A41-B30C-E868A48DFD74}" dt="2023-02-14T03:33:41.872" v="3743" actId="478"/>
          <ac:picMkLst>
            <pc:docMk/>
            <pc:sldMk cId="2865963649" sldId="322"/>
            <ac:picMk id="7" creationId="{9876DFDB-57B1-D57E-D894-D724937470DA}"/>
          </ac:picMkLst>
        </pc:picChg>
        <pc:picChg chg="add mod">
          <ac:chgData name="정해민" userId="c43181e0-4528-46ce-a704-969ea6ab2da0" providerId="ADAL" clId="{BE13DB54-4881-8A41-B30C-E868A48DFD74}" dt="2023-02-14T03:34:02.729" v="3746" actId="1076"/>
          <ac:picMkLst>
            <pc:docMk/>
            <pc:sldMk cId="2865963649" sldId="322"/>
            <ac:picMk id="8" creationId="{30CED481-7C8F-8696-4EC6-389622EC628E}"/>
          </ac:picMkLst>
        </pc:picChg>
        <pc:picChg chg="del">
          <ac:chgData name="정해민" userId="c43181e0-4528-46ce-a704-969ea6ab2da0" providerId="ADAL" clId="{BE13DB54-4881-8A41-B30C-E868A48DFD74}" dt="2023-02-14T03:17:43.895" v="3281" actId="478"/>
          <ac:picMkLst>
            <pc:docMk/>
            <pc:sldMk cId="2865963649" sldId="322"/>
            <ac:picMk id="9" creationId="{16281DDB-AE0D-62D9-185F-0A19C5B8C302}"/>
          </ac:picMkLst>
        </pc:picChg>
        <pc:picChg chg="del">
          <ac:chgData name="정해민" userId="c43181e0-4528-46ce-a704-969ea6ab2da0" providerId="ADAL" clId="{BE13DB54-4881-8A41-B30C-E868A48DFD74}" dt="2023-02-14T03:17:40.065" v="3279" actId="478"/>
          <ac:picMkLst>
            <pc:docMk/>
            <pc:sldMk cId="2865963649" sldId="322"/>
            <ac:picMk id="11" creationId="{C9752805-E08F-3376-D42F-9243BE86CBB1}"/>
          </ac:picMkLst>
        </pc:picChg>
      </pc:sldChg>
      <pc:sldChg chg="addSp delSp modSp add mod">
        <pc:chgData name="정해민" userId="c43181e0-4528-46ce-a704-969ea6ab2da0" providerId="ADAL" clId="{BE13DB54-4881-8A41-B30C-E868A48DFD74}" dt="2023-02-14T03:26:49.923" v="3713" actId="20577"/>
        <pc:sldMkLst>
          <pc:docMk/>
          <pc:sldMk cId="2828938858" sldId="323"/>
        </pc:sldMkLst>
        <pc:spChg chg="mod">
          <ac:chgData name="정해민" userId="c43181e0-4528-46ce-a704-969ea6ab2da0" providerId="ADAL" clId="{BE13DB54-4881-8A41-B30C-E868A48DFD74}" dt="2023-02-14T03:19:51.310" v="3363" actId="20577"/>
          <ac:spMkLst>
            <pc:docMk/>
            <pc:sldMk cId="2828938858" sldId="323"/>
            <ac:spMk id="2" creationId="{A9D41558-3D3C-262A-92DF-D481FFD4C148}"/>
          </ac:spMkLst>
        </pc:spChg>
        <pc:spChg chg="mod">
          <ac:chgData name="정해민" userId="c43181e0-4528-46ce-a704-969ea6ab2da0" providerId="ADAL" clId="{BE13DB54-4881-8A41-B30C-E868A48DFD74}" dt="2023-02-14T03:26:49.923" v="3713" actId="20577"/>
          <ac:spMkLst>
            <pc:docMk/>
            <pc:sldMk cId="2828938858" sldId="323"/>
            <ac:spMk id="3" creationId="{5CB67340-11FE-3886-87A4-6F3788B25331}"/>
          </ac:spMkLst>
        </pc:spChg>
        <pc:picChg chg="del">
          <ac:chgData name="정해민" userId="c43181e0-4528-46ce-a704-969ea6ab2da0" providerId="ADAL" clId="{BE13DB54-4881-8A41-B30C-E868A48DFD74}" dt="2023-02-14T03:19:54.465" v="3364" actId="478"/>
          <ac:picMkLst>
            <pc:docMk/>
            <pc:sldMk cId="2828938858" sldId="323"/>
            <ac:picMk id="7" creationId="{9876DFDB-57B1-D57E-D894-D724937470DA}"/>
          </ac:picMkLst>
        </pc:picChg>
        <pc:picChg chg="add mod">
          <ac:chgData name="정해민" userId="c43181e0-4528-46ce-a704-969ea6ab2da0" providerId="ADAL" clId="{BE13DB54-4881-8A41-B30C-E868A48DFD74}" dt="2023-02-14T03:22:28.977" v="3624" actId="1076"/>
          <ac:picMkLst>
            <pc:docMk/>
            <pc:sldMk cId="2828938858" sldId="323"/>
            <ac:picMk id="8" creationId="{212F690D-C980-0407-02FD-E37EDD0B172B}"/>
          </ac:picMkLst>
        </pc:picChg>
        <pc:picChg chg="add mod">
          <ac:chgData name="정해민" userId="c43181e0-4528-46ce-a704-969ea6ab2da0" providerId="ADAL" clId="{BE13DB54-4881-8A41-B30C-E868A48DFD74}" dt="2023-02-14T03:22:30.330" v="3625" actId="1076"/>
          <ac:picMkLst>
            <pc:docMk/>
            <pc:sldMk cId="2828938858" sldId="323"/>
            <ac:picMk id="9" creationId="{9CD0C6E4-5C74-2A27-33F7-2DBFABB12C3B}"/>
          </ac:picMkLst>
        </pc:picChg>
      </pc:sldChg>
      <pc:sldChg chg="delSp modSp add del mod">
        <pc:chgData name="정해민" userId="c43181e0-4528-46ce-a704-969ea6ab2da0" providerId="ADAL" clId="{BE13DB54-4881-8A41-B30C-E868A48DFD74}" dt="2023-02-14T03:34:52.784" v="3747" actId="2696"/>
        <pc:sldMkLst>
          <pc:docMk/>
          <pc:sldMk cId="1535891566" sldId="324"/>
        </pc:sldMkLst>
        <pc:spChg chg="mod">
          <ac:chgData name="정해민" userId="c43181e0-4528-46ce-a704-969ea6ab2da0" providerId="ADAL" clId="{BE13DB54-4881-8A41-B30C-E868A48DFD74}" dt="2023-02-14T03:27:36.392" v="3729" actId="20577"/>
          <ac:spMkLst>
            <pc:docMk/>
            <pc:sldMk cId="1535891566" sldId="324"/>
            <ac:spMk id="2" creationId="{A9D41558-3D3C-262A-92DF-D481FFD4C148}"/>
          </ac:spMkLst>
        </pc:spChg>
        <pc:spChg chg="mod">
          <ac:chgData name="정해민" userId="c43181e0-4528-46ce-a704-969ea6ab2da0" providerId="ADAL" clId="{BE13DB54-4881-8A41-B30C-E868A48DFD74}" dt="2023-02-14T03:27:46.014" v="3735" actId="20577"/>
          <ac:spMkLst>
            <pc:docMk/>
            <pc:sldMk cId="1535891566" sldId="324"/>
            <ac:spMk id="3" creationId="{5CB67340-11FE-3886-87A4-6F3788B25331}"/>
          </ac:spMkLst>
        </pc:spChg>
        <pc:spChg chg="del">
          <ac:chgData name="정해민" userId="c43181e0-4528-46ce-a704-969ea6ab2da0" providerId="ADAL" clId="{BE13DB54-4881-8A41-B30C-E868A48DFD74}" dt="2023-02-14T03:27:44.147" v="3733" actId="478"/>
          <ac:spMkLst>
            <pc:docMk/>
            <pc:sldMk cId="1535891566" sldId="324"/>
            <ac:spMk id="9" creationId="{61993366-177C-9342-1786-60D3BB7F1938}"/>
          </ac:spMkLst>
        </pc:spChg>
        <pc:picChg chg="del">
          <ac:chgData name="정해민" userId="c43181e0-4528-46ce-a704-969ea6ab2da0" providerId="ADAL" clId="{BE13DB54-4881-8A41-B30C-E868A48DFD74}" dt="2023-02-14T03:27:41.926" v="3731" actId="478"/>
          <ac:picMkLst>
            <pc:docMk/>
            <pc:sldMk cId="1535891566" sldId="324"/>
            <ac:picMk id="8" creationId="{A8874020-9626-DD63-5730-E86667858E3A}"/>
          </ac:picMkLst>
        </pc:picChg>
      </pc:sldChg>
      <pc:sldChg chg="delSp add mod">
        <pc:chgData name="정해민" userId="c43181e0-4528-46ce-a704-969ea6ab2da0" providerId="ADAL" clId="{BE13DB54-4881-8A41-B30C-E868A48DFD74}" dt="2023-02-14T03:33:38.025" v="3742" actId="478"/>
        <pc:sldMkLst>
          <pc:docMk/>
          <pc:sldMk cId="3992763921" sldId="325"/>
        </pc:sldMkLst>
        <pc:picChg chg="del">
          <ac:chgData name="정해민" userId="c43181e0-4528-46ce-a704-969ea6ab2da0" providerId="ADAL" clId="{BE13DB54-4881-8A41-B30C-E868A48DFD74}" dt="2023-02-14T03:33:38.025" v="3742" actId="478"/>
          <ac:picMkLst>
            <pc:docMk/>
            <pc:sldMk cId="3992763921" sldId="325"/>
            <ac:picMk id="8" creationId="{30CED481-7C8F-8696-4EC6-389622EC628E}"/>
          </ac:picMkLst>
        </pc:picChg>
      </pc:sldChg>
      <pc:sldChg chg="addSp delSp modSp add del mod">
        <pc:chgData name="정해민" userId="c43181e0-4528-46ce-a704-969ea6ab2da0" providerId="ADAL" clId="{BE13DB54-4881-8A41-B30C-E868A48DFD74}" dt="2023-02-14T04:59:14.205" v="4046" actId="2696"/>
        <pc:sldMkLst>
          <pc:docMk/>
          <pc:sldMk cId="2908078321" sldId="326"/>
        </pc:sldMkLst>
        <pc:spChg chg="mod">
          <ac:chgData name="정해민" userId="c43181e0-4528-46ce-a704-969ea6ab2da0" providerId="ADAL" clId="{BE13DB54-4881-8A41-B30C-E868A48DFD74}" dt="2023-02-14T04:59:08.753" v="4044" actId="20577"/>
          <ac:spMkLst>
            <pc:docMk/>
            <pc:sldMk cId="2908078321" sldId="326"/>
            <ac:spMk id="2" creationId="{A9D41558-3D3C-262A-92DF-D481FFD4C148}"/>
          </ac:spMkLst>
        </pc:spChg>
        <pc:spChg chg="mod">
          <ac:chgData name="정해민" userId="c43181e0-4528-46ce-a704-969ea6ab2da0" providerId="ADAL" clId="{BE13DB54-4881-8A41-B30C-E868A48DFD74}" dt="2023-02-14T03:39:05.425" v="3772" actId="20577"/>
          <ac:spMkLst>
            <pc:docMk/>
            <pc:sldMk cId="2908078321" sldId="326"/>
            <ac:spMk id="3" creationId="{5CB67340-11FE-3886-87A4-6F3788B25331}"/>
          </ac:spMkLst>
        </pc:spChg>
        <pc:picChg chg="add del mod">
          <ac:chgData name="정해민" userId="c43181e0-4528-46ce-a704-969ea6ab2da0" providerId="ADAL" clId="{BE13DB54-4881-8A41-B30C-E868A48DFD74}" dt="2023-02-14T03:40:37.286" v="3859" actId="21"/>
          <ac:picMkLst>
            <pc:docMk/>
            <pc:sldMk cId="2908078321" sldId="326"/>
            <ac:picMk id="7" creationId="{E93FF9BF-A115-0A8B-F125-BF2DC0EA710F}"/>
          </ac:picMkLst>
        </pc:picChg>
        <pc:picChg chg="del">
          <ac:chgData name="정해민" userId="c43181e0-4528-46ce-a704-969ea6ab2da0" providerId="ADAL" clId="{BE13DB54-4881-8A41-B30C-E868A48DFD74}" dt="2023-02-14T03:39:16.931" v="3779" actId="478"/>
          <ac:picMkLst>
            <pc:docMk/>
            <pc:sldMk cId="2908078321" sldId="326"/>
            <ac:picMk id="8" creationId="{212F690D-C980-0407-02FD-E37EDD0B172B}"/>
          </ac:picMkLst>
        </pc:picChg>
        <pc:picChg chg="del">
          <ac:chgData name="정해민" userId="c43181e0-4528-46ce-a704-969ea6ab2da0" providerId="ADAL" clId="{BE13DB54-4881-8A41-B30C-E868A48DFD74}" dt="2023-02-14T03:39:17.862" v="3780" actId="478"/>
          <ac:picMkLst>
            <pc:docMk/>
            <pc:sldMk cId="2908078321" sldId="326"/>
            <ac:picMk id="9" creationId="{9CD0C6E4-5C74-2A27-33F7-2DBFABB12C3B}"/>
          </ac:picMkLst>
        </pc:picChg>
        <pc:picChg chg="add del mod">
          <ac:chgData name="정해민" userId="c43181e0-4528-46ce-a704-969ea6ab2da0" providerId="ADAL" clId="{BE13DB54-4881-8A41-B30C-E868A48DFD74}" dt="2023-02-14T03:40:48.220" v="3866" actId="21"/>
          <ac:picMkLst>
            <pc:docMk/>
            <pc:sldMk cId="2908078321" sldId="326"/>
            <ac:picMk id="10" creationId="{7C814025-3E66-218B-DC84-AFDF647A0D4E}"/>
          </ac:picMkLst>
        </pc:picChg>
      </pc:sldChg>
      <pc:sldChg chg="addSp delSp modSp add mod">
        <pc:chgData name="정해민" userId="c43181e0-4528-46ce-a704-969ea6ab2da0" providerId="ADAL" clId="{BE13DB54-4881-8A41-B30C-E868A48DFD74}" dt="2023-02-21T04:09:05.631" v="7611" actId="1076"/>
        <pc:sldMkLst>
          <pc:docMk/>
          <pc:sldMk cId="1738323197" sldId="327"/>
        </pc:sldMkLst>
        <pc:spChg chg="mod">
          <ac:chgData name="정해민" userId="c43181e0-4528-46ce-a704-969ea6ab2da0" providerId="ADAL" clId="{BE13DB54-4881-8A41-B30C-E868A48DFD74}" dt="2023-02-14T03:41:35.737" v="3897" actId="20577"/>
          <ac:spMkLst>
            <pc:docMk/>
            <pc:sldMk cId="1738323197" sldId="327"/>
            <ac:spMk id="2" creationId="{A9D41558-3D3C-262A-92DF-D481FFD4C148}"/>
          </ac:spMkLst>
        </pc:spChg>
        <pc:spChg chg="mod">
          <ac:chgData name="정해민" userId="c43181e0-4528-46ce-a704-969ea6ab2da0" providerId="ADAL" clId="{BE13DB54-4881-8A41-B30C-E868A48DFD74}" dt="2023-02-14T03:40:45.145" v="3864" actId="20577"/>
          <ac:spMkLst>
            <pc:docMk/>
            <pc:sldMk cId="1738323197" sldId="327"/>
            <ac:spMk id="3" creationId="{5CB67340-11FE-3886-87A4-6F3788B25331}"/>
          </ac:spMkLst>
        </pc:spChg>
        <pc:spChg chg="add mod">
          <ac:chgData name="정해민" userId="c43181e0-4528-46ce-a704-969ea6ab2da0" providerId="ADAL" clId="{BE13DB54-4881-8A41-B30C-E868A48DFD74}" dt="2023-02-21T04:09:01.647" v="7610" actId="1076"/>
          <ac:spMkLst>
            <pc:docMk/>
            <pc:sldMk cId="1738323197" sldId="327"/>
            <ac:spMk id="7" creationId="{25704B6B-1E95-3C1E-0B01-9CEF1174FE77}"/>
          </ac:spMkLst>
        </pc:spChg>
        <pc:spChg chg="add mod">
          <ac:chgData name="정해민" userId="c43181e0-4528-46ce-a704-969ea6ab2da0" providerId="ADAL" clId="{BE13DB54-4881-8A41-B30C-E868A48DFD74}" dt="2023-02-21T04:08:55.137" v="7607" actId="20577"/>
          <ac:spMkLst>
            <pc:docMk/>
            <pc:sldMk cId="1738323197" sldId="327"/>
            <ac:spMk id="8" creationId="{735B244C-FA84-BD8D-0DAE-DA4D6AB65AC4}"/>
          </ac:spMkLst>
        </pc:spChg>
        <pc:spChg chg="add mod">
          <ac:chgData name="정해민" userId="c43181e0-4528-46ce-a704-969ea6ab2da0" providerId="ADAL" clId="{BE13DB54-4881-8A41-B30C-E868A48DFD74}" dt="2023-02-21T04:09:05.631" v="7611" actId="1076"/>
          <ac:spMkLst>
            <pc:docMk/>
            <pc:sldMk cId="1738323197" sldId="327"/>
            <ac:spMk id="9" creationId="{A8D356AA-21B0-401A-C876-E12F4CEC7FA5}"/>
          </ac:spMkLst>
        </pc:spChg>
        <pc:picChg chg="add del mod">
          <ac:chgData name="정해민" userId="c43181e0-4528-46ce-a704-969ea6ab2da0" providerId="ADAL" clId="{BE13DB54-4881-8A41-B30C-E868A48DFD74}" dt="2023-02-14T03:41:15.628" v="3872" actId="478"/>
          <ac:picMkLst>
            <pc:docMk/>
            <pc:sldMk cId="1738323197" sldId="327"/>
            <ac:picMk id="7" creationId="{6F3507C3-A984-1CC1-E214-5934D0B41E04}"/>
          </ac:picMkLst>
        </pc:picChg>
        <pc:picChg chg="del">
          <ac:chgData name="정해민" userId="c43181e0-4528-46ce-a704-969ea6ab2da0" providerId="ADAL" clId="{BE13DB54-4881-8A41-B30C-E868A48DFD74}" dt="2023-02-14T03:40:43.100" v="3863" actId="478"/>
          <ac:picMkLst>
            <pc:docMk/>
            <pc:sldMk cId="1738323197" sldId="327"/>
            <ac:picMk id="8" creationId="{212F690D-C980-0407-02FD-E37EDD0B172B}"/>
          </ac:picMkLst>
        </pc:picChg>
        <pc:picChg chg="del">
          <ac:chgData name="정해민" userId="c43181e0-4528-46ce-a704-969ea6ab2da0" providerId="ADAL" clId="{BE13DB54-4881-8A41-B30C-E868A48DFD74}" dt="2023-02-14T03:40:42.763" v="3862" actId="478"/>
          <ac:picMkLst>
            <pc:docMk/>
            <pc:sldMk cId="1738323197" sldId="327"/>
            <ac:picMk id="9" creationId="{9CD0C6E4-5C74-2A27-33F7-2DBFABB12C3B}"/>
          </ac:picMkLst>
        </pc:picChg>
        <pc:picChg chg="add mod">
          <ac:chgData name="정해민" userId="c43181e0-4528-46ce-a704-969ea6ab2da0" providerId="ADAL" clId="{BE13DB54-4881-8A41-B30C-E868A48DFD74}" dt="2023-02-16T02:34:58.767" v="5282" actId="1076"/>
          <ac:picMkLst>
            <pc:docMk/>
            <pc:sldMk cId="1738323197" sldId="327"/>
            <ac:picMk id="10" creationId="{CCD9B3C1-592F-2A42-4D6E-D5E4860314EA}"/>
          </ac:picMkLst>
        </pc:picChg>
        <pc:picChg chg="add del mod">
          <ac:chgData name="정해민" userId="c43181e0-4528-46ce-a704-969ea6ab2da0" providerId="ADAL" clId="{BE13DB54-4881-8A41-B30C-E868A48DFD74}" dt="2023-02-21T04:08:50.582" v="7604" actId="478"/>
          <ac:picMkLst>
            <pc:docMk/>
            <pc:sldMk cId="1738323197" sldId="327"/>
            <ac:picMk id="14" creationId="{AEB770E4-2986-E043-36E0-903524A05EB4}"/>
          </ac:picMkLst>
        </pc:picChg>
        <pc:picChg chg="add del mod">
          <ac:chgData name="정해민" userId="c43181e0-4528-46ce-a704-969ea6ab2da0" providerId="ADAL" clId="{BE13DB54-4881-8A41-B30C-E868A48DFD74}" dt="2023-02-21T04:08:51.934" v="7605" actId="478"/>
          <ac:picMkLst>
            <pc:docMk/>
            <pc:sldMk cId="1738323197" sldId="327"/>
            <ac:picMk id="15" creationId="{2BAC37DE-CC13-2A6A-6A3A-C58128211A2B}"/>
          </ac:picMkLst>
        </pc:picChg>
        <pc:cxnChg chg="add del">
          <ac:chgData name="정해민" userId="c43181e0-4528-46ce-a704-969ea6ab2da0" providerId="ADAL" clId="{BE13DB54-4881-8A41-B30C-E868A48DFD74}" dt="2023-02-16T02:37:04.837" v="5334" actId="11529"/>
          <ac:cxnSpMkLst>
            <pc:docMk/>
            <pc:sldMk cId="1738323197" sldId="327"/>
            <ac:cxnSpMk id="12" creationId="{E6497B1C-D659-BCD0-2784-6F6834F69BDD}"/>
          </ac:cxnSpMkLst>
        </pc:cxnChg>
      </pc:sldChg>
      <pc:sldChg chg="addSp delSp modSp add del mod">
        <pc:chgData name="정해민" userId="c43181e0-4528-46ce-a704-969ea6ab2da0" providerId="ADAL" clId="{BE13DB54-4881-8A41-B30C-E868A48DFD74}" dt="2023-02-16T03:00:55.842" v="5738" actId="2696"/>
        <pc:sldMkLst>
          <pc:docMk/>
          <pc:sldMk cId="1077791573" sldId="328"/>
        </pc:sldMkLst>
        <pc:spChg chg="mod">
          <ac:chgData name="정해민" userId="c43181e0-4528-46ce-a704-969ea6ab2da0" providerId="ADAL" clId="{BE13DB54-4881-8A41-B30C-E868A48DFD74}" dt="2023-02-14T04:59:21.283" v="4076" actId="20577"/>
          <ac:spMkLst>
            <pc:docMk/>
            <pc:sldMk cId="1077791573" sldId="328"/>
            <ac:spMk id="2" creationId="{A9D41558-3D3C-262A-92DF-D481FFD4C148}"/>
          </ac:spMkLst>
        </pc:spChg>
        <pc:spChg chg="mod">
          <ac:chgData name="정해민" userId="c43181e0-4528-46ce-a704-969ea6ab2da0" providerId="ADAL" clId="{BE13DB54-4881-8A41-B30C-E868A48DFD74}" dt="2023-02-16T01:49:05.395" v="4449" actId="5793"/>
          <ac:spMkLst>
            <pc:docMk/>
            <pc:sldMk cId="1077791573" sldId="328"/>
            <ac:spMk id="3" creationId="{5CB67340-11FE-3886-87A4-6F3788B25331}"/>
          </ac:spMkLst>
        </pc:spChg>
        <pc:spChg chg="add del">
          <ac:chgData name="정해민" userId="c43181e0-4528-46ce-a704-969ea6ab2da0" providerId="ADAL" clId="{BE13DB54-4881-8A41-B30C-E868A48DFD74}" dt="2023-02-16T02:01:10.593" v="4582" actId="22"/>
          <ac:spMkLst>
            <pc:docMk/>
            <pc:sldMk cId="1077791573" sldId="328"/>
            <ac:spMk id="8" creationId="{D1556239-7991-1FD6-384A-B3FA581F6B12}"/>
          </ac:spMkLst>
        </pc:spChg>
        <pc:picChg chg="del">
          <ac:chgData name="정해민" userId="c43181e0-4528-46ce-a704-969ea6ab2da0" providerId="ADAL" clId="{BE13DB54-4881-8A41-B30C-E868A48DFD74}" dt="2023-02-14T04:59:22.377" v="4077" actId="478"/>
          <ac:picMkLst>
            <pc:docMk/>
            <pc:sldMk cId="1077791573" sldId="328"/>
            <ac:picMk id="10" creationId="{CCD9B3C1-592F-2A42-4D6E-D5E4860314EA}"/>
          </ac:picMkLst>
        </pc:picChg>
      </pc:sldChg>
      <pc:sldChg chg="modSp add del mod">
        <pc:chgData name="정해민" userId="c43181e0-4528-46ce-a704-969ea6ab2da0" providerId="ADAL" clId="{BE13DB54-4881-8A41-B30C-E868A48DFD74}" dt="2023-02-16T08:58:10.385" v="7251" actId="2696"/>
        <pc:sldMkLst>
          <pc:docMk/>
          <pc:sldMk cId="3883695436" sldId="329"/>
        </pc:sldMkLst>
        <pc:spChg chg="mod">
          <ac:chgData name="정해민" userId="c43181e0-4528-46ce-a704-969ea6ab2da0" providerId="ADAL" clId="{BE13DB54-4881-8A41-B30C-E868A48DFD74}" dt="2023-02-15T09:08:18.988" v="4154" actId="20577"/>
          <ac:spMkLst>
            <pc:docMk/>
            <pc:sldMk cId="3883695436" sldId="329"/>
            <ac:spMk id="2" creationId="{A9D41558-3D3C-262A-92DF-D481FFD4C148}"/>
          </ac:spMkLst>
        </pc:spChg>
        <pc:spChg chg="mod">
          <ac:chgData name="정해민" userId="c43181e0-4528-46ce-a704-969ea6ab2da0" providerId="ADAL" clId="{BE13DB54-4881-8A41-B30C-E868A48DFD74}" dt="2023-02-15T09:08:47.477" v="4204" actId="20577"/>
          <ac:spMkLst>
            <pc:docMk/>
            <pc:sldMk cId="3883695436" sldId="329"/>
            <ac:spMk id="3" creationId="{5CB67340-11FE-3886-87A4-6F3788B25331}"/>
          </ac:spMkLst>
        </pc:spChg>
      </pc:sldChg>
      <pc:sldChg chg="addSp delSp modSp add mod ord">
        <pc:chgData name="정해민" userId="c43181e0-4528-46ce-a704-969ea6ab2da0" providerId="ADAL" clId="{BE13DB54-4881-8A41-B30C-E868A48DFD74}" dt="2023-02-23T08:26:06.539" v="8431" actId="1076"/>
        <pc:sldMkLst>
          <pc:docMk/>
          <pc:sldMk cId="214371940" sldId="330"/>
        </pc:sldMkLst>
        <pc:spChg chg="del mod">
          <ac:chgData name="정해민" userId="c43181e0-4528-46ce-a704-969ea6ab2da0" providerId="ADAL" clId="{BE13DB54-4881-8A41-B30C-E868A48DFD74}" dt="2023-02-23T08:25:59.963" v="8430" actId="478"/>
          <ac:spMkLst>
            <pc:docMk/>
            <pc:sldMk cId="214371940" sldId="330"/>
            <ac:spMk id="2" creationId="{A9D41558-3D3C-262A-92DF-D481FFD4C148}"/>
          </ac:spMkLst>
        </pc:spChg>
        <pc:spChg chg="del mod">
          <ac:chgData name="정해민" userId="c43181e0-4528-46ce-a704-969ea6ab2da0" providerId="ADAL" clId="{BE13DB54-4881-8A41-B30C-E868A48DFD74}" dt="2023-02-23T08:20:08.317" v="8084" actId="478"/>
          <ac:spMkLst>
            <pc:docMk/>
            <pc:sldMk cId="214371940" sldId="330"/>
            <ac:spMk id="3" creationId="{5CB67340-11FE-3886-87A4-6F3788B25331}"/>
          </ac:spMkLst>
        </pc:spChg>
        <pc:spChg chg="add del mod">
          <ac:chgData name="정해민" userId="c43181e0-4528-46ce-a704-969ea6ab2da0" providerId="ADAL" clId="{BE13DB54-4881-8A41-B30C-E868A48DFD74}" dt="2023-02-23T08:20:10.365" v="8085" actId="478"/>
          <ac:spMkLst>
            <pc:docMk/>
            <pc:sldMk cId="214371940" sldId="330"/>
            <ac:spMk id="11" creationId="{704C368F-5693-B677-DA08-3EBBCF00C173}"/>
          </ac:spMkLst>
        </pc:spChg>
        <pc:picChg chg="add del mod">
          <ac:chgData name="정해민" userId="c43181e0-4528-46ce-a704-969ea6ab2da0" providerId="ADAL" clId="{BE13DB54-4881-8A41-B30C-E868A48DFD74}" dt="2023-02-23T08:20:06.356" v="8083" actId="478"/>
          <ac:picMkLst>
            <pc:docMk/>
            <pc:sldMk cId="214371940" sldId="330"/>
            <ac:picMk id="7" creationId="{E5EB56EF-718C-9D83-12DB-ACB7AB8E8B88}"/>
          </ac:picMkLst>
        </pc:picChg>
        <pc:picChg chg="add del mod">
          <ac:chgData name="정해민" userId="c43181e0-4528-46ce-a704-969ea6ab2da0" providerId="ADAL" clId="{BE13DB54-4881-8A41-B30C-E868A48DFD74}" dt="2023-02-23T08:19:57.972" v="8077"/>
          <ac:picMkLst>
            <pc:docMk/>
            <pc:sldMk cId="214371940" sldId="330"/>
            <ac:picMk id="8" creationId="{7663D2E1-C488-5F72-53DD-E9EA9FD07361}"/>
          </ac:picMkLst>
        </pc:picChg>
        <pc:picChg chg="add mod">
          <ac:chgData name="정해민" userId="c43181e0-4528-46ce-a704-969ea6ab2da0" providerId="ADAL" clId="{BE13DB54-4881-8A41-B30C-E868A48DFD74}" dt="2023-02-23T08:26:06.539" v="8431" actId="1076"/>
          <ac:picMkLst>
            <pc:docMk/>
            <pc:sldMk cId="214371940" sldId="330"/>
            <ac:picMk id="9" creationId="{2DD2E12F-0D9F-2726-D480-E508BAD4F642}"/>
          </ac:picMkLst>
        </pc:picChg>
        <pc:picChg chg="add del mod">
          <ac:chgData name="정해민" userId="c43181e0-4528-46ce-a704-969ea6ab2da0" providerId="ADAL" clId="{BE13DB54-4881-8A41-B30C-E868A48DFD74}" dt="2023-02-16T08:07:50.175" v="6373" actId="478"/>
          <ac:picMkLst>
            <pc:docMk/>
            <pc:sldMk cId="214371940" sldId="330"/>
            <ac:picMk id="1026" creationId="{323573D0-CD8A-5A83-2C59-950164BFE6CD}"/>
          </ac:picMkLst>
        </pc:picChg>
      </pc:sldChg>
      <pc:sldChg chg="modSp add del mod">
        <pc:chgData name="정해민" userId="c43181e0-4528-46ce-a704-969ea6ab2da0" providerId="ADAL" clId="{BE13DB54-4881-8A41-B30C-E868A48DFD74}" dt="2023-02-16T03:00:42.469" v="5736" actId="2696"/>
        <pc:sldMkLst>
          <pc:docMk/>
          <pc:sldMk cId="1894270955" sldId="331"/>
        </pc:sldMkLst>
        <pc:picChg chg="mod">
          <ac:chgData name="정해민" userId="c43181e0-4528-46ce-a704-969ea6ab2da0" providerId="ADAL" clId="{BE13DB54-4881-8A41-B30C-E868A48DFD74}" dt="2023-02-16T03:00:41.266" v="5735" actId="1076"/>
          <ac:picMkLst>
            <pc:docMk/>
            <pc:sldMk cId="1894270955" sldId="331"/>
            <ac:picMk id="7" creationId="{E5EB56EF-718C-9D83-12DB-ACB7AB8E8B88}"/>
          </ac:picMkLst>
        </pc:picChg>
      </pc:sldChg>
      <pc:sldChg chg="addSp delSp modSp add mod ord">
        <pc:chgData name="정해민" userId="c43181e0-4528-46ce-a704-969ea6ab2da0" providerId="ADAL" clId="{BE13DB54-4881-8A41-B30C-E868A48DFD74}" dt="2023-02-23T08:29:25.014" v="8435" actId="20577"/>
        <pc:sldMkLst>
          <pc:docMk/>
          <pc:sldMk cId="4138754469" sldId="332"/>
        </pc:sldMkLst>
        <pc:spChg chg="mod">
          <ac:chgData name="정해민" userId="c43181e0-4528-46ce-a704-969ea6ab2da0" providerId="ADAL" clId="{BE13DB54-4881-8A41-B30C-E868A48DFD74}" dt="2023-02-16T02:43:52.001" v="5414" actId="20577"/>
          <ac:spMkLst>
            <pc:docMk/>
            <pc:sldMk cId="4138754469" sldId="332"/>
            <ac:spMk id="2" creationId="{A9D41558-3D3C-262A-92DF-D481FFD4C148}"/>
          </ac:spMkLst>
        </pc:spChg>
        <pc:spChg chg="mod">
          <ac:chgData name="정해민" userId="c43181e0-4528-46ce-a704-969ea6ab2da0" providerId="ADAL" clId="{BE13DB54-4881-8A41-B30C-E868A48DFD74}" dt="2023-02-23T08:29:25.014" v="8435" actId="20577"/>
          <ac:spMkLst>
            <pc:docMk/>
            <pc:sldMk cId="4138754469" sldId="332"/>
            <ac:spMk id="3" creationId="{5CB67340-11FE-3886-87A4-6F3788B25331}"/>
          </ac:spMkLst>
        </pc:spChg>
        <pc:spChg chg="add mod">
          <ac:chgData name="정해민" userId="c43181e0-4528-46ce-a704-969ea6ab2da0" providerId="ADAL" clId="{BE13DB54-4881-8A41-B30C-E868A48DFD74}" dt="2023-02-23T05:31:41.483" v="7817" actId="1038"/>
          <ac:spMkLst>
            <pc:docMk/>
            <pc:sldMk cId="4138754469" sldId="332"/>
            <ac:spMk id="8" creationId="{0BBB4B68-143B-3038-C8BC-4CFB77E0F558}"/>
          </ac:spMkLst>
        </pc:spChg>
        <pc:spChg chg="add del mod">
          <ac:chgData name="정해민" userId="c43181e0-4528-46ce-a704-969ea6ab2da0" providerId="ADAL" clId="{BE13DB54-4881-8A41-B30C-E868A48DFD74}" dt="2023-02-16T02:32:55.433" v="5239"/>
          <ac:spMkLst>
            <pc:docMk/>
            <pc:sldMk cId="4138754469" sldId="332"/>
            <ac:spMk id="8" creationId="{8F6C969D-40B7-EE94-5C4F-BAB405605C0F}"/>
          </ac:spMkLst>
        </pc:spChg>
        <pc:spChg chg="add mod">
          <ac:chgData name="정해민" userId="c43181e0-4528-46ce-a704-969ea6ab2da0" providerId="ADAL" clId="{BE13DB54-4881-8A41-B30C-E868A48DFD74}" dt="2023-02-23T05:31:26.914" v="7800" actId="1037"/>
          <ac:spMkLst>
            <pc:docMk/>
            <pc:sldMk cId="4138754469" sldId="332"/>
            <ac:spMk id="9" creationId="{493915B3-09E2-89A4-2BF1-CF07B3B2F929}"/>
          </ac:spMkLst>
        </pc:spChg>
        <pc:spChg chg="add mod">
          <ac:chgData name="정해민" userId="c43181e0-4528-46ce-a704-969ea6ab2da0" providerId="ADAL" clId="{BE13DB54-4881-8A41-B30C-E868A48DFD74}" dt="2023-02-23T05:31:47.384" v="7821" actId="1036"/>
          <ac:spMkLst>
            <pc:docMk/>
            <pc:sldMk cId="4138754469" sldId="332"/>
            <ac:spMk id="11" creationId="{1DA4F430-469E-42E6-DFD5-AF5698FBE233}"/>
          </ac:spMkLst>
        </pc:spChg>
        <pc:picChg chg="add del mod">
          <ac:chgData name="정해민" userId="c43181e0-4528-46ce-a704-969ea6ab2da0" providerId="ADAL" clId="{BE13DB54-4881-8A41-B30C-E868A48DFD74}" dt="2023-02-16T02:28:11.037" v="5169" actId="21"/>
          <ac:picMkLst>
            <pc:docMk/>
            <pc:sldMk cId="4138754469" sldId="332"/>
            <ac:picMk id="7" creationId="{056F5F13-ABAB-60B1-B961-D36A925374D3}"/>
          </ac:picMkLst>
        </pc:picChg>
        <pc:picChg chg="add mod modCrop">
          <ac:chgData name="정해민" userId="c43181e0-4528-46ce-a704-969ea6ab2da0" providerId="ADAL" clId="{BE13DB54-4881-8A41-B30C-E868A48DFD74}" dt="2023-02-23T05:33:14.051" v="7822" actId="732"/>
          <ac:picMkLst>
            <pc:docMk/>
            <pc:sldMk cId="4138754469" sldId="332"/>
            <ac:picMk id="7" creationId="{41E37AAF-27CA-B35F-612B-16C155732315}"/>
          </ac:picMkLst>
        </pc:picChg>
        <pc:picChg chg="add mod modCrop">
          <ac:chgData name="정해민" userId="c43181e0-4528-46ce-a704-969ea6ab2da0" providerId="ADAL" clId="{BE13DB54-4881-8A41-B30C-E868A48DFD74}" dt="2023-02-16T09:01:26.622" v="7304" actId="1076"/>
          <ac:picMkLst>
            <pc:docMk/>
            <pc:sldMk cId="4138754469" sldId="332"/>
            <ac:picMk id="10" creationId="{BEB889ED-8BA8-CAA5-0BC2-7056F9476DE7}"/>
          </ac:picMkLst>
        </pc:picChg>
        <pc:cxnChg chg="add del mod">
          <ac:chgData name="정해민" userId="c43181e0-4528-46ce-a704-969ea6ab2da0" providerId="ADAL" clId="{BE13DB54-4881-8A41-B30C-E868A48DFD74}" dt="2023-02-16T02:32:55.433" v="5239"/>
          <ac:cxnSpMkLst>
            <pc:docMk/>
            <pc:sldMk cId="4138754469" sldId="332"/>
            <ac:cxnSpMk id="9" creationId="{68620B4B-DBB8-FB28-898E-D25B746231B9}"/>
          </ac:cxnSpMkLst>
        </pc:cxnChg>
      </pc:sldChg>
      <pc:sldChg chg="addSp delSp modSp add mod ord">
        <pc:chgData name="정해민" userId="c43181e0-4528-46ce-a704-969ea6ab2da0" providerId="ADAL" clId="{BE13DB54-4881-8A41-B30C-E868A48DFD74}" dt="2023-02-23T08:21:14.372" v="8105" actId="20577"/>
        <pc:sldMkLst>
          <pc:docMk/>
          <pc:sldMk cId="1464859970" sldId="333"/>
        </pc:sldMkLst>
        <pc:spChg chg="mod">
          <ac:chgData name="정해민" userId="c43181e0-4528-46ce-a704-969ea6ab2da0" providerId="ADAL" clId="{BE13DB54-4881-8A41-B30C-E868A48DFD74}" dt="2023-02-23T08:21:14.372" v="8105" actId="20577"/>
          <ac:spMkLst>
            <pc:docMk/>
            <pc:sldMk cId="1464859970" sldId="333"/>
            <ac:spMk id="2" creationId="{A9D41558-3D3C-262A-92DF-D481FFD4C148}"/>
          </ac:spMkLst>
        </pc:spChg>
        <pc:spChg chg="del mod">
          <ac:chgData name="정해민" userId="c43181e0-4528-46ce-a704-969ea6ab2da0" providerId="ADAL" clId="{BE13DB54-4881-8A41-B30C-E868A48DFD74}" dt="2023-02-16T02:28:30.663" v="5175" actId="478"/>
          <ac:spMkLst>
            <pc:docMk/>
            <pc:sldMk cId="1464859970" sldId="333"/>
            <ac:spMk id="3" creationId="{5CB67340-11FE-3886-87A4-6F3788B25331}"/>
          </ac:spMkLst>
        </pc:spChg>
        <pc:spChg chg="add del mod">
          <ac:chgData name="정해민" userId="c43181e0-4528-46ce-a704-969ea6ab2da0" providerId="ADAL" clId="{BE13DB54-4881-8A41-B30C-E868A48DFD74}" dt="2023-02-23T05:30:47.638" v="7781" actId="478"/>
          <ac:spMkLst>
            <pc:docMk/>
            <pc:sldMk cId="1464859970" sldId="333"/>
            <ac:spMk id="3" creationId="{C9E3BE1F-4E55-8C12-112D-1817EDD6D786}"/>
          </ac:spMkLst>
        </pc:spChg>
        <pc:spChg chg="add mod">
          <ac:chgData name="정해민" userId="c43181e0-4528-46ce-a704-969ea6ab2da0" providerId="ADAL" clId="{BE13DB54-4881-8A41-B30C-E868A48DFD74}" dt="2023-02-16T08:14:09.902" v="6521" actId="1076"/>
          <ac:spMkLst>
            <pc:docMk/>
            <pc:sldMk cId="1464859970" sldId="333"/>
            <ac:spMk id="11" creationId="{30C352EF-75F9-65AC-B6DC-3505823D1EB9}"/>
          </ac:spMkLst>
        </pc:spChg>
        <pc:spChg chg="add mod">
          <ac:chgData name="정해민" userId="c43181e0-4528-46ce-a704-969ea6ab2da0" providerId="ADAL" clId="{BE13DB54-4881-8A41-B30C-E868A48DFD74}" dt="2023-02-16T08:14:20.958" v="6527" actId="1076"/>
          <ac:spMkLst>
            <pc:docMk/>
            <pc:sldMk cId="1464859970" sldId="333"/>
            <ac:spMk id="12" creationId="{F87D4292-BA48-0DDA-1C43-2B05E8389815}"/>
          </ac:spMkLst>
        </pc:spChg>
        <pc:spChg chg="add mod">
          <ac:chgData name="정해민" userId="c43181e0-4528-46ce-a704-969ea6ab2da0" providerId="ADAL" clId="{BE13DB54-4881-8A41-B30C-E868A48DFD74}" dt="2023-02-16T08:14:12.870" v="6522" actId="1076"/>
          <ac:spMkLst>
            <pc:docMk/>
            <pc:sldMk cId="1464859970" sldId="333"/>
            <ac:spMk id="13" creationId="{0BA82A97-2260-E27D-5024-C093722F4A72}"/>
          </ac:spMkLst>
        </pc:spChg>
        <pc:spChg chg="add mod">
          <ac:chgData name="정해민" userId="c43181e0-4528-46ce-a704-969ea6ab2da0" providerId="ADAL" clId="{BE13DB54-4881-8A41-B30C-E868A48DFD74}" dt="2023-02-16T08:15:07.621" v="6554" actId="20577"/>
          <ac:spMkLst>
            <pc:docMk/>
            <pc:sldMk cId="1464859970" sldId="333"/>
            <ac:spMk id="14" creationId="{9BBE3584-E962-0C69-1C40-C078B991AEE4}"/>
          </ac:spMkLst>
        </pc:spChg>
        <pc:spChg chg="add del mod">
          <ac:chgData name="정해민" userId="c43181e0-4528-46ce-a704-969ea6ab2da0" providerId="ADAL" clId="{BE13DB54-4881-8A41-B30C-E868A48DFD74}" dt="2023-02-16T08:14:58.568" v="6539" actId="478"/>
          <ac:spMkLst>
            <pc:docMk/>
            <pc:sldMk cId="1464859970" sldId="333"/>
            <ac:spMk id="15" creationId="{EA736D7A-5383-8604-050F-77D9ED36B4C0}"/>
          </ac:spMkLst>
        </pc:spChg>
        <pc:spChg chg="add del mod">
          <ac:chgData name="정해민" userId="c43181e0-4528-46ce-a704-969ea6ab2da0" providerId="ADAL" clId="{BE13DB54-4881-8A41-B30C-E868A48DFD74}" dt="2023-02-16T02:38:56.678" v="5343" actId="478"/>
          <ac:spMkLst>
            <pc:docMk/>
            <pc:sldMk cId="1464859970" sldId="333"/>
            <ac:spMk id="19" creationId="{4967A53C-5AF5-CEE4-091C-B1F65443937B}"/>
          </ac:spMkLst>
        </pc:spChg>
        <pc:spChg chg="add mod">
          <ac:chgData name="정해민" userId="c43181e0-4528-46ce-a704-969ea6ab2da0" providerId="ADAL" clId="{BE13DB54-4881-8A41-B30C-E868A48DFD74}" dt="2023-02-16T09:17:35.951" v="7349" actId="1035"/>
          <ac:spMkLst>
            <pc:docMk/>
            <pc:sldMk cId="1464859970" sldId="333"/>
            <ac:spMk id="23" creationId="{5B00D0FF-5787-C5BC-1316-2E68212E77F3}"/>
          </ac:spMkLst>
        </pc:spChg>
        <pc:picChg chg="del">
          <ac:chgData name="정해민" userId="c43181e0-4528-46ce-a704-969ea6ab2da0" providerId="ADAL" clId="{BE13DB54-4881-8A41-B30C-E868A48DFD74}" dt="2023-02-16T02:28:14.646" v="5171" actId="478"/>
          <ac:picMkLst>
            <pc:docMk/>
            <pc:sldMk cId="1464859970" sldId="333"/>
            <ac:picMk id="7" creationId="{E5EB56EF-718C-9D83-12DB-ACB7AB8E8B88}"/>
          </ac:picMkLst>
        </pc:picChg>
        <pc:picChg chg="add mod">
          <ac:chgData name="정해민" userId="c43181e0-4528-46ce-a704-969ea6ab2da0" providerId="ADAL" clId="{BE13DB54-4881-8A41-B30C-E868A48DFD74}" dt="2023-02-16T08:14:06.094" v="6520" actId="1076"/>
          <ac:picMkLst>
            <pc:docMk/>
            <pc:sldMk cId="1464859970" sldId="333"/>
            <ac:picMk id="8" creationId="{BD1F82D2-E9EE-B1B9-4000-5F87A0D7ADBB}"/>
          </ac:picMkLst>
        </pc:picChg>
        <pc:picChg chg="add del mod">
          <ac:chgData name="정해민" userId="c43181e0-4528-46ce-a704-969ea6ab2da0" providerId="ADAL" clId="{BE13DB54-4881-8A41-B30C-E868A48DFD74}" dt="2023-02-23T08:20:00.206" v="8079" actId="21"/>
          <ac:picMkLst>
            <pc:docMk/>
            <pc:sldMk cId="1464859970" sldId="333"/>
            <ac:picMk id="15" creationId="{8F173045-4C82-FFB3-47FB-B1E20E4D4631}"/>
          </ac:picMkLst>
        </pc:picChg>
        <pc:cxnChg chg="add del mod">
          <ac:chgData name="정해민" userId="c43181e0-4528-46ce-a704-969ea6ab2da0" providerId="ADAL" clId="{BE13DB54-4881-8A41-B30C-E868A48DFD74}" dt="2023-02-23T05:30:47.991" v="7782" actId="478"/>
          <ac:cxnSpMkLst>
            <pc:docMk/>
            <pc:sldMk cId="1464859970" sldId="333"/>
            <ac:cxnSpMk id="7" creationId="{349E8B4D-C8CA-3439-CD83-A33A37B59886}"/>
          </ac:cxnSpMkLst>
        </pc:cxnChg>
        <pc:cxnChg chg="add mod">
          <ac:chgData name="정해민" userId="c43181e0-4528-46ce-a704-969ea6ab2da0" providerId="ADAL" clId="{BE13DB54-4881-8A41-B30C-E868A48DFD74}" dt="2023-02-16T08:14:17.118" v="6526" actId="1035"/>
          <ac:cxnSpMkLst>
            <pc:docMk/>
            <pc:sldMk cId="1464859970" sldId="333"/>
            <ac:cxnSpMk id="10" creationId="{9AA0CC55-0634-D456-CD9F-E4D519CCCB7F}"/>
          </ac:cxnSpMkLst>
        </pc:cxnChg>
        <pc:cxnChg chg="add del mod">
          <ac:chgData name="정해민" userId="c43181e0-4528-46ce-a704-969ea6ab2da0" providerId="ADAL" clId="{BE13DB54-4881-8A41-B30C-E868A48DFD74}" dt="2023-02-16T08:14:57.292" v="6537" actId="478"/>
          <ac:cxnSpMkLst>
            <pc:docMk/>
            <pc:sldMk cId="1464859970" sldId="333"/>
            <ac:cxnSpMk id="17" creationId="{C07FEA4F-B765-6720-245E-59F1A87FD561}"/>
          </ac:cxnSpMkLst>
        </pc:cxnChg>
        <pc:cxnChg chg="add mod">
          <ac:chgData name="정해민" userId="c43181e0-4528-46ce-a704-969ea6ab2da0" providerId="ADAL" clId="{BE13DB54-4881-8A41-B30C-E868A48DFD74}" dt="2023-02-16T08:14:55.596" v="6536" actId="1076"/>
          <ac:cxnSpMkLst>
            <pc:docMk/>
            <pc:sldMk cId="1464859970" sldId="333"/>
            <ac:cxnSpMk id="18" creationId="{6F622924-D864-963C-D21B-4264F629D682}"/>
          </ac:cxnSpMkLst>
        </pc:cxnChg>
        <pc:cxnChg chg="add del mod">
          <ac:chgData name="정해민" userId="c43181e0-4528-46ce-a704-969ea6ab2da0" providerId="ADAL" clId="{BE13DB54-4881-8A41-B30C-E868A48DFD74}" dt="2023-02-16T02:38:57.404" v="5344" actId="478"/>
          <ac:cxnSpMkLst>
            <pc:docMk/>
            <pc:sldMk cId="1464859970" sldId="333"/>
            <ac:cxnSpMk id="20" creationId="{00B2D7E2-12D5-E064-9851-FF6B7ABD0B79}"/>
          </ac:cxnSpMkLst>
        </pc:cxnChg>
      </pc:sldChg>
      <pc:sldChg chg="addSp delSp modSp add mod">
        <pc:chgData name="정해민" userId="c43181e0-4528-46ce-a704-969ea6ab2da0" providerId="ADAL" clId="{BE13DB54-4881-8A41-B30C-E868A48DFD74}" dt="2023-02-16T08:01:43.124" v="6125" actId="20577"/>
        <pc:sldMkLst>
          <pc:docMk/>
          <pc:sldMk cId="101585335" sldId="334"/>
        </pc:sldMkLst>
        <pc:spChg chg="mod">
          <ac:chgData name="정해민" userId="c43181e0-4528-46ce-a704-969ea6ab2da0" providerId="ADAL" clId="{BE13DB54-4881-8A41-B30C-E868A48DFD74}" dt="2023-02-16T08:01:43.124" v="6125" actId="20577"/>
          <ac:spMkLst>
            <pc:docMk/>
            <pc:sldMk cId="101585335" sldId="334"/>
            <ac:spMk id="3" creationId="{5CB67340-11FE-3886-87A4-6F3788B25331}"/>
          </ac:spMkLst>
        </pc:spChg>
        <pc:spChg chg="add mod">
          <ac:chgData name="정해민" userId="c43181e0-4528-46ce-a704-969ea6ab2da0" providerId="ADAL" clId="{BE13DB54-4881-8A41-B30C-E868A48DFD74}" dt="2023-02-16T08:01:27.089" v="6079" actId="1076"/>
          <ac:spMkLst>
            <pc:docMk/>
            <pc:sldMk cId="101585335" sldId="334"/>
            <ac:spMk id="8" creationId="{B031ABF7-7DED-0CC6-6417-6E10E2C480DC}"/>
          </ac:spMkLst>
        </pc:spChg>
        <pc:picChg chg="add mod">
          <ac:chgData name="정해민" userId="c43181e0-4528-46ce-a704-969ea6ab2da0" providerId="ADAL" clId="{BE13DB54-4881-8A41-B30C-E868A48DFD74}" dt="2023-02-16T08:01:27.089" v="6079" actId="1076"/>
          <ac:picMkLst>
            <pc:docMk/>
            <pc:sldMk cId="101585335" sldId="334"/>
            <ac:picMk id="7" creationId="{10421EB7-8C48-CE96-EA9A-3D9CD00FB314}"/>
          </ac:picMkLst>
        </pc:picChg>
        <pc:picChg chg="del">
          <ac:chgData name="정해민" userId="c43181e0-4528-46ce-a704-969ea6ab2da0" providerId="ADAL" clId="{BE13DB54-4881-8A41-B30C-E868A48DFD74}" dt="2023-02-16T07:56:04.600" v="5839" actId="478"/>
          <ac:picMkLst>
            <pc:docMk/>
            <pc:sldMk cId="101585335" sldId="334"/>
            <ac:picMk id="10" creationId="{BEB889ED-8BA8-CAA5-0BC2-7056F9476DE7}"/>
          </ac:picMkLst>
        </pc:picChg>
      </pc:sldChg>
      <pc:sldChg chg="add del">
        <pc:chgData name="정해민" userId="c43181e0-4528-46ce-a704-969ea6ab2da0" providerId="ADAL" clId="{BE13DB54-4881-8A41-B30C-E868A48DFD74}" dt="2023-02-16T02:28:01.727" v="5167"/>
        <pc:sldMkLst>
          <pc:docMk/>
          <pc:sldMk cId="158022093" sldId="334"/>
        </pc:sldMkLst>
      </pc:sldChg>
      <pc:sldChg chg="add del">
        <pc:chgData name="정해민" userId="c43181e0-4528-46ce-a704-969ea6ab2da0" providerId="ADAL" clId="{BE13DB54-4881-8A41-B30C-E868A48DFD74}" dt="2023-02-16T03:00:54.831" v="5737" actId="2696"/>
        <pc:sldMkLst>
          <pc:docMk/>
          <pc:sldMk cId="3903965548" sldId="334"/>
        </pc:sldMkLst>
      </pc:sldChg>
      <pc:sldChg chg="addSp delSp modSp add mod">
        <pc:chgData name="정해민" userId="c43181e0-4528-46ce-a704-969ea6ab2da0" providerId="ADAL" clId="{BE13DB54-4881-8A41-B30C-E868A48DFD74}" dt="2023-02-16T08:38:43.229" v="6692"/>
        <pc:sldMkLst>
          <pc:docMk/>
          <pc:sldMk cId="3365103288" sldId="335"/>
        </pc:sldMkLst>
        <pc:spChg chg="mod">
          <ac:chgData name="정해민" userId="c43181e0-4528-46ce-a704-969ea6ab2da0" providerId="ADAL" clId="{BE13DB54-4881-8A41-B30C-E868A48DFD74}" dt="2023-02-16T08:18:46.558" v="6583" actId="20577"/>
          <ac:spMkLst>
            <pc:docMk/>
            <pc:sldMk cId="3365103288" sldId="335"/>
            <ac:spMk id="3" creationId="{5CB67340-11FE-3886-87A4-6F3788B25331}"/>
          </ac:spMkLst>
        </pc:spChg>
        <pc:spChg chg="mod">
          <ac:chgData name="정해민" userId="c43181e0-4528-46ce-a704-969ea6ab2da0" providerId="ADAL" clId="{BE13DB54-4881-8A41-B30C-E868A48DFD74}" dt="2023-02-16T08:18:58.265" v="6589" actId="1076"/>
          <ac:spMkLst>
            <pc:docMk/>
            <pc:sldMk cId="3365103288" sldId="335"/>
            <ac:spMk id="8" creationId="{B031ABF7-7DED-0CC6-6417-6E10E2C480DC}"/>
          </ac:spMkLst>
        </pc:spChg>
        <pc:spChg chg="add mod">
          <ac:chgData name="정해민" userId="c43181e0-4528-46ce-a704-969ea6ab2da0" providerId="ADAL" clId="{BE13DB54-4881-8A41-B30C-E868A48DFD74}" dt="2023-02-16T08:19:13.318" v="6596" actId="20577"/>
          <ac:spMkLst>
            <pc:docMk/>
            <pc:sldMk cId="3365103288" sldId="335"/>
            <ac:spMk id="10" creationId="{8CF9F306-9BF6-C0B7-9D16-0B4036A1AF49}"/>
          </ac:spMkLst>
        </pc:spChg>
        <pc:spChg chg="add mod">
          <ac:chgData name="정해민" userId="c43181e0-4528-46ce-a704-969ea6ab2da0" providerId="ADAL" clId="{BE13DB54-4881-8A41-B30C-E868A48DFD74}" dt="2023-02-16T08:19:26.240" v="6605" actId="1036"/>
          <ac:spMkLst>
            <pc:docMk/>
            <pc:sldMk cId="3365103288" sldId="335"/>
            <ac:spMk id="11" creationId="{979696AC-73D5-8512-4705-299F8E9D4A4F}"/>
          </ac:spMkLst>
        </pc:spChg>
        <pc:picChg chg="del">
          <ac:chgData name="정해민" userId="c43181e0-4528-46ce-a704-969ea6ab2da0" providerId="ADAL" clId="{BE13DB54-4881-8A41-B30C-E868A48DFD74}" dt="2023-02-16T08:18:41.900" v="6580" actId="478"/>
          <ac:picMkLst>
            <pc:docMk/>
            <pc:sldMk cId="3365103288" sldId="335"/>
            <ac:picMk id="7" creationId="{10421EB7-8C48-CE96-EA9A-3D9CD00FB314}"/>
          </ac:picMkLst>
        </pc:picChg>
        <pc:picChg chg="add mod">
          <ac:chgData name="정해민" userId="c43181e0-4528-46ce-a704-969ea6ab2da0" providerId="ADAL" clId="{BE13DB54-4881-8A41-B30C-E868A48DFD74}" dt="2023-02-16T08:18:52.588" v="6586" actId="1076"/>
          <ac:picMkLst>
            <pc:docMk/>
            <pc:sldMk cId="3365103288" sldId="335"/>
            <ac:picMk id="9" creationId="{E744C955-9CB8-89B6-2AEC-7C918728710F}"/>
          </ac:picMkLst>
        </pc:picChg>
        <pc:picChg chg="add del mod">
          <ac:chgData name="정해민" userId="c43181e0-4528-46ce-a704-969ea6ab2da0" providerId="ADAL" clId="{BE13DB54-4881-8A41-B30C-E868A48DFD74}" dt="2023-02-16T08:38:43.229" v="6692"/>
          <ac:picMkLst>
            <pc:docMk/>
            <pc:sldMk cId="3365103288" sldId="335"/>
            <ac:picMk id="12" creationId="{5F3B928D-C522-20EE-C2EC-1CAEF47D9BF9}"/>
          </ac:picMkLst>
        </pc:picChg>
      </pc:sldChg>
      <pc:sldChg chg="addSp delSp modSp add mod">
        <pc:chgData name="정해민" userId="c43181e0-4528-46ce-a704-969ea6ab2da0" providerId="ADAL" clId="{BE13DB54-4881-8A41-B30C-E868A48DFD74}" dt="2023-02-23T08:21:18.873" v="8109" actId="20577"/>
        <pc:sldMkLst>
          <pc:docMk/>
          <pc:sldMk cId="4283124669" sldId="336"/>
        </pc:sldMkLst>
        <pc:spChg chg="mod">
          <ac:chgData name="정해민" userId="c43181e0-4528-46ce-a704-969ea6ab2da0" providerId="ADAL" clId="{BE13DB54-4881-8A41-B30C-E868A48DFD74}" dt="2023-02-23T08:21:18.873" v="8109" actId="20577"/>
          <ac:spMkLst>
            <pc:docMk/>
            <pc:sldMk cId="4283124669" sldId="336"/>
            <ac:spMk id="2" creationId="{A9D41558-3D3C-262A-92DF-D481FFD4C148}"/>
          </ac:spMkLst>
        </pc:spChg>
        <pc:spChg chg="del mod">
          <ac:chgData name="정해민" userId="c43181e0-4528-46ce-a704-969ea6ab2da0" providerId="ADAL" clId="{BE13DB54-4881-8A41-B30C-E868A48DFD74}" dt="2023-02-23T05:29:35.715" v="7761" actId="478"/>
          <ac:spMkLst>
            <pc:docMk/>
            <pc:sldMk cId="4283124669" sldId="336"/>
            <ac:spMk id="3" creationId="{5CB67340-11FE-3886-87A4-6F3788B25331}"/>
          </ac:spMkLst>
        </pc:spChg>
        <pc:spChg chg="add mod">
          <ac:chgData name="정해민" userId="c43181e0-4528-46ce-a704-969ea6ab2da0" providerId="ADAL" clId="{BE13DB54-4881-8A41-B30C-E868A48DFD74}" dt="2023-02-23T05:30:08.062" v="7780" actId="1036"/>
          <ac:spMkLst>
            <pc:docMk/>
            <pc:sldMk cId="4283124669" sldId="336"/>
            <ac:spMk id="8" creationId="{8CA5C5DE-4E02-A027-1EE1-F0AFBE6BA6F6}"/>
          </ac:spMkLst>
        </pc:spChg>
        <pc:spChg chg="add mod">
          <ac:chgData name="정해민" userId="c43181e0-4528-46ce-a704-969ea6ab2da0" providerId="ADAL" clId="{BE13DB54-4881-8A41-B30C-E868A48DFD74}" dt="2023-02-16T09:17:52.715" v="7367" actId="20577"/>
          <ac:spMkLst>
            <pc:docMk/>
            <pc:sldMk cId="4283124669" sldId="336"/>
            <ac:spMk id="10" creationId="{91A909B8-A44D-EDF6-35F9-6C0A4173690E}"/>
          </ac:spMkLst>
        </pc:spChg>
        <pc:spChg chg="add del mod">
          <ac:chgData name="정해민" userId="c43181e0-4528-46ce-a704-969ea6ab2da0" providerId="ADAL" clId="{BE13DB54-4881-8A41-B30C-E868A48DFD74}" dt="2023-02-23T05:29:38.201" v="7762" actId="478"/>
          <ac:spMkLst>
            <pc:docMk/>
            <pc:sldMk cId="4283124669" sldId="336"/>
            <ac:spMk id="11" creationId="{2FD35B6C-A3CD-F2BB-441D-BDE322A4A09C}"/>
          </ac:spMkLst>
        </pc:spChg>
        <pc:picChg chg="del">
          <ac:chgData name="정해민" userId="c43181e0-4528-46ce-a704-969ea6ab2da0" providerId="ADAL" clId="{BE13DB54-4881-8A41-B30C-E868A48DFD74}" dt="2023-02-16T08:07:48.561" v="6372" actId="478"/>
          <ac:picMkLst>
            <pc:docMk/>
            <pc:sldMk cId="4283124669" sldId="336"/>
            <ac:picMk id="7" creationId="{E5EB56EF-718C-9D83-12DB-ACB7AB8E8B88}"/>
          </ac:picMkLst>
        </pc:picChg>
        <pc:picChg chg="add mod">
          <ac:chgData name="정해민" userId="c43181e0-4528-46ce-a704-969ea6ab2da0" providerId="ADAL" clId="{BE13DB54-4881-8A41-B30C-E868A48DFD74}" dt="2023-02-16T08:12:27.546" v="6391" actId="1076"/>
          <ac:picMkLst>
            <pc:docMk/>
            <pc:sldMk cId="4283124669" sldId="336"/>
            <ac:picMk id="9" creationId="{C3248E12-4409-6716-41DA-D37365A93F19}"/>
          </ac:picMkLst>
        </pc:picChg>
        <pc:picChg chg="mod">
          <ac:chgData name="정해민" userId="c43181e0-4528-46ce-a704-969ea6ab2da0" providerId="ADAL" clId="{BE13DB54-4881-8A41-B30C-E868A48DFD74}" dt="2023-02-23T05:30:08.062" v="7780" actId="1036"/>
          <ac:picMkLst>
            <pc:docMk/>
            <pc:sldMk cId="4283124669" sldId="336"/>
            <ac:picMk id="1026" creationId="{323573D0-CD8A-5A83-2C59-950164BFE6CD}"/>
          </ac:picMkLst>
        </pc:picChg>
      </pc:sldChg>
      <pc:sldChg chg="modSp add del mod ord">
        <pc:chgData name="정해민" userId="c43181e0-4528-46ce-a704-969ea6ab2da0" providerId="ADAL" clId="{BE13DB54-4881-8A41-B30C-E868A48DFD74}" dt="2023-02-23T05:39:01.426" v="7828" actId="2696"/>
        <pc:sldMkLst>
          <pc:docMk/>
          <pc:sldMk cId="12006209" sldId="337"/>
        </pc:sldMkLst>
        <pc:spChg chg="mod">
          <ac:chgData name="정해민" userId="c43181e0-4528-46ce-a704-969ea6ab2da0" providerId="ADAL" clId="{BE13DB54-4881-8A41-B30C-E868A48DFD74}" dt="2023-02-16T08:26:37.519" v="6668" actId="20577"/>
          <ac:spMkLst>
            <pc:docMk/>
            <pc:sldMk cId="12006209" sldId="337"/>
            <ac:spMk id="2" creationId="{A9D41558-3D3C-262A-92DF-D481FFD4C148}"/>
          </ac:spMkLst>
        </pc:spChg>
      </pc:sldChg>
      <pc:sldChg chg="add del">
        <pc:chgData name="정해민" userId="c43181e0-4528-46ce-a704-969ea6ab2da0" providerId="ADAL" clId="{BE13DB54-4881-8A41-B30C-E868A48DFD74}" dt="2023-02-23T05:39:31.249" v="7830"/>
        <pc:sldMkLst>
          <pc:docMk/>
          <pc:sldMk cId="186900450" sldId="337"/>
        </pc:sldMkLst>
      </pc:sldChg>
      <pc:sldChg chg="add del">
        <pc:chgData name="정해민" userId="c43181e0-4528-46ce-a704-969ea6ab2da0" providerId="ADAL" clId="{BE13DB54-4881-8A41-B30C-E868A48DFD74}" dt="2023-02-23T05:45:53.113" v="7868" actId="2696"/>
        <pc:sldMkLst>
          <pc:docMk/>
          <pc:sldMk cId="2716615175" sldId="337"/>
        </pc:sldMkLst>
      </pc:sldChg>
      <pc:sldChg chg="modSp add mod">
        <pc:chgData name="정해민" userId="c43181e0-4528-46ce-a704-969ea6ab2da0" providerId="ADAL" clId="{BE13DB54-4881-8A41-B30C-E868A48DFD74}" dt="2023-02-23T05:46:47.408" v="7875"/>
        <pc:sldMkLst>
          <pc:docMk/>
          <pc:sldMk cId="2758186843" sldId="337"/>
        </pc:sldMkLst>
        <pc:spChg chg="mod">
          <ac:chgData name="정해민" userId="c43181e0-4528-46ce-a704-969ea6ab2da0" providerId="ADAL" clId="{BE13DB54-4881-8A41-B30C-E868A48DFD74}" dt="2023-02-23T05:46:47.408" v="7875"/>
          <ac:spMkLst>
            <pc:docMk/>
            <pc:sldMk cId="2758186843" sldId="337"/>
            <ac:spMk id="2" creationId="{A9D41558-3D3C-262A-92DF-D481FFD4C148}"/>
          </ac:spMkLst>
        </pc:spChg>
      </pc:sldChg>
      <pc:sldChg chg="add del">
        <pc:chgData name="정해민" userId="c43181e0-4528-46ce-a704-969ea6ab2da0" providerId="ADAL" clId="{BE13DB54-4881-8A41-B30C-E868A48DFD74}" dt="2023-02-23T05:45:53.113" v="7868" actId="2696"/>
        <pc:sldMkLst>
          <pc:docMk/>
          <pc:sldMk cId="863594497" sldId="338"/>
        </pc:sldMkLst>
      </pc:sldChg>
      <pc:sldChg chg="add del">
        <pc:chgData name="정해민" userId="c43181e0-4528-46ce-a704-969ea6ab2da0" providerId="ADAL" clId="{BE13DB54-4881-8A41-B30C-E868A48DFD74}" dt="2023-02-23T05:39:31.249" v="7830"/>
        <pc:sldMkLst>
          <pc:docMk/>
          <pc:sldMk cId="1410150713" sldId="338"/>
        </pc:sldMkLst>
      </pc:sldChg>
      <pc:sldChg chg="modSp add mod">
        <pc:chgData name="정해민" userId="c43181e0-4528-46ce-a704-969ea6ab2da0" providerId="ADAL" clId="{BE13DB54-4881-8A41-B30C-E868A48DFD74}" dt="2023-02-23T05:46:46.501" v="7873"/>
        <pc:sldMkLst>
          <pc:docMk/>
          <pc:sldMk cId="2330517144" sldId="338"/>
        </pc:sldMkLst>
        <pc:spChg chg="mod">
          <ac:chgData name="정해민" userId="c43181e0-4528-46ce-a704-969ea6ab2da0" providerId="ADAL" clId="{BE13DB54-4881-8A41-B30C-E868A48DFD74}" dt="2023-02-23T05:46:46.501" v="7873"/>
          <ac:spMkLst>
            <pc:docMk/>
            <pc:sldMk cId="2330517144" sldId="338"/>
            <ac:spMk id="2" creationId="{A9D41558-3D3C-262A-92DF-D481FFD4C148}"/>
          </ac:spMkLst>
        </pc:spChg>
      </pc:sldChg>
      <pc:sldChg chg="addSp delSp modSp add del mod">
        <pc:chgData name="정해민" userId="c43181e0-4528-46ce-a704-969ea6ab2da0" providerId="ADAL" clId="{BE13DB54-4881-8A41-B30C-E868A48DFD74}" dt="2023-02-23T05:39:01.426" v="7828" actId="2696"/>
        <pc:sldMkLst>
          <pc:docMk/>
          <pc:sldMk cId="2601726180" sldId="338"/>
        </pc:sldMkLst>
        <pc:spChg chg="mod">
          <ac:chgData name="정해민" userId="c43181e0-4528-46ce-a704-969ea6ab2da0" providerId="ADAL" clId="{BE13DB54-4881-8A41-B30C-E868A48DFD74}" dt="2023-02-16T08:29:17.581" v="6688" actId="20577"/>
          <ac:spMkLst>
            <pc:docMk/>
            <pc:sldMk cId="2601726180" sldId="338"/>
            <ac:spMk id="2" creationId="{A9D41558-3D3C-262A-92DF-D481FFD4C148}"/>
          </ac:spMkLst>
        </pc:spChg>
        <pc:picChg chg="add mod">
          <ac:chgData name="정해민" userId="c43181e0-4528-46ce-a704-969ea6ab2da0" providerId="ADAL" clId="{BE13DB54-4881-8A41-B30C-E868A48DFD74}" dt="2023-02-16T08:29:26.569" v="6689"/>
          <ac:picMkLst>
            <pc:docMk/>
            <pc:sldMk cId="2601726180" sldId="338"/>
            <ac:picMk id="3" creationId="{5A56EF8B-4981-FFCC-B4A5-13A91F56D483}"/>
          </ac:picMkLst>
        </pc:picChg>
        <pc:picChg chg="del">
          <ac:chgData name="정해민" userId="c43181e0-4528-46ce-a704-969ea6ab2da0" providerId="ADAL" clId="{BE13DB54-4881-8A41-B30C-E868A48DFD74}" dt="2023-02-16T08:29:30.092" v="6690" actId="478"/>
          <ac:picMkLst>
            <pc:docMk/>
            <pc:sldMk cId="2601726180" sldId="338"/>
            <ac:picMk id="7" creationId="{78C9B048-2289-E6EF-80B4-EAF769E5073A}"/>
          </ac:picMkLst>
        </pc:picChg>
      </pc:sldChg>
      <pc:sldChg chg="addSp delSp modSp add mod">
        <pc:chgData name="정해민" userId="c43181e0-4528-46ce-a704-969ea6ab2da0" providerId="ADAL" clId="{BE13DB54-4881-8A41-B30C-E868A48DFD74}" dt="2023-02-23T12:26:57.291" v="8888" actId="1076"/>
        <pc:sldMkLst>
          <pc:docMk/>
          <pc:sldMk cId="1998168810" sldId="339"/>
        </pc:sldMkLst>
        <pc:spChg chg="mod">
          <ac:chgData name="정해민" userId="c43181e0-4528-46ce-a704-969ea6ab2da0" providerId="ADAL" clId="{BE13DB54-4881-8A41-B30C-E868A48DFD74}" dt="2023-02-23T05:34:05.290" v="7823" actId="20577"/>
          <ac:spMkLst>
            <pc:docMk/>
            <pc:sldMk cId="1998168810" sldId="339"/>
            <ac:spMk id="2" creationId="{A9D41558-3D3C-262A-92DF-D481FFD4C148}"/>
          </ac:spMkLst>
        </pc:spChg>
        <pc:spChg chg="mod">
          <ac:chgData name="정해민" userId="c43181e0-4528-46ce-a704-969ea6ab2da0" providerId="ADAL" clId="{BE13DB54-4881-8A41-B30C-E868A48DFD74}" dt="2023-02-23T12:26:30.964" v="8882" actId="20577"/>
          <ac:spMkLst>
            <pc:docMk/>
            <pc:sldMk cId="1998168810" sldId="339"/>
            <ac:spMk id="3" creationId="{5CB67340-11FE-3886-87A4-6F3788B25331}"/>
          </ac:spMkLst>
        </pc:spChg>
        <pc:spChg chg="add del mod">
          <ac:chgData name="정해민" userId="c43181e0-4528-46ce-a704-969ea6ab2da0" providerId="ADAL" clId="{BE13DB54-4881-8A41-B30C-E868A48DFD74}" dt="2023-02-23T12:16:46.506" v="8781" actId="478"/>
          <ac:spMkLst>
            <pc:docMk/>
            <pc:sldMk cId="1998168810" sldId="339"/>
            <ac:spMk id="8" creationId="{560CB1DE-1DA1-4B03-74DC-C4093DB9B6F1}"/>
          </ac:spMkLst>
        </pc:spChg>
        <pc:spChg chg="del">
          <ac:chgData name="정해민" userId="c43181e0-4528-46ce-a704-969ea6ab2da0" providerId="ADAL" clId="{BE13DB54-4881-8A41-B30C-E868A48DFD74}" dt="2023-02-16T08:39:52.379" v="6712" actId="478"/>
          <ac:spMkLst>
            <pc:docMk/>
            <pc:sldMk cId="1998168810" sldId="339"/>
            <ac:spMk id="8" creationId="{B031ABF7-7DED-0CC6-6417-6E10E2C480DC}"/>
          </ac:spMkLst>
        </pc:spChg>
        <pc:spChg chg="del">
          <ac:chgData name="정해민" userId="c43181e0-4528-46ce-a704-969ea6ab2da0" providerId="ADAL" clId="{BE13DB54-4881-8A41-B30C-E868A48DFD74}" dt="2023-02-16T08:39:54.656" v="6714" actId="478"/>
          <ac:spMkLst>
            <pc:docMk/>
            <pc:sldMk cId="1998168810" sldId="339"/>
            <ac:spMk id="10" creationId="{8CF9F306-9BF6-C0B7-9D16-0B4036A1AF49}"/>
          </ac:spMkLst>
        </pc:spChg>
        <pc:spChg chg="del mod">
          <ac:chgData name="정해민" userId="c43181e0-4528-46ce-a704-969ea6ab2da0" providerId="ADAL" clId="{BE13DB54-4881-8A41-B30C-E868A48DFD74}" dt="2023-02-16T08:39:51.688" v="6711" actId="478"/>
          <ac:spMkLst>
            <pc:docMk/>
            <pc:sldMk cId="1998168810" sldId="339"/>
            <ac:spMk id="11" creationId="{979696AC-73D5-8512-4705-299F8E9D4A4F}"/>
          </ac:spMkLst>
        </pc:spChg>
        <pc:picChg chg="add mod">
          <ac:chgData name="정해민" userId="c43181e0-4528-46ce-a704-969ea6ab2da0" providerId="ADAL" clId="{BE13DB54-4881-8A41-B30C-E868A48DFD74}" dt="2023-02-23T12:15:24.415" v="8760" actId="1076"/>
          <ac:picMkLst>
            <pc:docMk/>
            <pc:sldMk cId="1998168810" sldId="339"/>
            <ac:picMk id="7" creationId="{720E17BA-ABC4-4B5F-0971-A17711649E17}"/>
          </ac:picMkLst>
        </pc:picChg>
        <pc:picChg chg="add del mod">
          <ac:chgData name="정해민" userId="c43181e0-4528-46ce-a704-969ea6ab2da0" providerId="ADAL" clId="{BE13DB54-4881-8A41-B30C-E868A48DFD74}" dt="2023-02-23T12:16:15.544" v="8769" actId="478"/>
          <ac:picMkLst>
            <pc:docMk/>
            <pc:sldMk cId="1998168810" sldId="339"/>
            <ac:picMk id="9" creationId="{51BC784E-B0D9-9B69-BE41-CECE62BB6D41}"/>
          </ac:picMkLst>
        </pc:picChg>
        <pc:picChg chg="del">
          <ac:chgData name="정해민" userId="c43181e0-4528-46ce-a704-969ea6ab2da0" providerId="ADAL" clId="{BE13DB54-4881-8A41-B30C-E868A48DFD74}" dt="2023-02-16T08:39:47.308" v="6709" actId="478"/>
          <ac:picMkLst>
            <pc:docMk/>
            <pc:sldMk cId="1998168810" sldId="339"/>
            <ac:picMk id="9" creationId="{E744C955-9CB8-89B6-2AEC-7C918728710F}"/>
          </ac:picMkLst>
        </pc:picChg>
        <pc:picChg chg="add mod">
          <ac:chgData name="정해민" userId="c43181e0-4528-46ce-a704-969ea6ab2da0" providerId="ADAL" clId="{BE13DB54-4881-8A41-B30C-E868A48DFD74}" dt="2023-02-23T12:26:57.291" v="8888" actId="1076"/>
          <ac:picMkLst>
            <pc:docMk/>
            <pc:sldMk cId="1998168810" sldId="339"/>
            <ac:picMk id="10" creationId="{A1BAE889-3F9E-07FD-FD9B-4C9279A32A3A}"/>
          </ac:picMkLst>
        </pc:picChg>
        <pc:picChg chg="add mod">
          <ac:chgData name="정해민" userId="c43181e0-4528-46ce-a704-969ea6ab2da0" providerId="ADAL" clId="{BE13DB54-4881-8A41-B30C-E868A48DFD74}" dt="2023-02-23T12:17:00.482" v="8784" actId="1076"/>
          <ac:picMkLst>
            <pc:docMk/>
            <pc:sldMk cId="1998168810" sldId="339"/>
            <ac:picMk id="11" creationId="{355D3361-3609-584D-CEBB-BDA5A326853C}"/>
          </ac:picMkLst>
        </pc:picChg>
        <pc:picChg chg="add del mod">
          <ac:chgData name="정해민" userId="c43181e0-4528-46ce-a704-969ea6ab2da0" providerId="ADAL" clId="{BE13DB54-4881-8A41-B30C-E868A48DFD74}" dt="2023-02-23T12:16:27.669" v="8777" actId="478"/>
          <ac:picMkLst>
            <pc:docMk/>
            <pc:sldMk cId="1998168810" sldId="339"/>
            <ac:picMk id="12" creationId="{0A29C39A-CD9C-ADBC-B87B-4BBFC90A2C46}"/>
          </ac:picMkLst>
        </pc:picChg>
        <pc:picChg chg="add del mod">
          <ac:chgData name="정해민" userId="c43181e0-4528-46ce-a704-969ea6ab2da0" providerId="ADAL" clId="{BE13DB54-4881-8A41-B30C-E868A48DFD74}" dt="2023-02-23T12:16:43.324" v="8780" actId="478"/>
          <ac:picMkLst>
            <pc:docMk/>
            <pc:sldMk cId="1998168810" sldId="339"/>
            <ac:picMk id="13" creationId="{03FF4F4C-DCCE-CD3F-7D71-311813B6727C}"/>
          </ac:picMkLst>
        </pc:picChg>
        <pc:picChg chg="add del mod">
          <ac:chgData name="정해민" userId="c43181e0-4528-46ce-a704-969ea6ab2da0" providerId="ADAL" clId="{BE13DB54-4881-8A41-B30C-E868A48DFD74}" dt="2023-02-16T09:18:38.450" v="7370"/>
          <ac:picMkLst>
            <pc:docMk/>
            <pc:sldMk cId="1998168810" sldId="339"/>
            <ac:picMk id="14" creationId="{2C460DAC-F770-CF75-39C6-A39A2FA5C692}"/>
          </ac:picMkLst>
        </pc:picChg>
      </pc:sldChg>
      <pc:sldChg chg="addSp delSp modSp add mod">
        <pc:chgData name="정해민" userId="c43181e0-4528-46ce-a704-969ea6ab2da0" providerId="ADAL" clId="{BE13DB54-4881-8A41-B30C-E868A48DFD74}" dt="2023-02-16T09:16:11.313" v="7345" actId="20577"/>
        <pc:sldMkLst>
          <pc:docMk/>
          <pc:sldMk cId="4086430070" sldId="340"/>
        </pc:sldMkLst>
        <pc:spChg chg="mod">
          <ac:chgData name="정해민" userId="c43181e0-4528-46ce-a704-969ea6ab2da0" providerId="ADAL" clId="{BE13DB54-4881-8A41-B30C-E868A48DFD74}" dt="2023-02-16T08:50:21.692" v="6978" actId="20577"/>
          <ac:spMkLst>
            <pc:docMk/>
            <pc:sldMk cId="4086430070" sldId="340"/>
            <ac:spMk id="2" creationId="{A9D41558-3D3C-262A-92DF-D481FFD4C148}"/>
          </ac:spMkLst>
        </pc:spChg>
        <pc:spChg chg="mod">
          <ac:chgData name="정해민" userId="c43181e0-4528-46ce-a704-969ea6ab2da0" providerId="ADAL" clId="{BE13DB54-4881-8A41-B30C-E868A48DFD74}" dt="2023-02-16T09:16:11.313" v="7345" actId="20577"/>
          <ac:spMkLst>
            <pc:docMk/>
            <pc:sldMk cId="4086430070" sldId="340"/>
            <ac:spMk id="3" creationId="{5CB67340-11FE-3886-87A4-6F3788B25331}"/>
          </ac:spMkLst>
        </pc:spChg>
        <pc:picChg chg="del">
          <ac:chgData name="정해민" userId="c43181e0-4528-46ce-a704-969ea6ab2da0" providerId="ADAL" clId="{BE13DB54-4881-8A41-B30C-E868A48DFD74}" dt="2023-02-16T08:50:23.309" v="6979" actId="478"/>
          <ac:picMkLst>
            <pc:docMk/>
            <pc:sldMk cId="4086430070" sldId="340"/>
            <ac:picMk id="7" creationId="{720E17BA-ABC4-4B5F-0971-A17711649E17}"/>
          </ac:picMkLst>
        </pc:picChg>
        <pc:picChg chg="add del mod">
          <ac:chgData name="정해민" userId="c43181e0-4528-46ce-a704-969ea6ab2da0" providerId="ADAL" clId="{BE13DB54-4881-8A41-B30C-E868A48DFD74}" dt="2023-02-16T08:51:54.259" v="7155" actId="478"/>
          <ac:picMkLst>
            <pc:docMk/>
            <pc:sldMk cId="4086430070" sldId="340"/>
            <ac:picMk id="8" creationId="{4141FE93-2738-2321-740B-D409E2B8CB86}"/>
          </ac:picMkLst>
        </pc:picChg>
        <pc:picChg chg="add mod">
          <ac:chgData name="정해민" userId="c43181e0-4528-46ce-a704-969ea6ab2da0" providerId="ADAL" clId="{BE13DB54-4881-8A41-B30C-E868A48DFD74}" dt="2023-02-16T08:57:43.015" v="7250" actId="1076"/>
          <ac:picMkLst>
            <pc:docMk/>
            <pc:sldMk cId="4086430070" sldId="340"/>
            <ac:picMk id="9" creationId="{9AEE79AB-ABFC-482D-2B87-F33893523821}"/>
          </ac:picMkLst>
        </pc:picChg>
        <pc:picChg chg="add mod modCrop">
          <ac:chgData name="정해민" userId="c43181e0-4528-46ce-a704-969ea6ab2da0" providerId="ADAL" clId="{BE13DB54-4881-8A41-B30C-E868A48DFD74}" dt="2023-02-16T08:57:41.239" v="7249" actId="1076"/>
          <ac:picMkLst>
            <pc:docMk/>
            <pc:sldMk cId="4086430070" sldId="340"/>
            <ac:picMk id="10" creationId="{913F7B5B-1612-7B87-AD9A-9E67E84F9B3E}"/>
          </ac:picMkLst>
        </pc:picChg>
        <pc:picChg chg="add mod">
          <ac:chgData name="정해민" userId="c43181e0-4528-46ce-a704-969ea6ab2da0" providerId="ADAL" clId="{BE13DB54-4881-8A41-B30C-E868A48DFD74}" dt="2023-02-16T09:16:05.289" v="7325" actId="1076"/>
          <ac:picMkLst>
            <pc:docMk/>
            <pc:sldMk cId="4086430070" sldId="340"/>
            <ac:picMk id="11" creationId="{BA06498F-EC8D-9BFA-E0C4-3FC96B6A9652}"/>
          </ac:picMkLst>
        </pc:picChg>
        <pc:picChg chg="del">
          <ac:chgData name="정해민" userId="c43181e0-4528-46ce-a704-969ea6ab2da0" providerId="ADAL" clId="{BE13DB54-4881-8A41-B30C-E868A48DFD74}" dt="2023-02-16T08:50:23.620" v="6980" actId="478"/>
          <ac:picMkLst>
            <pc:docMk/>
            <pc:sldMk cId="4086430070" sldId="340"/>
            <ac:picMk id="12" creationId="{0A29C39A-CD9C-ADBC-B87B-4BBFC90A2C46}"/>
          </ac:picMkLst>
        </pc:picChg>
      </pc:sldChg>
      <pc:sldChg chg="addSp delSp modSp add mod ord">
        <pc:chgData name="정해민" userId="c43181e0-4528-46ce-a704-969ea6ab2da0" providerId="ADAL" clId="{BE13DB54-4881-8A41-B30C-E868A48DFD74}" dt="2023-02-23T08:00:51.270" v="7878" actId="20577"/>
        <pc:sldMkLst>
          <pc:docMk/>
          <pc:sldMk cId="124720821" sldId="341"/>
        </pc:sldMkLst>
        <pc:spChg chg="mod">
          <ac:chgData name="정해민" userId="c43181e0-4528-46ce-a704-969ea6ab2da0" providerId="ADAL" clId="{BE13DB54-4881-8A41-B30C-E868A48DFD74}" dt="2023-02-23T08:00:51.270" v="7878" actId="20577"/>
          <ac:spMkLst>
            <pc:docMk/>
            <pc:sldMk cId="124720821" sldId="341"/>
            <ac:spMk id="3" creationId="{5CB67340-11FE-3886-87A4-6F3788B25331}"/>
          </ac:spMkLst>
        </pc:spChg>
        <pc:picChg chg="add mod">
          <ac:chgData name="정해민" userId="c43181e0-4528-46ce-a704-969ea6ab2da0" providerId="ADAL" clId="{BE13DB54-4881-8A41-B30C-E868A48DFD74}" dt="2023-02-16T08:56:07.962" v="7243" actId="1076"/>
          <ac:picMkLst>
            <pc:docMk/>
            <pc:sldMk cId="124720821" sldId="341"/>
            <ac:picMk id="7" creationId="{278CB1A9-AE0D-955E-5F1C-E623CE030EC8}"/>
          </ac:picMkLst>
        </pc:picChg>
        <pc:picChg chg="add mod">
          <ac:chgData name="정해민" userId="c43181e0-4528-46ce-a704-969ea6ab2da0" providerId="ADAL" clId="{BE13DB54-4881-8A41-B30C-E868A48DFD74}" dt="2023-02-16T08:56:22.312" v="7246" actId="1076"/>
          <ac:picMkLst>
            <pc:docMk/>
            <pc:sldMk cId="124720821" sldId="341"/>
            <ac:picMk id="8" creationId="{50DA8300-51B3-4276-EE2F-BE19C4D2AB4B}"/>
          </ac:picMkLst>
        </pc:picChg>
        <pc:picChg chg="del">
          <ac:chgData name="정해민" userId="c43181e0-4528-46ce-a704-969ea6ab2da0" providerId="ADAL" clId="{BE13DB54-4881-8A41-B30C-E868A48DFD74}" dt="2023-02-16T08:53:38.877" v="7168" actId="478"/>
          <ac:picMkLst>
            <pc:docMk/>
            <pc:sldMk cId="124720821" sldId="341"/>
            <ac:picMk id="9" creationId="{9AEE79AB-ABFC-482D-2B87-F33893523821}"/>
          </ac:picMkLst>
        </pc:picChg>
        <pc:picChg chg="del">
          <ac:chgData name="정해민" userId="c43181e0-4528-46ce-a704-969ea6ab2da0" providerId="ADAL" clId="{BE13DB54-4881-8A41-B30C-E868A48DFD74}" dt="2023-02-16T08:53:39.518" v="7169" actId="478"/>
          <ac:picMkLst>
            <pc:docMk/>
            <pc:sldMk cId="124720821" sldId="341"/>
            <ac:picMk id="10" creationId="{913F7B5B-1612-7B87-AD9A-9E67E84F9B3E}"/>
          </ac:picMkLst>
        </pc:picChg>
      </pc:sldChg>
      <pc:sldChg chg="addSp delSp modSp add mod">
        <pc:chgData name="정해민" userId="c43181e0-4528-46ce-a704-969ea6ab2da0" providerId="ADAL" clId="{BE13DB54-4881-8A41-B30C-E868A48DFD74}" dt="2023-02-23T12:25:41.798" v="8877" actId="20577"/>
        <pc:sldMkLst>
          <pc:docMk/>
          <pc:sldMk cId="1046289427" sldId="342"/>
        </pc:sldMkLst>
        <pc:spChg chg="mod">
          <ac:chgData name="정해민" userId="c43181e0-4528-46ce-a704-969ea6ab2da0" providerId="ADAL" clId="{BE13DB54-4881-8A41-B30C-E868A48DFD74}" dt="2023-02-23T05:34:08.301" v="7824" actId="20577"/>
          <ac:spMkLst>
            <pc:docMk/>
            <pc:sldMk cId="1046289427" sldId="342"/>
            <ac:spMk id="2" creationId="{A9D41558-3D3C-262A-92DF-D481FFD4C148}"/>
          </ac:spMkLst>
        </pc:spChg>
        <pc:spChg chg="mod">
          <ac:chgData name="정해민" userId="c43181e0-4528-46ce-a704-969ea6ab2da0" providerId="ADAL" clId="{BE13DB54-4881-8A41-B30C-E868A48DFD74}" dt="2023-02-23T12:25:41.798" v="8877" actId="20577"/>
          <ac:spMkLst>
            <pc:docMk/>
            <pc:sldMk cId="1046289427" sldId="342"/>
            <ac:spMk id="3" creationId="{5CB67340-11FE-3886-87A4-6F3788B25331}"/>
          </ac:spMkLst>
        </pc:spChg>
        <pc:spChg chg="add del mod">
          <ac:chgData name="정해민" userId="c43181e0-4528-46ce-a704-969ea6ab2da0" providerId="ADAL" clId="{BE13DB54-4881-8A41-B30C-E868A48DFD74}" dt="2023-02-23T12:23:55.639" v="8802" actId="478"/>
          <ac:spMkLst>
            <pc:docMk/>
            <pc:sldMk cId="1046289427" sldId="342"/>
            <ac:spMk id="11" creationId="{1905A8F9-8969-668B-AE7D-74BF7446D9C7}"/>
          </ac:spMkLst>
        </pc:spChg>
        <pc:picChg chg="del">
          <ac:chgData name="정해민" userId="c43181e0-4528-46ce-a704-969ea6ab2da0" providerId="ADAL" clId="{BE13DB54-4881-8A41-B30C-E868A48DFD74}" dt="2023-02-16T09:18:44.563" v="7374" actId="478"/>
          <ac:picMkLst>
            <pc:docMk/>
            <pc:sldMk cId="1046289427" sldId="342"/>
            <ac:picMk id="7" creationId="{720E17BA-ABC4-4B5F-0971-A17711649E17}"/>
          </ac:picMkLst>
        </pc:picChg>
        <pc:picChg chg="add del mod">
          <ac:chgData name="정해민" userId="c43181e0-4528-46ce-a704-969ea6ab2da0" providerId="ADAL" clId="{BE13DB54-4881-8A41-B30C-E868A48DFD74}" dt="2023-02-23T12:14:56.133" v="8721" actId="21"/>
          <ac:picMkLst>
            <pc:docMk/>
            <pc:sldMk cId="1046289427" sldId="342"/>
            <ac:picMk id="7" creationId="{8CE339DA-0D5C-C927-33EA-57CD15858251}"/>
          </ac:picMkLst>
        </pc:picChg>
        <pc:picChg chg="add del">
          <ac:chgData name="정해민" userId="c43181e0-4528-46ce-a704-969ea6ab2da0" providerId="ADAL" clId="{BE13DB54-4881-8A41-B30C-E868A48DFD74}" dt="2023-02-23T12:19:55.537" v="8786"/>
          <ac:picMkLst>
            <pc:docMk/>
            <pc:sldMk cId="1046289427" sldId="342"/>
            <ac:picMk id="8" creationId="{4D435EF0-611A-5315-C571-550B93962FE6}"/>
          </ac:picMkLst>
        </pc:picChg>
        <pc:picChg chg="add del mod">
          <ac:chgData name="정해민" userId="c43181e0-4528-46ce-a704-969ea6ab2da0" providerId="ADAL" clId="{BE13DB54-4881-8A41-B30C-E868A48DFD74}" dt="2023-02-16T09:19:09.898" v="7378" actId="478"/>
          <ac:picMkLst>
            <pc:docMk/>
            <pc:sldMk cId="1046289427" sldId="342"/>
            <ac:picMk id="8" creationId="{669976A7-7250-8813-A8AC-C64A43FFB966}"/>
          </ac:picMkLst>
        </pc:picChg>
        <pc:picChg chg="add mod">
          <ac:chgData name="정해민" userId="c43181e0-4528-46ce-a704-969ea6ab2da0" providerId="ADAL" clId="{BE13DB54-4881-8A41-B30C-E868A48DFD74}" dt="2023-02-23T12:25:30.869" v="8853" actId="1076"/>
          <ac:picMkLst>
            <pc:docMk/>
            <pc:sldMk cId="1046289427" sldId="342"/>
            <ac:picMk id="9" creationId="{948F1601-649C-ABE3-09D7-8EBD713E47A0}"/>
          </ac:picMkLst>
        </pc:picChg>
        <pc:picChg chg="add del mod">
          <ac:chgData name="정해민" userId="c43181e0-4528-46ce-a704-969ea6ab2da0" providerId="ADAL" clId="{BE13DB54-4881-8A41-B30C-E868A48DFD74}" dt="2023-02-16T09:19:09.898" v="7378" actId="478"/>
          <ac:picMkLst>
            <pc:docMk/>
            <pc:sldMk cId="1046289427" sldId="342"/>
            <ac:picMk id="9" creationId="{E57DDF2D-A52B-1208-9DBB-8C19B7529CC4}"/>
          </ac:picMkLst>
        </pc:picChg>
        <pc:picChg chg="add del mod">
          <ac:chgData name="정해민" userId="c43181e0-4528-46ce-a704-969ea6ab2da0" providerId="ADAL" clId="{BE13DB54-4881-8A41-B30C-E868A48DFD74}" dt="2023-02-23T12:23:46.356" v="8798" actId="478"/>
          <ac:picMkLst>
            <pc:docMk/>
            <pc:sldMk cId="1046289427" sldId="342"/>
            <ac:picMk id="10" creationId="{569FF0C7-55EF-1E6D-B289-B037FCEFF4A2}"/>
          </ac:picMkLst>
        </pc:picChg>
        <pc:picChg chg="del">
          <ac:chgData name="정해민" userId="c43181e0-4528-46ce-a704-969ea6ab2da0" providerId="ADAL" clId="{BE13DB54-4881-8A41-B30C-E868A48DFD74}" dt="2023-02-16T09:18:45.899" v="7376" actId="478"/>
          <ac:picMkLst>
            <pc:docMk/>
            <pc:sldMk cId="1046289427" sldId="342"/>
            <ac:picMk id="12" creationId="{0A29C39A-CD9C-ADBC-B87B-4BBFC90A2C46}"/>
          </ac:picMkLst>
        </pc:picChg>
        <pc:picChg chg="add mod">
          <ac:chgData name="정해민" userId="c43181e0-4528-46ce-a704-969ea6ab2da0" providerId="ADAL" clId="{BE13DB54-4881-8A41-B30C-E868A48DFD74}" dt="2023-02-23T12:25:30.869" v="8853" actId="1076"/>
          <ac:picMkLst>
            <pc:docMk/>
            <pc:sldMk cId="1046289427" sldId="342"/>
            <ac:picMk id="12" creationId="{A64FAC86-1680-188D-AD87-D71D08909817}"/>
          </ac:picMkLst>
        </pc:picChg>
        <pc:picChg chg="del">
          <ac:chgData name="정해민" userId="c43181e0-4528-46ce-a704-969ea6ab2da0" providerId="ADAL" clId="{BE13DB54-4881-8A41-B30C-E868A48DFD74}" dt="2023-02-16T09:18:44.879" v="7375" actId="478"/>
          <ac:picMkLst>
            <pc:docMk/>
            <pc:sldMk cId="1046289427" sldId="342"/>
            <ac:picMk id="13" creationId="{03FF4F4C-DCCE-CD3F-7D71-311813B6727C}"/>
          </ac:picMkLst>
        </pc:picChg>
      </pc:sldChg>
      <pc:sldChg chg="addSp delSp modSp add mod">
        <pc:chgData name="정해민" userId="c43181e0-4528-46ce-a704-969ea6ab2da0" providerId="ADAL" clId="{BE13DB54-4881-8A41-B30C-E868A48DFD74}" dt="2023-02-23T12:11:57.626" v="8678" actId="20577"/>
        <pc:sldMkLst>
          <pc:docMk/>
          <pc:sldMk cId="1054347285" sldId="343"/>
        </pc:sldMkLst>
        <pc:spChg chg="mod">
          <ac:chgData name="정해민" userId="c43181e0-4528-46ce-a704-969ea6ab2da0" providerId="ADAL" clId="{BE13DB54-4881-8A41-B30C-E868A48DFD74}" dt="2023-02-23T08:21:11.751" v="8101" actId="20577"/>
          <ac:spMkLst>
            <pc:docMk/>
            <pc:sldMk cId="1054347285" sldId="343"/>
            <ac:spMk id="2" creationId="{A9D41558-3D3C-262A-92DF-D481FFD4C148}"/>
          </ac:spMkLst>
        </pc:spChg>
        <pc:spChg chg="mod">
          <ac:chgData name="정해민" userId="c43181e0-4528-46ce-a704-969ea6ab2da0" providerId="ADAL" clId="{BE13DB54-4881-8A41-B30C-E868A48DFD74}" dt="2023-02-23T12:11:57.626" v="8678" actId="20577"/>
          <ac:spMkLst>
            <pc:docMk/>
            <pc:sldMk cId="1054347285" sldId="343"/>
            <ac:spMk id="3" creationId="{5CB67340-11FE-3886-87A4-6F3788B25331}"/>
          </ac:spMkLst>
        </pc:spChg>
        <pc:picChg chg="add del mod">
          <ac:chgData name="정해민" userId="c43181e0-4528-46ce-a704-969ea6ab2da0" providerId="ADAL" clId="{BE13DB54-4881-8A41-B30C-E868A48DFD74}" dt="2023-02-23T08:20:02.600" v="8081"/>
          <ac:picMkLst>
            <pc:docMk/>
            <pc:sldMk cId="1054347285" sldId="343"/>
            <ac:picMk id="8" creationId="{041E06B8-AE38-B43A-0D68-8771C21A5518}"/>
          </ac:picMkLst>
        </pc:picChg>
      </pc:sldChg>
      <pc:sldChg chg="addSp delSp modSp add del mod">
        <pc:chgData name="정해민" userId="c43181e0-4528-46ce-a704-969ea6ab2da0" providerId="ADAL" clId="{BE13DB54-4881-8A41-B30C-E868A48DFD74}" dt="2023-02-23T08:06:19.336" v="8040" actId="2696"/>
        <pc:sldMkLst>
          <pc:docMk/>
          <pc:sldMk cId="1825401088" sldId="343"/>
        </pc:sldMkLst>
        <pc:spChg chg="mod">
          <ac:chgData name="정해민" userId="c43181e0-4528-46ce-a704-969ea6ab2da0" providerId="ADAL" clId="{BE13DB54-4881-8A41-B30C-E868A48DFD74}" dt="2023-02-23T05:43:55.706" v="7867" actId="20577"/>
          <ac:spMkLst>
            <pc:docMk/>
            <pc:sldMk cId="1825401088" sldId="343"/>
            <ac:spMk id="2" creationId="{A9D41558-3D3C-262A-92DF-D481FFD4C148}"/>
          </ac:spMkLst>
        </pc:spChg>
        <pc:spChg chg="mod">
          <ac:chgData name="정해민" userId="c43181e0-4528-46ce-a704-969ea6ab2da0" providerId="ADAL" clId="{BE13DB54-4881-8A41-B30C-E868A48DFD74}" dt="2023-02-23T08:05:15.560" v="8011" actId="20577"/>
          <ac:spMkLst>
            <pc:docMk/>
            <pc:sldMk cId="1825401088" sldId="343"/>
            <ac:spMk id="3" creationId="{5CB67340-11FE-3886-87A4-6F3788B25331}"/>
          </ac:spMkLst>
        </pc:spChg>
        <pc:spChg chg="add del mod">
          <ac:chgData name="정해민" userId="c43181e0-4528-46ce-a704-969ea6ab2da0" providerId="ADAL" clId="{BE13DB54-4881-8A41-B30C-E868A48DFD74}" dt="2023-02-23T08:05:45.869" v="8014"/>
          <ac:spMkLst>
            <pc:docMk/>
            <pc:sldMk cId="1825401088" sldId="343"/>
            <ac:spMk id="7" creationId="{C5619464-614E-B205-4D14-D3AA33345B3E}"/>
          </ac:spMkLst>
        </pc:spChg>
        <pc:spChg chg="del">
          <ac:chgData name="정해민" userId="c43181e0-4528-46ce-a704-969ea6ab2da0" providerId="ADAL" clId="{BE13DB54-4881-8A41-B30C-E868A48DFD74}" dt="2023-02-23T08:01:32.143" v="7914" actId="478"/>
          <ac:spMkLst>
            <pc:docMk/>
            <pc:sldMk cId="1825401088" sldId="343"/>
            <ac:spMk id="8" creationId="{B031ABF7-7DED-0CC6-6417-6E10E2C480DC}"/>
          </ac:spMkLst>
        </pc:spChg>
        <pc:spChg chg="del">
          <ac:chgData name="정해민" userId="c43181e0-4528-46ce-a704-969ea6ab2da0" providerId="ADAL" clId="{BE13DB54-4881-8A41-B30C-E868A48DFD74}" dt="2023-02-23T08:01:32.143" v="7914" actId="478"/>
          <ac:spMkLst>
            <pc:docMk/>
            <pc:sldMk cId="1825401088" sldId="343"/>
            <ac:spMk id="10" creationId="{8CF9F306-9BF6-C0B7-9D16-0B4036A1AF49}"/>
          </ac:spMkLst>
        </pc:spChg>
        <pc:spChg chg="del">
          <ac:chgData name="정해민" userId="c43181e0-4528-46ce-a704-969ea6ab2da0" providerId="ADAL" clId="{BE13DB54-4881-8A41-B30C-E868A48DFD74}" dt="2023-02-23T08:01:32.143" v="7914" actId="478"/>
          <ac:spMkLst>
            <pc:docMk/>
            <pc:sldMk cId="1825401088" sldId="343"/>
            <ac:spMk id="11" creationId="{979696AC-73D5-8512-4705-299F8E9D4A4F}"/>
          </ac:spMkLst>
        </pc:spChg>
        <pc:spChg chg="add del mod">
          <ac:chgData name="정해민" userId="c43181e0-4528-46ce-a704-969ea6ab2da0" providerId="ADAL" clId="{BE13DB54-4881-8A41-B30C-E868A48DFD74}" dt="2023-02-23T08:05:50.536" v="8017"/>
          <ac:spMkLst>
            <pc:docMk/>
            <pc:sldMk cId="1825401088" sldId="343"/>
            <ac:spMk id="12" creationId="{86C90A34-9395-AEEA-EBE0-A1DEF4E6ED84}"/>
          </ac:spMkLst>
        </pc:spChg>
        <pc:spChg chg="add del mod">
          <ac:chgData name="정해민" userId="c43181e0-4528-46ce-a704-969ea6ab2da0" providerId="ADAL" clId="{BE13DB54-4881-8A41-B30C-E868A48DFD74}" dt="2023-02-23T08:06:17.632" v="8039" actId="478"/>
          <ac:spMkLst>
            <pc:docMk/>
            <pc:sldMk cId="1825401088" sldId="343"/>
            <ac:spMk id="13" creationId="{76CABEEF-1F57-E418-BB67-14D45DA53F5D}"/>
          </ac:spMkLst>
        </pc:spChg>
        <pc:picChg chg="del">
          <ac:chgData name="정해민" userId="c43181e0-4528-46ce-a704-969ea6ab2da0" providerId="ADAL" clId="{BE13DB54-4881-8A41-B30C-E868A48DFD74}" dt="2023-02-23T08:01:27.785" v="7913" actId="478"/>
          <ac:picMkLst>
            <pc:docMk/>
            <pc:sldMk cId="1825401088" sldId="343"/>
            <ac:picMk id="9" creationId="{E744C955-9CB8-89B6-2AEC-7C918728710F}"/>
          </ac:picMkLst>
        </pc:picChg>
      </pc:sldChg>
      <pc:sldChg chg="add">
        <pc:chgData name="정해민" userId="c43181e0-4528-46ce-a704-969ea6ab2da0" providerId="ADAL" clId="{BE13DB54-4881-8A41-B30C-E868A48DFD74}" dt="2023-02-23T08:21:36.391" v="8112"/>
        <pc:sldMkLst>
          <pc:docMk/>
          <pc:sldMk cId="2814789651" sldId="344"/>
        </pc:sldMkLst>
      </pc:sldChg>
      <pc:sldChg chg="addSp delSp modSp add mod">
        <pc:chgData name="정해민" userId="c43181e0-4528-46ce-a704-969ea6ab2da0" providerId="ADAL" clId="{BE13DB54-4881-8A41-B30C-E868A48DFD74}" dt="2023-02-23T11:49:20.754" v="8500" actId="20577"/>
        <pc:sldMkLst>
          <pc:docMk/>
          <pc:sldMk cId="2626700765" sldId="345"/>
        </pc:sldMkLst>
        <pc:spChg chg="mod">
          <ac:chgData name="정해민" userId="c43181e0-4528-46ce-a704-969ea6ab2da0" providerId="ADAL" clId="{BE13DB54-4881-8A41-B30C-E868A48DFD74}" dt="2023-02-23T11:49:20.754" v="8500" actId="20577"/>
          <ac:spMkLst>
            <pc:docMk/>
            <pc:sldMk cId="2626700765" sldId="345"/>
            <ac:spMk id="2" creationId="{A9D41558-3D3C-262A-92DF-D481FFD4C148}"/>
          </ac:spMkLst>
        </pc:spChg>
        <pc:spChg chg="mod">
          <ac:chgData name="정해민" userId="c43181e0-4528-46ce-a704-969ea6ab2da0" providerId="ADAL" clId="{BE13DB54-4881-8A41-B30C-E868A48DFD74}" dt="2023-02-23T11:45:38.225" v="8466" actId="14100"/>
          <ac:spMkLst>
            <pc:docMk/>
            <pc:sldMk cId="2626700765" sldId="345"/>
            <ac:spMk id="3" creationId="{5CB67340-11FE-3886-87A4-6F3788B25331}"/>
          </ac:spMkLst>
        </pc:spChg>
        <pc:spChg chg="add del mod">
          <ac:chgData name="정해민" userId="c43181e0-4528-46ce-a704-969ea6ab2da0" providerId="ADAL" clId="{BE13DB54-4881-8A41-B30C-E868A48DFD74}" dt="2023-02-23T11:44:09.576" v="8448"/>
          <ac:spMkLst>
            <pc:docMk/>
            <pc:sldMk cId="2626700765" sldId="345"/>
            <ac:spMk id="8" creationId="{1AEEC301-FCAA-4611-8647-7AAC6AF32F24}"/>
          </ac:spMkLst>
        </pc:spChg>
        <pc:spChg chg="add mod">
          <ac:chgData name="정해민" userId="c43181e0-4528-46ce-a704-969ea6ab2da0" providerId="ADAL" clId="{BE13DB54-4881-8A41-B30C-E868A48DFD74}" dt="2023-02-23T11:45:24.959" v="8461" actId="692"/>
          <ac:spMkLst>
            <pc:docMk/>
            <pc:sldMk cId="2626700765" sldId="345"/>
            <ac:spMk id="12" creationId="{E0608223-0D3C-A6C3-6A92-10310E920573}"/>
          </ac:spMkLst>
        </pc:spChg>
        <pc:spChg chg="add mod">
          <ac:chgData name="정해민" userId="c43181e0-4528-46ce-a704-969ea6ab2da0" providerId="ADAL" clId="{BE13DB54-4881-8A41-B30C-E868A48DFD74}" dt="2023-02-23T11:45:56.853" v="8476" actId="1036"/>
          <ac:spMkLst>
            <pc:docMk/>
            <pc:sldMk cId="2626700765" sldId="345"/>
            <ac:spMk id="15" creationId="{F15DBEBB-B961-5E40-E014-0EADF5E5A161}"/>
          </ac:spMkLst>
        </pc:spChg>
        <pc:picChg chg="add mod">
          <ac:chgData name="정해민" userId="c43181e0-4528-46ce-a704-969ea6ab2da0" providerId="ADAL" clId="{BE13DB54-4881-8A41-B30C-E868A48DFD74}" dt="2023-02-23T11:43:43.524" v="8444" actId="1076"/>
          <ac:picMkLst>
            <pc:docMk/>
            <pc:sldMk cId="2626700765" sldId="345"/>
            <ac:picMk id="7" creationId="{AB843862-AAD7-BC0A-265F-B4628EE61956}"/>
          </ac:picMkLst>
        </pc:picChg>
        <pc:picChg chg="mod">
          <ac:chgData name="정해민" userId="c43181e0-4528-46ce-a704-969ea6ab2da0" providerId="ADAL" clId="{BE13DB54-4881-8A41-B30C-E868A48DFD74}" dt="2023-02-23T11:43:52.508" v="8445" actId="1076"/>
          <ac:picMkLst>
            <pc:docMk/>
            <pc:sldMk cId="2626700765" sldId="345"/>
            <ac:picMk id="9" creationId="{0222744D-6486-5B0B-74DF-74A1F089593E}"/>
          </ac:picMkLst>
        </pc:picChg>
      </pc:sldChg>
      <pc:sldChg chg="add del">
        <pc:chgData name="정해민" userId="c43181e0-4528-46ce-a704-969ea6ab2da0" providerId="ADAL" clId="{BE13DB54-4881-8A41-B30C-E868A48DFD74}" dt="2023-02-23T11:43:01.969" v="8439" actId="2696"/>
        <pc:sldMkLst>
          <pc:docMk/>
          <pc:sldMk cId="4216159684" sldId="345"/>
        </pc:sldMkLst>
      </pc:sldChg>
      <pc:sldChg chg="addSp delSp modSp add mod">
        <pc:chgData name="정해민" userId="c43181e0-4528-46ce-a704-969ea6ab2da0" providerId="ADAL" clId="{BE13DB54-4881-8A41-B30C-E868A48DFD74}" dt="2023-02-23T11:49:38.664" v="8505" actId="1076"/>
        <pc:sldMkLst>
          <pc:docMk/>
          <pc:sldMk cId="1123680575" sldId="346"/>
        </pc:sldMkLst>
        <pc:spChg chg="mod">
          <ac:chgData name="정해민" userId="c43181e0-4528-46ce-a704-969ea6ab2da0" providerId="ADAL" clId="{BE13DB54-4881-8A41-B30C-E868A48DFD74}" dt="2023-02-23T11:49:23.963" v="8501" actId="20577"/>
          <ac:spMkLst>
            <pc:docMk/>
            <pc:sldMk cId="1123680575" sldId="346"/>
            <ac:spMk id="2" creationId="{A9D41558-3D3C-262A-92DF-D481FFD4C148}"/>
          </ac:spMkLst>
        </pc:spChg>
        <pc:spChg chg="del mod">
          <ac:chgData name="정해민" userId="c43181e0-4528-46ce-a704-969ea6ab2da0" providerId="ADAL" clId="{BE13DB54-4881-8A41-B30C-E868A48DFD74}" dt="2023-02-23T11:49:31.168" v="8503" actId="478"/>
          <ac:spMkLst>
            <pc:docMk/>
            <pc:sldMk cId="1123680575" sldId="346"/>
            <ac:spMk id="3" creationId="{5CB67340-11FE-3886-87A4-6F3788B25331}"/>
          </ac:spMkLst>
        </pc:spChg>
        <pc:spChg chg="del">
          <ac:chgData name="정해민" userId="c43181e0-4528-46ce-a704-969ea6ab2da0" providerId="ADAL" clId="{BE13DB54-4881-8A41-B30C-E868A48DFD74}" dt="2023-02-23T11:48:03.363" v="8479" actId="478"/>
          <ac:spMkLst>
            <pc:docMk/>
            <pc:sldMk cId="1123680575" sldId="346"/>
            <ac:spMk id="12" creationId="{E0608223-0D3C-A6C3-6A92-10310E920573}"/>
          </ac:spMkLst>
        </pc:spChg>
        <pc:spChg chg="del">
          <ac:chgData name="정해민" userId="c43181e0-4528-46ce-a704-969ea6ab2da0" providerId="ADAL" clId="{BE13DB54-4881-8A41-B30C-E868A48DFD74}" dt="2023-02-23T11:48:03.363" v="8479" actId="478"/>
          <ac:spMkLst>
            <pc:docMk/>
            <pc:sldMk cId="1123680575" sldId="346"/>
            <ac:spMk id="15" creationId="{F15DBEBB-B961-5E40-E014-0EADF5E5A161}"/>
          </ac:spMkLst>
        </pc:spChg>
        <pc:picChg chg="del">
          <ac:chgData name="정해민" userId="c43181e0-4528-46ce-a704-969ea6ab2da0" providerId="ADAL" clId="{BE13DB54-4881-8A41-B30C-E868A48DFD74}" dt="2023-02-23T11:48:01.679" v="8478" actId="478"/>
          <ac:picMkLst>
            <pc:docMk/>
            <pc:sldMk cId="1123680575" sldId="346"/>
            <ac:picMk id="7" creationId="{AB843862-AAD7-BC0A-265F-B4628EE61956}"/>
          </ac:picMkLst>
        </pc:picChg>
        <pc:picChg chg="add mod">
          <ac:chgData name="정해민" userId="c43181e0-4528-46ce-a704-969ea6ab2da0" providerId="ADAL" clId="{BE13DB54-4881-8A41-B30C-E868A48DFD74}" dt="2023-02-23T11:49:38.664" v="8505" actId="1076"/>
          <ac:picMkLst>
            <pc:docMk/>
            <pc:sldMk cId="1123680575" sldId="346"/>
            <ac:picMk id="8" creationId="{4E0415BD-0069-186B-E2A3-2D9B2070C0C7}"/>
          </ac:picMkLst>
        </pc:picChg>
        <pc:picChg chg="del">
          <ac:chgData name="정해민" userId="c43181e0-4528-46ce-a704-969ea6ab2da0" providerId="ADAL" clId="{BE13DB54-4881-8A41-B30C-E868A48DFD74}" dt="2023-02-23T11:48:03.363" v="8479" actId="478"/>
          <ac:picMkLst>
            <pc:docMk/>
            <pc:sldMk cId="1123680575" sldId="346"/>
            <ac:picMk id="9" creationId="{0222744D-6486-5B0B-74DF-74A1F089593E}"/>
          </ac:picMkLst>
        </pc:picChg>
        <pc:picChg chg="del">
          <ac:chgData name="정해민" userId="c43181e0-4528-46ce-a704-969ea6ab2da0" providerId="ADAL" clId="{BE13DB54-4881-8A41-B30C-E868A48DFD74}" dt="2023-02-23T11:48:03.363" v="8479" actId="478"/>
          <ac:picMkLst>
            <pc:docMk/>
            <pc:sldMk cId="1123680575" sldId="346"/>
            <ac:picMk id="10" creationId="{9213DEF1-94A3-53DC-25C0-A82E9D410A47}"/>
          </ac:picMkLst>
        </pc:picChg>
        <pc:picChg chg="del">
          <ac:chgData name="정해민" userId="c43181e0-4528-46ce-a704-969ea6ab2da0" providerId="ADAL" clId="{BE13DB54-4881-8A41-B30C-E868A48DFD74}" dt="2023-02-23T11:48:03.363" v="8479" actId="478"/>
          <ac:picMkLst>
            <pc:docMk/>
            <pc:sldMk cId="1123680575" sldId="346"/>
            <ac:picMk id="11" creationId="{B0EACAB7-53F0-FD5F-B6BB-DA680F9344D5}"/>
          </ac:picMkLst>
        </pc:picChg>
        <pc:picChg chg="del">
          <ac:chgData name="정해민" userId="c43181e0-4528-46ce-a704-969ea6ab2da0" providerId="ADAL" clId="{BE13DB54-4881-8A41-B30C-E868A48DFD74}" dt="2023-02-23T11:48:03.363" v="8479" actId="478"/>
          <ac:picMkLst>
            <pc:docMk/>
            <pc:sldMk cId="1123680575" sldId="346"/>
            <ac:picMk id="14" creationId="{835AA466-7C33-877E-50FF-B1A75954061E}"/>
          </ac:picMkLst>
        </pc:picChg>
        <pc:cxnChg chg="del">
          <ac:chgData name="정해민" userId="c43181e0-4528-46ce-a704-969ea6ab2da0" providerId="ADAL" clId="{BE13DB54-4881-8A41-B30C-E868A48DFD74}" dt="2023-02-23T11:48:03.363" v="8479" actId="478"/>
          <ac:cxnSpMkLst>
            <pc:docMk/>
            <pc:sldMk cId="1123680575" sldId="346"/>
            <ac:cxnSpMk id="13" creationId="{5299F392-4255-ABFF-EC6F-631B79E2092C}"/>
          </ac:cxnSpMkLst>
        </pc:cxnChg>
      </pc:sldChg>
      <pc:sldChg chg="addSp delSp modSp add mod ord">
        <pc:chgData name="정해민" userId="c43181e0-4528-46ce-a704-969ea6ab2da0" providerId="ADAL" clId="{BE13DB54-4881-8A41-B30C-E868A48DFD74}" dt="2023-02-23T11:52:46.792" v="8560" actId="1076"/>
        <pc:sldMkLst>
          <pc:docMk/>
          <pc:sldMk cId="4097634071" sldId="347"/>
        </pc:sldMkLst>
        <pc:spChg chg="mod">
          <ac:chgData name="정해민" userId="c43181e0-4528-46ce-a704-969ea6ab2da0" providerId="ADAL" clId="{BE13DB54-4881-8A41-B30C-E868A48DFD74}" dt="2023-02-23T11:51:28.332" v="8539" actId="20577"/>
          <ac:spMkLst>
            <pc:docMk/>
            <pc:sldMk cId="4097634071" sldId="347"/>
            <ac:spMk id="2" creationId="{A9D41558-3D3C-262A-92DF-D481FFD4C148}"/>
          </ac:spMkLst>
        </pc:spChg>
        <pc:spChg chg="mod">
          <ac:chgData name="정해민" userId="c43181e0-4528-46ce-a704-969ea6ab2da0" providerId="ADAL" clId="{BE13DB54-4881-8A41-B30C-E868A48DFD74}" dt="2023-02-23T11:52:35.787" v="8555" actId="6549"/>
          <ac:spMkLst>
            <pc:docMk/>
            <pc:sldMk cId="4097634071" sldId="347"/>
            <ac:spMk id="3" creationId="{5CB67340-11FE-3886-87A4-6F3788B25331}"/>
          </ac:spMkLst>
        </pc:spChg>
        <pc:picChg chg="del">
          <ac:chgData name="정해민" userId="c43181e0-4528-46ce-a704-969ea6ab2da0" providerId="ADAL" clId="{BE13DB54-4881-8A41-B30C-E868A48DFD74}" dt="2023-02-23T11:50:35.240" v="8532" actId="478"/>
          <ac:picMkLst>
            <pc:docMk/>
            <pc:sldMk cId="4097634071" sldId="347"/>
            <ac:picMk id="7" creationId="{61240DFE-523C-BDAF-2549-60B0553FC200}"/>
          </ac:picMkLst>
        </pc:picChg>
        <pc:picChg chg="add mod">
          <ac:chgData name="정해민" userId="c43181e0-4528-46ce-a704-969ea6ab2da0" providerId="ADAL" clId="{BE13DB54-4881-8A41-B30C-E868A48DFD74}" dt="2023-02-23T11:52:42.877" v="8558" actId="1076"/>
          <ac:picMkLst>
            <pc:docMk/>
            <pc:sldMk cId="4097634071" sldId="347"/>
            <ac:picMk id="8" creationId="{BB8FC1CF-1FEA-83C0-33CC-9EA71638CC34}"/>
          </ac:picMkLst>
        </pc:picChg>
        <pc:picChg chg="del">
          <ac:chgData name="정해민" userId="c43181e0-4528-46ce-a704-969ea6ab2da0" providerId="ADAL" clId="{BE13DB54-4881-8A41-B30C-E868A48DFD74}" dt="2023-02-23T11:52:14.979" v="8541" actId="478"/>
          <ac:picMkLst>
            <pc:docMk/>
            <pc:sldMk cId="4097634071" sldId="347"/>
            <ac:picMk id="9" creationId="{371F4FB6-E912-78C6-7509-EBE4D9F2B2BB}"/>
          </ac:picMkLst>
        </pc:picChg>
        <pc:picChg chg="del">
          <ac:chgData name="정해민" userId="c43181e0-4528-46ce-a704-969ea6ab2da0" providerId="ADAL" clId="{BE13DB54-4881-8A41-B30C-E868A48DFD74}" dt="2023-02-23T11:52:14.979" v="8541" actId="478"/>
          <ac:picMkLst>
            <pc:docMk/>
            <pc:sldMk cId="4097634071" sldId="347"/>
            <ac:picMk id="10" creationId="{D1E58B7F-4816-A60D-E042-75FD015CC77E}"/>
          </ac:picMkLst>
        </pc:picChg>
        <pc:picChg chg="add mod">
          <ac:chgData name="정해민" userId="c43181e0-4528-46ce-a704-969ea6ab2da0" providerId="ADAL" clId="{BE13DB54-4881-8A41-B30C-E868A48DFD74}" dt="2023-02-23T11:52:46.792" v="8560" actId="1076"/>
          <ac:picMkLst>
            <pc:docMk/>
            <pc:sldMk cId="4097634071" sldId="347"/>
            <ac:picMk id="11" creationId="{56D5A758-6C51-DA37-A438-80D1A4426F9F}"/>
          </ac:picMkLst>
        </pc:picChg>
      </pc:sldChg>
      <pc:sldChg chg="addSp delSp modSp add mod">
        <pc:chgData name="정해민" userId="c43181e0-4528-46ce-a704-969ea6ab2da0" providerId="ADAL" clId="{BE13DB54-4881-8A41-B30C-E868A48DFD74}" dt="2023-02-23T11:55:54.136" v="8605" actId="1076"/>
        <pc:sldMkLst>
          <pc:docMk/>
          <pc:sldMk cId="1177359021" sldId="348"/>
        </pc:sldMkLst>
        <pc:spChg chg="mod">
          <ac:chgData name="정해민" userId="c43181e0-4528-46ce-a704-969ea6ab2da0" providerId="ADAL" clId="{BE13DB54-4881-8A41-B30C-E868A48DFD74}" dt="2023-02-23T11:54:43.715" v="8593" actId="20577"/>
          <ac:spMkLst>
            <pc:docMk/>
            <pc:sldMk cId="1177359021" sldId="348"/>
            <ac:spMk id="3" creationId="{5CB67340-11FE-3886-87A4-6F3788B25331}"/>
          </ac:spMkLst>
        </pc:spChg>
        <pc:picChg chg="del">
          <ac:chgData name="정해민" userId="c43181e0-4528-46ce-a704-969ea6ab2da0" providerId="ADAL" clId="{BE13DB54-4881-8A41-B30C-E868A48DFD74}" dt="2023-02-23T11:54:25.753" v="8564" actId="478"/>
          <ac:picMkLst>
            <pc:docMk/>
            <pc:sldMk cId="1177359021" sldId="348"/>
            <ac:picMk id="7" creationId="{61240DFE-523C-BDAF-2549-60B0553FC200}"/>
          </ac:picMkLst>
        </pc:picChg>
        <pc:picChg chg="add mod">
          <ac:chgData name="정해민" userId="c43181e0-4528-46ce-a704-969ea6ab2da0" providerId="ADAL" clId="{BE13DB54-4881-8A41-B30C-E868A48DFD74}" dt="2023-02-23T11:55:54.136" v="8605" actId="1076"/>
          <ac:picMkLst>
            <pc:docMk/>
            <pc:sldMk cId="1177359021" sldId="348"/>
            <ac:picMk id="8" creationId="{C1AE064F-9992-5922-EBE4-27621857A059}"/>
          </ac:picMkLst>
        </pc:picChg>
        <pc:picChg chg="del">
          <ac:chgData name="정해민" userId="c43181e0-4528-46ce-a704-969ea6ab2da0" providerId="ADAL" clId="{BE13DB54-4881-8A41-B30C-E868A48DFD74}" dt="2023-02-23T11:54:28.255" v="8566" actId="478"/>
          <ac:picMkLst>
            <pc:docMk/>
            <pc:sldMk cId="1177359021" sldId="348"/>
            <ac:picMk id="9" creationId="{371F4FB6-E912-78C6-7509-EBE4D9F2B2BB}"/>
          </ac:picMkLst>
        </pc:picChg>
        <pc:picChg chg="del">
          <ac:chgData name="정해민" userId="c43181e0-4528-46ce-a704-969ea6ab2da0" providerId="ADAL" clId="{BE13DB54-4881-8A41-B30C-E868A48DFD74}" dt="2023-02-23T11:54:28.255" v="8566" actId="478"/>
          <ac:picMkLst>
            <pc:docMk/>
            <pc:sldMk cId="1177359021" sldId="348"/>
            <ac:picMk id="10" creationId="{D1E58B7F-4816-A60D-E042-75FD015CC77E}"/>
          </ac:picMkLst>
        </pc:picChg>
        <pc:picChg chg="add mod">
          <ac:chgData name="정해민" userId="c43181e0-4528-46ce-a704-969ea6ab2da0" providerId="ADAL" clId="{BE13DB54-4881-8A41-B30C-E868A48DFD74}" dt="2023-02-23T11:55:40.199" v="8601" actId="1076"/>
          <ac:picMkLst>
            <pc:docMk/>
            <pc:sldMk cId="1177359021" sldId="348"/>
            <ac:picMk id="11" creationId="{E42F3ACF-5F8A-615C-DB9C-F1C3612E3016}"/>
          </ac:picMkLst>
        </pc:picChg>
      </pc:sldChg>
      <pc:sldChg chg="delSp modSp add mod ord">
        <pc:chgData name="정해민" userId="c43181e0-4528-46ce-a704-969ea6ab2da0" providerId="ADAL" clId="{BE13DB54-4881-8A41-B30C-E868A48DFD74}" dt="2023-02-23T12:26:35.173" v="8887" actId="20577"/>
        <pc:sldMkLst>
          <pc:docMk/>
          <pc:sldMk cId="371592076" sldId="349"/>
        </pc:sldMkLst>
        <pc:spChg chg="mod">
          <ac:chgData name="정해민" userId="c43181e0-4528-46ce-a704-969ea6ab2da0" providerId="ADAL" clId="{BE13DB54-4881-8A41-B30C-E868A48DFD74}" dt="2023-02-23T12:26:35.173" v="8887" actId="20577"/>
          <ac:spMkLst>
            <pc:docMk/>
            <pc:sldMk cId="371592076" sldId="349"/>
            <ac:spMk id="3" creationId="{5CB67340-11FE-3886-87A4-6F3788B25331}"/>
          </ac:spMkLst>
        </pc:spChg>
        <pc:spChg chg="del">
          <ac:chgData name="정해민" userId="c43181e0-4528-46ce-a704-969ea6ab2da0" providerId="ADAL" clId="{BE13DB54-4881-8A41-B30C-E868A48DFD74}" dt="2023-02-23T12:16:21.350" v="8774" actId="478"/>
          <ac:spMkLst>
            <pc:docMk/>
            <pc:sldMk cId="371592076" sldId="349"/>
            <ac:spMk id="8" creationId="{560CB1DE-1DA1-4B03-74DC-C4093DB9B6F1}"/>
          </ac:spMkLst>
        </pc:spChg>
        <pc:picChg chg="mod">
          <ac:chgData name="정해민" userId="c43181e0-4528-46ce-a704-969ea6ab2da0" providerId="ADAL" clId="{BE13DB54-4881-8A41-B30C-E868A48DFD74}" dt="2023-02-23T12:16:22.682" v="8775" actId="1076"/>
          <ac:picMkLst>
            <pc:docMk/>
            <pc:sldMk cId="371592076" sldId="349"/>
            <ac:picMk id="12" creationId="{0A29C39A-CD9C-ADBC-B87B-4BBFC90A2C46}"/>
          </ac:picMkLst>
        </pc:picChg>
        <pc:picChg chg="del">
          <ac:chgData name="정해민" userId="c43181e0-4528-46ce-a704-969ea6ab2da0" providerId="ADAL" clId="{BE13DB54-4881-8A41-B30C-E868A48DFD74}" dt="2023-02-23T12:16:20.610" v="8773" actId="478"/>
          <ac:picMkLst>
            <pc:docMk/>
            <pc:sldMk cId="371592076" sldId="349"/>
            <ac:picMk id="13" creationId="{03FF4F4C-DCCE-CD3F-7D71-311813B6727C}"/>
          </ac:picMkLst>
        </pc:picChg>
      </pc:sldChg>
      <pc:sldChg chg="addSp modSp add mod ord">
        <pc:chgData name="정해민" userId="c43181e0-4528-46ce-a704-969ea6ab2da0" providerId="ADAL" clId="{BE13DB54-4881-8A41-B30C-E868A48DFD74}" dt="2023-02-23T12:21:54.476" v="8794" actId="20578"/>
        <pc:sldMkLst>
          <pc:docMk/>
          <pc:sldMk cId="2232720706" sldId="350"/>
        </pc:sldMkLst>
        <pc:spChg chg="mod">
          <ac:chgData name="정해민" userId="c43181e0-4528-46ce-a704-969ea6ab2da0" providerId="ADAL" clId="{BE13DB54-4881-8A41-B30C-E868A48DFD74}" dt="2023-02-23T12:21:26.294" v="8788" actId="1076"/>
          <ac:spMkLst>
            <pc:docMk/>
            <pc:sldMk cId="2232720706" sldId="350"/>
            <ac:spMk id="11" creationId="{1905A8F9-8969-668B-AE7D-74BF7446D9C7}"/>
          </ac:spMkLst>
        </pc:spChg>
        <pc:picChg chg="add mod">
          <ac:chgData name="정해민" userId="c43181e0-4528-46ce-a704-969ea6ab2da0" providerId="ADAL" clId="{BE13DB54-4881-8A41-B30C-E868A48DFD74}" dt="2023-02-23T12:21:50.451" v="8793" actId="14100"/>
          <ac:picMkLst>
            <pc:docMk/>
            <pc:sldMk cId="2232720706" sldId="350"/>
            <ac:picMk id="7" creationId="{9113039B-3443-F5CC-7A81-C4011838A4A9}"/>
          </ac:picMkLst>
        </pc:picChg>
        <pc:picChg chg="mod">
          <ac:chgData name="정해민" userId="c43181e0-4528-46ce-a704-969ea6ab2da0" providerId="ADAL" clId="{BE13DB54-4881-8A41-B30C-E868A48DFD74}" dt="2023-02-23T12:21:26.294" v="8788" actId="1076"/>
          <ac:picMkLst>
            <pc:docMk/>
            <pc:sldMk cId="2232720706" sldId="350"/>
            <ac:picMk id="10" creationId="{569FF0C7-55EF-1E6D-B289-B037FCEFF4A2}"/>
          </ac:picMkLst>
        </pc:picChg>
      </pc:sldChg>
    </pc:docChg>
  </pc:docChgLst>
  <pc:docChgLst>
    <pc:chgData name="정해민" userId="c43181e0-4528-46ce-a704-969ea6ab2da0" providerId="ADAL" clId="{B6BEA18B-0047-2B48-A429-34B18EB814D6}"/>
    <pc:docChg chg="undo redo custSel addSld delSld modSld sldOrd">
      <pc:chgData name="정해민" userId="c43181e0-4528-46ce-a704-969ea6ab2da0" providerId="ADAL" clId="{B6BEA18B-0047-2B48-A429-34B18EB814D6}" dt="2022-11-03T13:29:28.205" v="10374" actId="20577"/>
      <pc:docMkLst>
        <pc:docMk/>
      </pc:docMkLst>
      <pc:sldChg chg="del">
        <pc:chgData name="정해민" userId="c43181e0-4528-46ce-a704-969ea6ab2da0" providerId="ADAL" clId="{B6BEA18B-0047-2B48-A429-34B18EB814D6}" dt="2022-10-13T11:43:11.331" v="0" actId="2696"/>
        <pc:sldMkLst>
          <pc:docMk/>
          <pc:sldMk cId="1504439129" sldId="257"/>
        </pc:sldMkLst>
      </pc:sldChg>
      <pc:sldChg chg="modSp">
        <pc:chgData name="정해민" userId="c43181e0-4528-46ce-a704-969ea6ab2da0" providerId="ADAL" clId="{B6BEA18B-0047-2B48-A429-34B18EB814D6}" dt="2022-10-13T11:43:44.093" v="8" actId="20577"/>
        <pc:sldMkLst>
          <pc:docMk/>
          <pc:sldMk cId="2192347156" sldId="258"/>
        </pc:sldMkLst>
        <pc:spChg chg="mod">
          <ac:chgData name="정해민" userId="c43181e0-4528-46ce-a704-969ea6ab2da0" providerId="ADAL" clId="{B6BEA18B-0047-2B48-A429-34B18EB814D6}" dt="2022-10-13T11:43:44.093" v="8" actId="20577"/>
          <ac:spMkLst>
            <pc:docMk/>
            <pc:sldMk cId="2192347156" sldId="258"/>
            <ac:spMk id="3" creationId="{8C0B178D-0532-5DBB-6DD1-883F864ED83C}"/>
          </ac:spMkLst>
        </pc:spChg>
      </pc:sldChg>
      <pc:sldChg chg="addSp delSp modSp mod">
        <pc:chgData name="정해민" userId="c43181e0-4528-46ce-a704-969ea6ab2da0" providerId="ADAL" clId="{B6BEA18B-0047-2B48-A429-34B18EB814D6}" dt="2022-11-03T11:51:43.760" v="8232" actId="20577"/>
        <pc:sldMkLst>
          <pc:docMk/>
          <pc:sldMk cId="1578216667" sldId="265"/>
        </pc:sldMkLst>
        <pc:spChg chg="mod">
          <ac:chgData name="정해민" userId="c43181e0-4528-46ce-a704-969ea6ab2da0" providerId="ADAL" clId="{B6BEA18B-0047-2B48-A429-34B18EB814D6}" dt="2022-11-02T05:13:59.399" v="3340" actId="20577"/>
          <ac:spMkLst>
            <pc:docMk/>
            <pc:sldMk cId="1578216667" sldId="265"/>
            <ac:spMk id="2" creationId="{A9D41558-3D3C-262A-92DF-D481FFD4C148}"/>
          </ac:spMkLst>
        </pc:spChg>
        <pc:spChg chg="mod">
          <ac:chgData name="정해민" userId="c43181e0-4528-46ce-a704-969ea6ab2da0" providerId="ADAL" clId="{B6BEA18B-0047-2B48-A429-34B18EB814D6}" dt="2022-11-03T11:51:43.760" v="8232" actId="20577"/>
          <ac:spMkLst>
            <pc:docMk/>
            <pc:sldMk cId="1578216667" sldId="265"/>
            <ac:spMk id="3" creationId="{5CB67340-11FE-3886-87A4-6F3788B25331}"/>
          </ac:spMkLst>
        </pc:spChg>
        <pc:spChg chg="add del">
          <ac:chgData name="정해민" userId="c43181e0-4528-46ce-a704-969ea6ab2da0" providerId="ADAL" clId="{B6BEA18B-0047-2B48-A429-34B18EB814D6}" dt="2022-11-03T09:37:35.123" v="4917" actId="22"/>
          <ac:spMkLst>
            <pc:docMk/>
            <pc:sldMk cId="1578216667" sldId="265"/>
            <ac:spMk id="8" creationId="{935E7710-3108-C941-0AA0-E2C1931282ED}"/>
          </ac:spMkLst>
        </pc:spChg>
        <pc:spChg chg="del">
          <ac:chgData name="정해민" userId="c43181e0-4528-46ce-a704-969ea6ab2da0" providerId="ADAL" clId="{B6BEA18B-0047-2B48-A429-34B18EB814D6}" dt="2022-11-02T03:42:26.530" v="3129" actId="478"/>
          <ac:spMkLst>
            <pc:docMk/>
            <pc:sldMk cId="1578216667" sldId="265"/>
            <ac:spMk id="11" creationId="{07D18830-834E-1F6F-2BAE-0DE004954D8F}"/>
          </ac:spMkLst>
        </pc:spChg>
        <pc:spChg chg="del">
          <ac:chgData name="정해민" userId="c43181e0-4528-46ce-a704-969ea6ab2da0" providerId="ADAL" clId="{B6BEA18B-0047-2B48-A429-34B18EB814D6}" dt="2022-11-02T03:42:23.584" v="3126" actId="478"/>
          <ac:spMkLst>
            <pc:docMk/>
            <pc:sldMk cId="1578216667" sldId="265"/>
            <ac:spMk id="17" creationId="{A0BDBA3D-9636-61C8-1720-E9CD2BC5DB08}"/>
          </ac:spMkLst>
        </pc:spChg>
        <pc:spChg chg="del">
          <ac:chgData name="정해민" userId="c43181e0-4528-46ce-a704-969ea6ab2da0" providerId="ADAL" clId="{B6BEA18B-0047-2B48-A429-34B18EB814D6}" dt="2022-11-02T03:42:24.529" v="3127" actId="478"/>
          <ac:spMkLst>
            <pc:docMk/>
            <pc:sldMk cId="1578216667" sldId="265"/>
            <ac:spMk id="19" creationId="{49C475EF-CB15-93A3-30F9-54F17B1FAA4F}"/>
          </ac:spMkLst>
        </pc:spChg>
        <pc:picChg chg="del">
          <ac:chgData name="정해민" userId="c43181e0-4528-46ce-a704-969ea6ab2da0" providerId="ADAL" clId="{B6BEA18B-0047-2B48-A429-34B18EB814D6}" dt="2022-11-02T03:42:24.995" v="3128" actId="478"/>
          <ac:picMkLst>
            <pc:docMk/>
            <pc:sldMk cId="1578216667" sldId="265"/>
            <ac:picMk id="10" creationId="{3295CFE3-45F6-AF55-FE68-2E1D76777D78}"/>
          </ac:picMkLst>
        </pc:picChg>
        <pc:picChg chg="del">
          <ac:chgData name="정해민" userId="c43181e0-4528-46ce-a704-969ea6ab2da0" providerId="ADAL" clId="{B6BEA18B-0047-2B48-A429-34B18EB814D6}" dt="2022-11-02T03:42:21.108" v="3124" actId="478"/>
          <ac:picMkLst>
            <pc:docMk/>
            <pc:sldMk cId="1578216667" sldId="265"/>
            <ac:picMk id="13" creationId="{465EA421-7713-20AA-11E2-D5299360CC12}"/>
          </ac:picMkLst>
        </pc:picChg>
        <pc:picChg chg="del">
          <ac:chgData name="정해민" userId="c43181e0-4528-46ce-a704-969ea6ab2da0" providerId="ADAL" clId="{B6BEA18B-0047-2B48-A429-34B18EB814D6}" dt="2022-11-02T03:42:21.456" v="3125" actId="478"/>
          <ac:picMkLst>
            <pc:docMk/>
            <pc:sldMk cId="1578216667" sldId="265"/>
            <ac:picMk id="18" creationId="{3668F361-7173-D220-A8C6-5E8AB56ACA33}"/>
          </ac:picMkLst>
        </pc:picChg>
      </pc:sldChg>
      <pc:sldChg chg="modSp new mod ord">
        <pc:chgData name="정해민" userId="c43181e0-4528-46ce-a704-969ea6ab2da0" providerId="ADAL" clId="{B6BEA18B-0047-2B48-A429-34B18EB814D6}" dt="2022-10-26T00:38:52.767" v="207" actId="20578"/>
        <pc:sldMkLst>
          <pc:docMk/>
          <pc:sldMk cId="371210651" sldId="268"/>
        </pc:sldMkLst>
        <pc:spChg chg="mod">
          <ac:chgData name="정해민" userId="c43181e0-4528-46ce-a704-969ea6ab2da0" providerId="ADAL" clId="{B6BEA18B-0047-2B48-A429-34B18EB814D6}" dt="2022-10-26T00:35:11.990" v="166" actId="20577"/>
          <ac:spMkLst>
            <pc:docMk/>
            <pc:sldMk cId="371210651" sldId="268"/>
            <ac:spMk id="2" creationId="{4E7273C1-0EEF-2127-882D-05490BE31BBF}"/>
          </ac:spMkLst>
        </pc:spChg>
        <pc:spChg chg="mod">
          <ac:chgData name="정해민" userId="c43181e0-4528-46ce-a704-969ea6ab2da0" providerId="ADAL" clId="{B6BEA18B-0047-2B48-A429-34B18EB814D6}" dt="2022-10-26T00:35:22.801" v="205" actId="20577"/>
          <ac:spMkLst>
            <pc:docMk/>
            <pc:sldMk cId="371210651" sldId="268"/>
            <ac:spMk id="3" creationId="{11038CA9-A5C6-C00C-BE53-52E55FC70C10}"/>
          </ac:spMkLst>
        </pc:spChg>
      </pc:sldChg>
      <pc:sldChg chg="modSp del">
        <pc:chgData name="정해민" userId="c43181e0-4528-46ce-a704-969ea6ab2da0" providerId="ADAL" clId="{B6BEA18B-0047-2B48-A429-34B18EB814D6}" dt="2022-10-31T10:38:01.735" v="2106" actId="2696"/>
        <pc:sldMkLst>
          <pc:docMk/>
          <pc:sldMk cId="2478783777" sldId="271"/>
        </pc:sldMkLst>
        <pc:spChg chg="mod">
          <ac:chgData name="정해민" userId="c43181e0-4528-46ce-a704-969ea6ab2da0" providerId="ADAL" clId="{B6BEA18B-0047-2B48-A429-34B18EB814D6}" dt="2022-10-31T01:01:33.797" v="259" actId="20577"/>
          <ac:spMkLst>
            <pc:docMk/>
            <pc:sldMk cId="2478783777" sldId="271"/>
            <ac:spMk id="2" creationId="{A9D41558-3D3C-262A-92DF-D481FFD4C148}"/>
          </ac:spMkLst>
        </pc:spChg>
      </pc:sldChg>
      <pc:sldChg chg="del">
        <pc:chgData name="정해민" userId="c43181e0-4528-46ce-a704-969ea6ab2da0" providerId="ADAL" clId="{B6BEA18B-0047-2B48-A429-34B18EB814D6}" dt="2022-10-31T10:40:24.588" v="2206" actId="2696"/>
        <pc:sldMkLst>
          <pc:docMk/>
          <pc:sldMk cId="1961250701" sldId="274"/>
        </pc:sldMkLst>
      </pc:sldChg>
      <pc:sldChg chg="del">
        <pc:chgData name="정해민" userId="c43181e0-4528-46ce-a704-969ea6ab2da0" providerId="ADAL" clId="{B6BEA18B-0047-2B48-A429-34B18EB814D6}" dt="2022-10-31T10:40:30.004" v="2207" actId="2696"/>
        <pc:sldMkLst>
          <pc:docMk/>
          <pc:sldMk cId="3256889017" sldId="275"/>
        </pc:sldMkLst>
      </pc:sldChg>
      <pc:sldChg chg="modSp add del mod">
        <pc:chgData name="정해민" userId="c43181e0-4528-46ce-a704-969ea6ab2da0" providerId="ADAL" clId="{B6BEA18B-0047-2B48-A429-34B18EB814D6}" dt="2022-11-03T11:05:04.630" v="7563" actId="2696"/>
        <pc:sldMkLst>
          <pc:docMk/>
          <pc:sldMk cId="888163426" sldId="276"/>
        </pc:sldMkLst>
        <pc:spChg chg="mod">
          <ac:chgData name="정해민" userId="c43181e0-4528-46ce-a704-969ea6ab2da0" providerId="ADAL" clId="{B6BEA18B-0047-2B48-A429-34B18EB814D6}" dt="2022-11-02T05:38:18.014" v="3702" actId="20577"/>
          <ac:spMkLst>
            <pc:docMk/>
            <pc:sldMk cId="888163426" sldId="276"/>
            <ac:spMk id="2" creationId="{A9D41558-3D3C-262A-92DF-D481FFD4C148}"/>
          </ac:spMkLst>
        </pc:spChg>
        <pc:spChg chg="mod">
          <ac:chgData name="정해민" userId="c43181e0-4528-46ce-a704-969ea6ab2da0" providerId="ADAL" clId="{B6BEA18B-0047-2B48-A429-34B18EB814D6}" dt="2022-11-02T05:38:00.625" v="3701" actId="20577"/>
          <ac:spMkLst>
            <pc:docMk/>
            <pc:sldMk cId="888163426" sldId="276"/>
            <ac:spMk id="3" creationId="{5CB67340-11FE-3886-87A4-6F3788B25331}"/>
          </ac:spMkLst>
        </pc:spChg>
        <pc:spChg chg="mod">
          <ac:chgData name="정해민" userId="c43181e0-4528-46ce-a704-969ea6ab2da0" providerId="ADAL" clId="{B6BEA18B-0047-2B48-A429-34B18EB814D6}" dt="2022-11-02T05:39:10.799" v="3708" actId="20577"/>
          <ac:spMkLst>
            <pc:docMk/>
            <pc:sldMk cId="888163426" sldId="276"/>
            <ac:spMk id="9" creationId="{D57AA154-ACD0-CA0D-D2EF-B38D86ED97FE}"/>
          </ac:spMkLst>
        </pc:spChg>
      </pc:sldChg>
      <pc:sldChg chg="modSp add mod">
        <pc:chgData name="정해민" userId="c43181e0-4528-46ce-a704-969ea6ab2da0" providerId="ADAL" clId="{B6BEA18B-0047-2B48-A429-34B18EB814D6}" dt="2022-11-03T13:24:34.619" v="10348"/>
        <pc:sldMkLst>
          <pc:docMk/>
          <pc:sldMk cId="1198504913" sldId="276"/>
        </pc:sldMkLst>
        <pc:spChg chg="mod">
          <ac:chgData name="정해민" userId="c43181e0-4528-46ce-a704-969ea6ab2da0" providerId="ADAL" clId="{B6BEA18B-0047-2B48-A429-34B18EB814D6}" dt="2022-11-03T11:05:13.852" v="7574" actId="20577"/>
          <ac:spMkLst>
            <pc:docMk/>
            <pc:sldMk cId="1198504913" sldId="276"/>
            <ac:spMk id="2" creationId="{A9D41558-3D3C-262A-92DF-D481FFD4C148}"/>
          </ac:spMkLst>
        </pc:spChg>
        <pc:spChg chg="mod">
          <ac:chgData name="정해민" userId="c43181e0-4528-46ce-a704-969ea6ab2da0" providerId="ADAL" clId="{B6BEA18B-0047-2B48-A429-34B18EB814D6}" dt="2022-11-03T13:24:34.619" v="10348"/>
          <ac:spMkLst>
            <pc:docMk/>
            <pc:sldMk cId="1198504913" sldId="276"/>
            <ac:spMk id="12" creationId="{A9A2E474-6453-B6C6-522F-40BA57C7C558}"/>
          </ac:spMkLst>
        </pc:spChg>
      </pc:sldChg>
      <pc:sldChg chg="modSp add del mod">
        <pc:chgData name="정해민" userId="c43181e0-4528-46ce-a704-969ea6ab2da0" providerId="ADAL" clId="{B6BEA18B-0047-2B48-A429-34B18EB814D6}" dt="2022-11-03T11:05:04.630" v="7563" actId="2696"/>
        <pc:sldMkLst>
          <pc:docMk/>
          <pc:sldMk cId="597894968" sldId="277"/>
        </pc:sldMkLst>
        <pc:spChg chg="mod">
          <ac:chgData name="정해민" userId="c43181e0-4528-46ce-a704-969ea6ab2da0" providerId="ADAL" clId="{B6BEA18B-0047-2B48-A429-34B18EB814D6}" dt="2022-11-02T05:40:35.847" v="3764" actId="20577"/>
          <ac:spMkLst>
            <pc:docMk/>
            <pc:sldMk cId="597894968" sldId="277"/>
            <ac:spMk id="2" creationId="{A9D41558-3D3C-262A-92DF-D481FFD4C148}"/>
          </ac:spMkLst>
        </pc:spChg>
        <pc:spChg chg="mod">
          <ac:chgData name="정해민" userId="c43181e0-4528-46ce-a704-969ea6ab2da0" providerId="ADAL" clId="{B6BEA18B-0047-2B48-A429-34B18EB814D6}" dt="2022-10-31T10:19:34.901" v="1582" actId="20577"/>
          <ac:spMkLst>
            <pc:docMk/>
            <pc:sldMk cId="597894968" sldId="277"/>
            <ac:spMk id="3" creationId="{5CB67340-11FE-3886-87A4-6F3788B25331}"/>
          </ac:spMkLst>
        </pc:spChg>
      </pc:sldChg>
      <pc:sldChg chg="add">
        <pc:chgData name="정해민" userId="c43181e0-4528-46ce-a704-969ea6ab2da0" providerId="ADAL" clId="{B6BEA18B-0047-2B48-A429-34B18EB814D6}" dt="2022-11-03T11:05:07.340" v="7564"/>
        <pc:sldMkLst>
          <pc:docMk/>
          <pc:sldMk cId="3484570337" sldId="277"/>
        </pc:sldMkLst>
      </pc:sldChg>
      <pc:sldChg chg="new del">
        <pc:chgData name="정해민" userId="c43181e0-4528-46ce-a704-969ea6ab2da0" providerId="ADAL" clId="{B6BEA18B-0047-2B48-A429-34B18EB814D6}" dt="2022-10-31T10:12:38.575" v="1191" actId="2696"/>
        <pc:sldMkLst>
          <pc:docMk/>
          <pc:sldMk cId="1766697225" sldId="278"/>
        </pc:sldMkLst>
      </pc:sldChg>
      <pc:sldChg chg="add">
        <pc:chgData name="정해민" userId="c43181e0-4528-46ce-a704-969ea6ab2da0" providerId="ADAL" clId="{B6BEA18B-0047-2B48-A429-34B18EB814D6}" dt="2022-11-03T11:05:07.340" v="7564"/>
        <pc:sldMkLst>
          <pc:docMk/>
          <pc:sldMk cId="2331455457" sldId="278"/>
        </pc:sldMkLst>
      </pc:sldChg>
      <pc:sldChg chg="addSp delSp modSp add del mod">
        <pc:chgData name="정해민" userId="c43181e0-4528-46ce-a704-969ea6ab2da0" providerId="ADAL" clId="{B6BEA18B-0047-2B48-A429-34B18EB814D6}" dt="2022-11-03T11:05:04.630" v="7563" actId="2696"/>
        <pc:sldMkLst>
          <pc:docMk/>
          <pc:sldMk cId="3787018122" sldId="278"/>
        </pc:sldMkLst>
        <pc:spChg chg="mod">
          <ac:chgData name="정해민" userId="c43181e0-4528-46ce-a704-969ea6ab2da0" providerId="ADAL" clId="{B6BEA18B-0047-2B48-A429-34B18EB814D6}" dt="2022-11-02T05:40:46.370" v="3766"/>
          <ac:spMkLst>
            <pc:docMk/>
            <pc:sldMk cId="3787018122" sldId="278"/>
            <ac:spMk id="2" creationId="{A9D41558-3D3C-262A-92DF-D481FFD4C148}"/>
          </ac:spMkLst>
        </pc:spChg>
        <pc:spChg chg="mod">
          <ac:chgData name="정해민" userId="c43181e0-4528-46ce-a704-969ea6ab2da0" providerId="ADAL" clId="{B6BEA18B-0047-2B48-A429-34B18EB814D6}" dt="2022-11-02T06:37:20.539" v="4328" actId="20577"/>
          <ac:spMkLst>
            <pc:docMk/>
            <pc:sldMk cId="3787018122" sldId="278"/>
            <ac:spMk id="3" creationId="{5CB67340-11FE-3886-87A4-6F3788B25331}"/>
          </ac:spMkLst>
        </pc:spChg>
        <pc:spChg chg="add mod">
          <ac:chgData name="정해민" userId="c43181e0-4528-46ce-a704-969ea6ab2da0" providerId="ADAL" clId="{B6BEA18B-0047-2B48-A429-34B18EB814D6}" dt="2022-10-31T10:28:27.968" v="1819" actId="20577"/>
          <ac:spMkLst>
            <pc:docMk/>
            <pc:sldMk cId="3787018122" sldId="278"/>
            <ac:spMk id="7" creationId="{432B3C16-5DB7-A094-16AA-FE5454003D0C}"/>
          </ac:spMkLst>
        </pc:spChg>
        <pc:spChg chg="add del mod">
          <ac:chgData name="정해민" userId="c43181e0-4528-46ce-a704-969ea6ab2da0" providerId="ADAL" clId="{B6BEA18B-0047-2B48-A429-34B18EB814D6}" dt="2022-10-31T10:29:09.156" v="1822" actId="478"/>
          <ac:spMkLst>
            <pc:docMk/>
            <pc:sldMk cId="3787018122" sldId="278"/>
            <ac:spMk id="8" creationId="{FDD6E24F-7BED-88B3-1A77-E68FBBA1DA68}"/>
          </ac:spMkLst>
        </pc:spChg>
      </pc:sldChg>
      <pc:sldChg chg="addSp modSp add del mod">
        <pc:chgData name="정해민" userId="c43181e0-4528-46ce-a704-969ea6ab2da0" providerId="ADAL" clId="{B6BEA18B-0047-2B48-A429-34B18EB814D6}" dt="2022-11-03T11:05:04.630" v="7563" actId="2696"/>
        <pc:sldMkLst>
          <pc:docMk/>
          <pc:sldMk cId="658588008" sldId="279"/>
        </pc:sldMkLst>
        <pc:spChg chg="mod">
          <ac:chgData name="정해민" userId="c43181e0-4528-46ce-a704-969ea6ab2da0" providerId="ADAL" clId="{B6BEA18B-0047-2B48-A429-34B18EB814D6}" dt="2022-11-02T06:04:33.482" v="4176" actId="20577"/>
          <ac:spMkLst>
            <pc:docMk/>
            <pc:sldMk cId="658588008" sldId="279"/>
            <ac:spMk id="3" creationId="{5CB67340-11FE-3886-87A4-6F3788B25331}"/>
          </ac:spMkLst>
        </pc:spChg>
        <pc:spChg chg="add mod">
          <ac:chgData name="정해민" userId="c43181e0-4528-46ce-a704-969ea6ab2da0" providerId="ADAL" clId="{B6BEA18B-0047-2B48-A429-34B18EB814D6}" dt="2022-10-31T10:38:36.629" v="2122" actId="14100"/>
          <ac:spMkLst>
            <pc:docMk/>
            <pc:sldMk cId="658588008" sldId="279"/>
            <ac:spMk id="7" creationId="{B61DD930-2DED-3C86-AA25-0CED171F0B8A}"/>
          </ac:spMkLst>
        </pc:spChg>
        <pc:spChg chg="add mod">
          <ac:chgData name="정해민" userId="c43181e0-4528-46ce-a704-969ea6ab2da0" providerId="ADAL" clId="{B6BEA18B-0047-2B48-A429-34B18EB814D6}" dt="2022-10-31T10:42:33.374" v="2344" actId="20577"/>
          <ac:spMkLst>
            <pc:docMk/>
            <pc:sldMk cId="658588008" sldId="279"/>
            <ac:spMk id="8" creationId="{AD9566A0-260D-5E36-E4FD-6FDEA05F2B4E}"/>
          </ac:spMkLst>
        </pc:spChg>
      </pc:sldChg>
      <pc:sldChg chg="add">
        <pc:chgData name="정해민" userId="c43181e0-4528-46ce-a704-969ea6ab2da0" providerId="ADAL" clId="{B6BEA18B-0047-2B48-A429-34B18EB814D6}" dt="2022-11-03T11:05:07.340" v="7564"/>
        <pc:sldMkLst>
          <pc:docMk/>
          <pc:sldMk cId="3785823833" sldId="279"/>
        </pc:sldMkLst>
      </pc:sldChg>
      <pc:sldChg chg="delSp new del mod">
        <pc:chgData name="정해민" userId="c43181e0-4528-46ce-a704-969ea6ab2da0" providerId="ADAL" clId="{B6BEA18B-0047-2B48-A429-34B18EB814D6}" dt="2022-10-31T10:42:50.967" v="2347" actId="2696"/>
        <pc:sldMkLst>
          <pc:docMk/>
          <pc:sldMk cId="1940619697" sldId="280"/>
        </pc:sldMkLst>
        <pc:spChg chg="del">
          <ac:chgData name="정해민" userId="c43181e0-4528-46ce-a704-969ea6ab2da0" providerId="ADAL" clId="{B6BEA18B-0047-2B48-A429-34B18EB814D6}" dt="2022-10-31T10:42:49.613" v="2346" actId="478"/>
          <ac:spMkLst>
            <pc:docMk/>
            <pc:sldMk cId="1940619697" sldId="280"/>
            <ac:spMk id="2" creationId="{CC818CCB-27DE-6DFE-0C8E-8DDF8480F517}"/>
          </ac:spMkLst>
        </pc:spChg>
      </pc:sldChg>
      <pc:sldChg chg="addSp delSp modSp add del mod">
        <pc:chgData name="정해민" userId="c43181e0-4528-46ce-a704-969ea6ab2da0" providerId="ADAL" clId="{B6BEA18B-0047-2B48-A429-34B18EB814D6}" dt="2022-11-03T11:05:04.630" v="7563" actId="2696"/>
        <pc:sldMkLst>
          <pc:docMk/>
          <pc:sldMk cId="3843036580" sldId="280"/>
        </pc:sldMkLst>
        <pc:spChg chg="mod">
          <ac:chgData name="정해민" userId="c43181e0-4528-46ce-a704-969ea6ab2da0" providerId="ADAL" clId="{B6BEA18B-0047-2B48-A429-34B18EB814D6}" dt="2022-10-31T11:34:28.280" v="3079" actId="6549"/>
          <ac:spMkLst>
            <pc:docMk/>
            <pc:sldMk cId="3843036580" sldId="280"/>
            <ac:spMk id="3" creationId="{5CB67340-11FE-3886-87A4-6F3788B25331}"/>
          </ac:spMkLst>
        </pc:spChg>
        <pc:spChg chg="del">
          <ac:chgData name="정해민" userId="c43181e0-4528-46ce-a704-969ea6ab2da0" providerId="ADAL" clId="{B6BEA18B-0047-2B48-A429-34B18EB814D6}" dt="2022-10-31T10:43:11.569" v="2362" actId="478"/>
          <ac:spMkLst>
            <pc:docMk/>
            <pc:sldMk cId="3843036580" sldId="280"/>
            <ac:spMk id="7" creationId="{B61DD930-2DED-3C86-AA25-0CED171F0B8A}"/>
          </ac:spMkLst>
        </pc:spChg>
        <pc:spChg chg="del">
          <ac:chgData name="정해민" userId="c43181e0-4528-46ce-a704-969ea6ab2da0" providerId="ADAL" clId="{B6BEA18B-0047-2B48-A429-34B18EB814D6}" dt="2022-10-31T10:43:13.177" v="2363" actId="478"/>
          <ac:spMkLst>
            <pc:docMk/>
            <pc:sldMk cId="3843036580" sldId="280"/>
            <ac:spMk id="8" creationId="{AD9566A0-260D-5E36-E4FD-6FDEA05F2B4E}"/>
          </ac:spMkLst>
        </pc:spChg>
        <pc:spChg chg="add mod">
          <ac:chgData name="정해민" userId="c43181e0-4528-46ce-a704-969ea6ab2da0" providerId="ADAL" clId="{B6BEA18B-0047-2B48-A429-34B18EB814D6}" dt="2022-11-02T06:34:00.306" v="4320" actId="1076"/>
          <ac:spMkLst>
            <pc:docMk/>
            <pc:sldMk cId="3843036580" sldId="280"/>
            <ac:spMk id="13" creationId="{D8FABCD9-4EFC-BD99-72D7-CD39A918396B}"/>
          </ac:spMkLst>
        </pc:spChg>
        <pc:picChg chg="add del mod">
          <ac:chgData name="정해민" userId="c43181e0-4528-46ce-a704-969ea6ab2da0" providerId="ADAL" clId="{B6BEA18B-0047-2B48-A429-34B18EB814D6}" dt="2022-11-02T06:30:16.512" v="4290" actId="478"/>
          <ac:picMkLst>
            <pc:docMk/>
            <pc:sldMk cId="3843036580" sldId="280"/>
            <ac:picMk id="8" creationId="{5C90EDA0-4255-7786-3A0B-2D54BF016126}"/>
          </ac:picMkLst>
        </pc:picChg>
        <pc:picChg chg="add del mod">
          <ac:chgData name="정해민" userId="c43181e0-4528-46ce-a704-969ea6ab2da0" providerId="ADAL" clId="{B6BEA18B-0047-2B48-A429-34B18EB814D6}" dt="2022-11-02T06:33:47.834" v="4318" actId="478"/>
          <ac:picMkLst>
            <pc:docMk/>
            <pc:sldMk cId="3843036580" sldId="280"/>
            <ac:picMk id="12" creationId="{6E1A5B95-6495-4188-3DE1-B65C261CB9C9}"/>
          </ac:picMkLst>
        </pc:picChg>
        <pc:picChg chg="add mod">
          <ac:chgData name="정해민" userId="c43181e0-4528-46ce-a704-969ea6ab2da0" providerId="ADAL" clId="{B6BEA18B-0047-2B48-A429-34B18EB814D6}" dt="2022-11-02T06:33:51.984" v="4319" actId="1076"/>
          <ac:picMkLst>
            <pc:docMk/>
            <pc:sldMk cId="3843036580" sldId="280"/>
            <ac:picMk id="15" creationId="{415339D8-C3B0-42E0-F817-AA127D883032}"/>
          </ac:picMkLst>
        </pc:picChg>
      </pc:sldChg>
      <pc:sldChg chg="add">
        <pc:chgData name="정해민" userId="c43181e0-4528-46ce-a704-969ea6ab2da0" providerId="ADAL" clId="{B6BEA18B-0047-2B48-A429-34B18EB814D6}" dt="2022-11-03T11:05:07.340" v="7564"/>
        <pc:sldMkLst>
          <pc:docMk/>
          <pc:sldMk cId="4058532245" sldId="280"/>
        </pc:sldMkLst>
      </pc:sldChg>
      <pc:sldChg chg="modSp add del mod">
        <pc:chgData name="정해민" userId="c43181e0-4528-46ce-a704-969ea6ab2da0" providerId="ADAL" clId="{B6BEA18B-0047-2B48-A429-34B18EB814D6}" dt="2022-10-31T11:35:41.668" v="3091" actId="20577"/>
        <pc:sldMkLst>
          <pc:docMk/>
          <pc:sldMk cId="3974332091" sldId="281"/>
        </pc:sldMkLst>
        <pc:spChg chg="mod">
          <ac:chgData name="정해민" userId="c43181e0-4528-46ce-a704-969ea6ab2da0" providerId="ADAL" clId="{B6BEA18B-0047-2B48-A429-34B18EB814D6}" dt="2022-10-31T11:35:41.668" v="3091" actId="20577"/>
          <ac:spMkLst>
            <pc:docMk/>
            <pc:sldMk cId="3974332091" sldId="281"/>
            <ac:spMk id="3" creationId="{5CB67340-11FE-3886-87A4-6F3788B25331}"/>
          </ac:spMkLst>
        </pc:spChg>
      </pc:sldChg>
      <pc:sldChg chg="new del">
        <pc:chgData name="정해민" userId="c43181e0-4528-46ce-a704-969ea6ab2da0" providerId="ADAL" clId="{B6BEA18B-0047-2B48-A429-34B18EB814D6}" dt="2022-10-31T11:35:16.415" v="3083" actId="2696"/>
        <pc:sldMkLst>
          <pc:docMk/>
          <pc:sldMk cId="2037703092" sldId="282"/>
        </pc:sldMkLst>
      </pc:sldChg>
      <pc:sldChg chg="modSp">
        <pc:chgData name="정해민" userId="c43181e0-4528-46ce-a704-969ea6ab2da0" providerId="ADAL" clId="{B6BEA18B-0047-2B48-A429-34B18EB814D6}" dt="2022-11-01T01:59:37.328" v="3107" actId="20577"/>
        <pc:sldMkLst>
          <pc:docMk/>
          <pc:sldMk cId="903454669" sldId="283"/>
        </pc:sldMkLst>
        <pc:spChg chg="mod">
          <ac:chgData name="정해민" userId="c43181e0-4528-46ce-a704-969ea6ab2da0" providerId="ADAL" clId="{B6BEA18B-0047-2B48-A429-34B18EB814D6}" dt="2022-11-01T01:59:37.328" v="3107" actId="20577"/>
          <ac:spMkLst>
            <pc:docMk/>
            <pc:sldMk cId="903454669" sldId="283"/>
            <ac:spMk id="3" creationId="{5CB67340-11FE-3886-87A4-6F3788B25331}"/>
          </ac:spMkLst>
        </pc:spChg>
      </pc:sldChg>
      <pc:sldChg chg="modSp del mod">
        <pc:chgData name="정해민" userId="c43181e0-4528-46ce-a704-969ea6ab2da0" providerId="ADAL" clId="{B6BEA18B-0047-2B48-A429-34B18EB814D6}" dt="2022-11-03T11:05:04.630" v="7563" actId="2696"/>
        <pc:sldMkLst>
          <pc:docMk/>
          <pc:sldMk cId="707709076" sldId="284"/>
        </pc:sldMkLst>
        <pc:spChg chg="mod">
          <ac:chgData name="정해민" userId="c43181e0-4528-46ce-a704-969ea6ab2da0" providerId="ADAL" clId="{B6BEA18B-0047-2B48-A429-34B18EB814D6}" dt="2022-11-02T05:40:04.594" v="3739" actId="20577"/>
          <ac:spMkLst>
            <pc:docMk/>
            <pc:sldMk cId="707709076" sldId="284"/>
            <ac:spMk id="3" creationId="{5CB67340-11FE-3886-87A4-6F3788B25331}"/>
          </ac:spMkLst>
        </pc:spChg>
      </pc:sldChg>
      <pc:sldChg chg="add">
        <pc:chgData name="정해민" userId="c43181e0-4528-46ce-a704-969ea6ab2da0" providerId="ADAL" clId="{B6BEA18B-0047-2B48-A429-34B18EB814D6}" dt="2022-11-03T11:05:07.340" v="7564"/>
        <pc:sldMkLst>
          <pc:docMk/>
          <pc:sldMk cId="2164964087" sldId="284"/>
        </pc:sldMkLst>
      </pc:sldChg>
      <pc:sldChg chg="addSp delSp modSp add mod">
        <pc:chgData name="정해민" userId="c43181e0-4528-46ce-a704-969ea6ab2da0" providerId="ADAL" clId="{B6BEA18B-0047-2B48-A429-34B18EB814D6}" dt="2022-11-03T10:40:01.211" v="6846" actId="1076"/>
        <pc:sldMkLst>
          <pc:docMk/>
          <pc:sldMk cId="1782926870" sldId="285"/>
        </pc:sldMkLst>
        <pc:spChg chg="mod">
          <ac:chgData name="정해민" userId="c43181e0-4528-46ce-a704-969ea6ab2da0" providerId="ADAL" clId="{B6BEA18B-0047-2B48-A429-34B18EB814D6}" dt="2022-11-02T05:36:33.016" v="3632" actId="20577"/>
          <ac:spMkLst>
            <pc:docMk/>
            <pc:sldMk cId="1782926870" sldId="285"/>
            <ac:spMk id="2" creationId="{A9D41558-3D3C-262A-92DF-D481FFD4C148}"/>
          </ac:spMkLst>
        </pc:spChg>
        <pc:spChg chg="mod">
          <ac:chgData name="정해민" userId="c43181e0-4528-46ce-a704-969ea6ab2da0" providerId="ADAL" clId="{B6BEA18B-0047-2B48-A429-34B18EB814D6}" dt="2022-11-03T10:24:40.576" v="6364"/>
          <ac:spMkLst>
            <pc:docMk/>
            <pc:sldMk cId="1782926870" sldId="285"/>
            <ac:spMk id="3" creationId="{5CB67340-11FE-3886-87A4-6F3788B25331}"/>
          </ac:spMkLst>
        </pc:spChg>
        <pc:spChg chg="del mod">
          <ac:chgData name="정해민" userId="c43181e0-4528-46ce-a704-969ea6ab2da0" providerId="ADAL" clId="{B6BEA18B-0047-2B48-A429-34B18EB814D6}" dt="2022-11-03T10:24:43.076" v="6367" actId="478"/>
          <ac:spMkLst>
            <pc:docMk/>
            <pc:sldMk cId="1782926870" sldId="285"/>
            <ac:spMk id="11" creationId="{07D18830-834E-1F6F-2BAE-0DE004954D8F}"/>
          </ac:spMkLst>
        </pc:spChg>
        <pc:spChg chg="add del mod">
          <ac:chgData name="정해민" userId="c43181e0-4528-46ce-a704-969ea6ab2da0" providerId="ADAL" clId="{B6BEA18B-0047-2B48-A429-34B18EB814D6}" dt="2022-11-03T10:24:44.875" v="6369" actId="478"/>
          <ac:spMkLst>
            <pc:docMk/>
            <pc:sldMk cId="1782926870" sldId="285"/>
            <ac:spMk id="12" creationId="{86B897D0-3A83-6783-9B04-256C7D5341CB}"/>
          </ac:spMkLst>
        </pc:spChg>
        <pc:spChg chg="add del mod">
          <ac:chgData name="정해민" userId="c43181e0-4528-46ce-a704-969ea6ab2da0" providerId="ADAL" clId="{B6BEA18B-0047-2B48-A429-34B18EB814D6}" dt="2022-11-03T10:24:24.232" v="6362"/>
          <ac:spMkLst>
            <pc:docMk/>
            <pc:sldMk cId="1782926870" sldId="285"/>
            <ac:spMk id="15" creationId="{FFDCB870-2DE1-2364-9E8E-484E1845BF30}"/>
          </ac:spMkLst>
        </pc:spChg>
        <pc:spChg chg="del mod">
          <ac:chgData name="정해민" userId="c43181e0-4528-46ce-a704-969ea6ab2da0" providerId="ADAL" clId="{B6BEA18B-0047-2B48-A429-34B18EB814D6}" dt="2022-11-03T09:54:09.930" v="5385" actId="478"/>
          <ac:spMkLst>
            <pc:docMk/>
            <pc:sldMk cId="1782926870" sldId="285"/>
            <ac:spMk id="17" creationId="{A0BDBA3D-9636-61C8-1720-E9CD2BC5DB08}"/>
          </ac:spMkLst>
        </pc:spChg>
        <pc:spChg chg="del mod">
          <ac:chgData name="정해민" userId="c43181e0-4528-46ce-a704-969ea6ab2da0" providerId="ADAL" clId="{B6BEA18B-0047-2B48-A429-34B18EB814D6}" dt="2022-11-03T09:54:09.930" v="5385" actId="478"/>
          <ac:spMkLst>
            <pc:docMk/>
            <pc:sldMk cId="1782926870" sldId="285"/>
            <ac:spMk id="19" creationId="{49C475EF-CB15-93A3-30F9-54F17B1FAA4F}"/>
          </ac:spMkLst>
        </pc:spChg>
        <pc:spChg chg="add del mod">
          <ac:chgData name="정해민" userId="c43181e0-4528-46ce-a704-969ea6ab2da0" providerId="ADAL" clId="{B6BEA18B-0047-2B48-A429-34B18EB814D6}" dt="2022-11-03T10:39:36.567" v="6840" actId="21"/>
          <ac:spMkLst>
            <pc:docMk/>
            <pc:sldMk cId="1782926870" sldId="285"/>
            <ac:spMk id="22" creationId="{6C7A0DB1-97B5-8F01-6E14-813F308EC727}"/>
          </ac:spMkLst>
        </pc:spChg>
        <pc:picChg chg="add del mod">
          <ac:chgData name="정해민" userId="c43181e0-4528-46ce-a704-969ea6ab2da0" providerId="ADAL" clId="{B6BEA18B-0047-2B48-A429-34B18EB814D6}" dt="2022-11-03T10:12:34.375" v="5628" actId="478"/>
          <ac:picMkLst>
            <pc:docMk/>
            <pc:sldMk cId="1782926870" sldId="285"/>
            <ac:picMk id="7" creationId="{56F54A4A-37C4-CD0F-9252-27A01576A92B}"/>
          </ac:picMkLst>
        </pc:picChg>
        <pc:picChg chg="add del mod">
          <ac:chgData name="정해민" userId="c43181e0-4528-46ce-a704-969ea6ab2da0" providerId="ADAL" clId="{B6BEA18B-0047-2B48-A429-34B18EB814D6}" dt="2022-11-03T10:24:42.159" v="6365" actId="478"/>
          <ac:picMkLst>
            <pc:docMk/>
            <pc:sldMk cId="1782926870" sldId="285"/>
            <ac:picMk id="8" creationId="{074E33D5-1AC1-5CA6-7AEA-EA995F46DF9C}"/>
          </ac:picMkLst>
        </pc:picChg>
        <pc:picChg chg="add del mod">
          <ac:chgData name="정해민" userId="c43181e0-4528-46ce-a704-969ea6ab2da0" providerId="ADAL" clId="{B6BEA18B-0047-2B48-A429-34B18EB814D6}" dt="2022-11-03T10:24:42.544" v="6366" actId="478"/>
          <ac:picMkLst>
            <pc:docMk/>
            <pc:sldMk cId="1782926870" sldId="285"/>
            <ac:picMk id="9" creationId="{7B1E1185-A748-EBF4-96B5-1C2D51D45E9A}"/>
          </ac:picMkLst>
        </pc:picChg>
        <pc:picChg chg="del mod">
          <ac:chgData name="정해민" userId="c43181e0-4528-46ce-a704-969ea6ab2da0" providerId="ADAL" clId="{B6BEA18B-0047-2B48-A429-34B18EB814D6}" dt="2022-11-03T09:54:01.125" v="5380" actId="478"/>
          <ac:picMkLst>
            <pc:docMk/>
            <pc:sldMk cId="1782926870" sldId="285"/>
            <ac:picMk id="10" creationId="{3295CFE3-45F6-AF55-FE68-2E1D76777D78}"/>
          </ac:picMkLst>
        </pc:picChg>
        <pc:picChg chg="del mod">
          <ac:chgData name="정해민" userId="c43181e0-4528-46ce-a704-969ea6ab2da0" providerId="ADAL" clId="{B6BEA18B-0047-2B48-A429-34B18EB814D6}" dt="2022-11-03T09:54:01.938" v="5382" actId="478"/>
          <ac:picMkLst>
            <pc:docMk/>
            <pc:sldMk cId="1782926870" sldId="285"/>
            <ac:picMk id="13" creationId="{465EA421-7713-20AA-11E2-D5299360CC12}"/>
          </ac:picMkLst>
        </pc:picChg>
        <pc:picChg chg="add del mod">
          <ac:chgData name="정해민" userId="c43181e0-4528-46ce-a704-969ea6ab2da0" providerId="ADAL" clId="{B6BEA18B-0047-2B48-A429-34B18EB814D6}" dt="2022-11-03T10:24:24.232" v="6362"/>
          <ac:picMkLst>
            <pc:docMk/>
            <pc:sldMk cId="1782926870" sldId="285"/>
            <ac:picMk id="14" creationId="{F211EB9D-6012-E8D7-2740-D058FCCC08BB}"/>
          </ac:picMkLst>
        </pc:picChg>
        <pc:picChg chg="add mod">
          <ac:chgData name="정해민" userId="c43181e0-4528-46ce-a704-969ea6ab2da0" providerId="ADAL" clId="{B6BEA18B-0047-2B48-A429-34B18EB814D6}" dt="2022-11-03T10:40:01.211" v="6846" actId="1076"/>
          <ac:picMkLst>
            <pc:docMk/>
            <pc:sldMk cId="1782926870" sldId="285"/>
            <ac:picMk id="16" creationId="{A244D05B-54A9-79C7-960E-516B65475C6F}"/>
          </ac:picMkLst>
        </pc:picChg>
        <pc:picChg chg="del mod">
          <ac:chgData name="정해민" userId="c43181e0-4528-46ce-a704-969ea6ab2da0" providerId="ADAL" clId="{B6BEA18B-0047-2B48-A429-34B18EB814D6}" dt="2022-11-03T09:54:01.547" v="5381" actId="478"/>
          <ac:picMkLst>
            <pc:docMk/>
            <pc:sldMk cId="1782926870" sldId="285"/>
            <ac:picMk id="18" creationId="{3668F361-7173-D220-A8C6-5E8AB56ACA33}"/>
          </ac:picMkLst>
        </pc:picChg>
        <pc:picChg chg="add mod">
          <ac:chgData name="정해민" userId="c43181e0-4528-46ce-a704-969ea6ab2da0" providerId="ADAL" clId="{B6BEA18B-0047-2B48-A429-34B18EB814D6}" dt="2022-11-03T10:40:01.211" v="6846" actId="1076"/>
          <ac:picMkLst>
            <pc:docMk/>
            <pc:sldMk cId="1782926870" sldId="285"/>
            <ac:picMk id="20" creationId="{44CD64B7-1103-ECB7-A33E-CDFA5B85D7E2}"/>
          </ac:picMkLst>
        </pc:picChg>
        <pc:picChg chg="add del mod">
          <ac:chgData name="정해민" userId="c43181e0-4528-46ce-a704-969ea6ab2da0" providerId="ADAL" clId="{B6BEA18B-0047-2B48-A429-34B18EB814D6}" dt="2022-11-03T10:39:36.567" v="6840" actId="21"/>
          <ac:picMkLst>
            <pc:docMk/>
            <pc:sldMk cId="1782926870" sldId="285"/>
            <ac:picMk id="21" creationId="{54856816-7DCF-73FB-E5CD-0A4D3FD6EFE3}"/>
          </ac:picMkLst>
        </pc:picChg>
      </pc:sldChg>
      <pc:sldChg chg="addSp delSp modSp add mod">
        <pc:chgData name="정해민" userId="c43181e0-4528-46ce-a704-969ea6ab2da0" providerId="ADAL" clId="{B6BEA18B-0047-2B48-A429-34B18EB814D6}" dt="2022-11-03T12:04:28.885" v="8484" actId="14100"/>
        <pc:sldMkLst>
          <pc:docMk/>
          <pc:sldMk cId="3348721530" sldId="286"/>
        </pc:sldMkLst>
        <pc:spChg chg="mod">
          <ac:chgData name="정해민" userId="c43181e0-4528-46ce-a704-969ea6ab2da0" providerId="ADAL" clId="{B6BEA18B-0047-2B48-A429-34B18EB814D6}" dt="2022-11-02T08:33:57.750" v="4807"/>
          <ac:spMkLst>
            <pc:docMk/>
            <pc:sldMk cId="3348721530" sldId="286"/>
            <ac:spMk id="2" creationId="{A9D41558-3D3C-262A-92DF-D481FFD4C148}"/>
          </ac:spMkLst>
        </pc:spChg>
        <pc:spChg chg="mod">
          <ac:chgData name="정해민" userId="c43181e0-4528-46ce-a704-969ea6ab2da0" providerId="ADAL" clId="{B6BEA18B-0047-2B48-A429-34B18EB814D6}" dt="2022-11-03T12:04:02.214" v="8477" actId="20577"/>
          <ac:spMkLst>
            <pc:docMk/>
            <pc:sldMk cId="3348721530" sldId="286"/>
            <ac:spMk id="3" creationId="{5CB67340-11FE-3886-87A4-6F3788B25331}"/>
          </ac:spMkLst>
        </pc:spChg>
        <pc:spChg chg="add del">
          <ac:chgData name="정해민" userId="c43181e0-4528-46ce-a704-969ea6ab2da0" providerId="ADAL" clId="{B6BEA18B-0047-2B48-A429-34B18EB814D6}" dt="2022-11-02T06:00:49.640" v="3942" actId="22"/>
          <ac:spMkLst>
            <pc:docMk/>
            <pc:sldMk cId="3348721530" sldId="286"/>
            <ac:spMk id="8" creationId="{00408ABC-6198-F9BD-B6DA-AF85932B41D7}"/>
          </ac:spMkLst>
        </pc:spChg>
        <pc:spChg chg="del">
          <ac:chgData name="정해민" userId="c43181e0-4528-46ce-a704-969ea6ab2da0" providerId="ADAL" clId="{B6BEA18B-0047-2B48-A429-34B18EB814D6}" dt="2022-11-02T05:48:35.908" v="3860" actId="478"/>
          <ac:spMkLst>
            <pc:docMk/>
            <pc:sldMk cId="3348721530" sldId="286"/>
            <ac:spMk id="10" creationId="{92928C90-DC6A-0A0C-275F-C05449348BB2}"/>
          </ac:spMkLst>
        </pc:spChg>
        <pc:spChg chg="mod">
          <ac:chgData name="정해민" userId="c43181e0-4528-46ce-a704-969ea6ab2da0" providerId="ADAL" clId="{B6BEA18B-0047-2B48-A429-34B18EB814D6}" dt="2022-11-03T12:04:28.885" v="8484" actId="14100"/>
          <ac:spMkLst>
            <pc:docMk/>
            <pc:sldMk cId="3348721530" sldId="286"/>
            <ac:spMk id="11" creationId="{04E3E3D7-3109-B109-EB57-0C4306FDB854}"/>
          </ac:spMkLst>
        </pc:spChg>
        <pc:spChg chg="add del">
          <ac:chgData name="정해민" userId="c43181e0-4528-46ce-a704-969ea6ab2da0" providerId="ADAL" clId="{B6BEA18B-0047-2B48-A429-34B18EB814D6}" dt="2022-11-02T06:00:51.320" v="3944" actId="22"/>
          <ac:spMkLst>
            <pc:docMk/>
            <pc:sldMk cId="3348721530" sldId="286"/>
            <ac:spMk id="12" creationId="{C7CDD4FF-5400-7656-42DA-0B8C89A1D225}"/>
          </ac:spMkLst>
        </pc:spChg>
        <pc:spChg chg="mod">
          <ac:chgData name="정해민" userId="c43181e0-4528-46ce-a704-969ea6ab2da0" providerId="ADAL" clId="{B6BEA18B-0047-2B48-A429-34B18EB814D6}" dt="2022-11-03T12:04:19.374" v="8480" actId="14100"/>
          <ac:spMkLst>
            <pc:docMk/>
            <pc:sldMk cId="3348721530" sldId="286"/>
            <ac:spMk id="14" creationId="{BB45C3C5-7FE9-5F70-DEFD-BFEF13878CDA}"/>
          </ac:spMkLst>
        </pc:spChg>
        <pc:picChg chg="del">
          <ac:chgData name="정해민" userId="c43181e0-4528-46ce-a704-969ea6ab2da0" providerId="ADAL" clId="{B6BEA18B-0047-2B48-A429-34B18EB814D6}" dt="2022-11-02T05:48:34.076" v="3859" actId="478"/>
          <ac:picMkLst>
            <pc:docMk/>
            <pc:sldMk cId="3348721530" sldId="286"/>
            <ac:picMk id="9" creationId="{ECE49272-70BB-17A7-A4E8-B6753FA732A8}"/>
          </ac:picMkLst>
        </pc:picChg>
        <pc:picChg chg="mod">
          <ac:chgData name="정해민" userId="c43181e0-4528-46ce-a704-969ea6ab2da0" providerId="ADAL" clId="{B6BEA18B-0047-2B48-A429-34B18EB814D6}" dt="2022-11-03T12:04:09.428" v="8478" actId="14100"/>
          <ac:picMkLst>
            <pc:docMk/>
            <pc:sldMk cId="3348721530" sldId="286"/>
            <ac:picMk id="10" creationId="{7CDC83E9-9199-D490-CCB9-05175FEAE3DA}"/>
          </ac:picMkLst>
        </pc:picChg>
        <pc:picChg chg="mod">
          <ac:chgData name="정해민" userId="c43181e0-4528-46ce-a704-969ea6ab2da0" providerId="ADAL" clId="{B6BEA18B-0047-2B48-A429-34B18EB814D6}" dt="2022-11-03T12:04:16.149" v="8479" actId="14100"/>
          <ac:picMkLst>
            <pc:docMk/>
            <pc:sldMk cId="3348721530" sldId="286"/>
            <ac:picMk id="13" creationId="{FEE58893-A717-5BC8-2C88-5CBB22F9A322}"/>
          </ac:picMkLst>
        </pc:picChg>
      </pc:sldChg>
      <pc:sldChg chg="addSp modSp add mod">
        <pc:chgData name="정해민" userId="c43181e0-4528-46ce-a704-969ea6ab2da0" providerId="ADAL" clId="{B6BEA18B-0047-2B48-A429-34B18EB814D6}" dt="2022-11-03T12:05:24.362" v="8508"/>
        <pc:sldMkLst>
          <pc:docMk/>
          <pc:sldMk cId="3493607610" sldId="287"/>
        </pc:sldMkLst>
        <pc:spChg chg="mod">
          <ac:chgData name="정해민" userId="c43181e0-4528-46ce-a704-969ea6ab2da0" providerId="ADAL" clId="{B6BEA18B-0047-2B48-A429-34B18EB814D6}" dt="2022-11-02T08:33:59.847" v="4808"/>
          <ac:spMkLst>
            <pc:docMk/>
            <pc:sldMk cId="3493607610" sldId="287"/>
            <ac:spMk id="2" creationId="{A9D41558-3D3C-262A-92DF-D481FFD4C148}"/>
          </ac:spMkLst>
        </pc:spChg>
        <pc:spChg chg="mod">
          <ac:chgData name="정해민" userId="c43181e0-4528-46ce-a704-969ea6ab2da0" providerId="ADAL" clId="{B6BEA18B-0047-2B48-A429-34B18EB814D6}" dt="2022-11-02T08:14:24.568" v="4567" actId="20577"/>
          <ac:spMkLst>
            <pc:docMk/>
            <pc:sldMk cId="3493607610" sldId="287"/>
            <ac:spMk id="3" creationId="{5CB67340-11FE-3886-87A4-6F3788B25331}"/>
          </ac:spMkLst>
        </pc:spChg>
        <pc:spChg chg="add mod">
          <ac:chgData name="정해민" userId="c43181e0-4528-46ce-a704-969ea6ab2da0" providerId="ADAL" clId="{B6BEA18B-0047-2B48-A429-34B18EB814D6}" dt="2022-11-03T12:05:10.819" v="8505" actId="20577"/>
          <ac:spMkLst>
            <pc:docMk/>
            <pc:sldMk cId="3493607610" sldId="287"/>
            <ac:spMk id="7" creationId="{A55F9EA8-6C90-8000-AC3D-82B9D71DF41B}"/>
          </ac:spMkLst>
        </pc:spChg>
        <pc:spChg chg="mod">
          <ac:chgData name="정해민" userId="c43181e0-4528-46ce-a704-969ea6ab2da0" providerId="ADAL" clId="{B6BEA18B-0047-2B48-A429-34B18EB814D6}" dt="2022-11-03T12:05:24.362" v="8508"/>
          <ac:spMkLst>
            <pc:docMk/>
            <pc:sldMk cId="3493607610" sldId="287"/>
            <ac:spMk id="13" creationId="{0C4A5246-F9BF-3A1F-A02F-FB28DEE76F1F}"/>
          </ac:spMkLst>
        </pc:spChg>
      </pc:sldChg>
      <pc:sldChg chg="modSp add mod">
        <pc:chgData name="정해민" userId="c43181e0-4528-46ce-a704-969ea6ab2da0" providerId="ADAL" clId="{B6BEA18B-0047-2B48-A429-34B18EB814D6}" dt="2022-11-02T08:28:18.587" v="4767" actId="20577"/>
        <pc:sldMkLst>
          <pc:docMk/>
          <pc:sldMk cId="4063388907" sldId="288"/>
        </pc:sldMkLst>
        <pc:spChg chg="mod">
          <ac:chgData name="정해민" userId="c43181e0-4528-46ce-a704-969ea6ab2da0" providerId="ADAL" clId="{B6BEA18B-0047-2B48-A429-34B18EB814D6}" dt="2022-11-02T06:01:37.758" v="4031" actId="20577"/>
          <ac:spMkLst>
            <pc:docMk/>
            <pc:sldMk cId="4063388907" sldId="288"/>
            <ac:spMk id="2" creationId="{A9D41558-3D3C-262A-92DF-D481FFD4C148}"/>
          </ac:spMkLst>
        </pc:spChg>
        <pc:spChg chg="mod">
          <ac:chgData name="정해민" userId="c43181e0-4528-46ce-a704-969ea6ab2da0" providerId="ADAL" clId="{B6BEA18B-0047-2B48-A429-34B18EB814D6}" dt="2022-11-02T08:28:18.587" v="4767" actId="20577"/>
          <ac:spMkLst>
            <pc:docMk/>
            <pc:sldMk cId="4063388907" sldId="288"/>
            <ac:spMk id="3" creationId="{5CB67340-11FE-3886-87A4-6F3788B25331}"/>
          </ac:spMkLst>
        </pc:spChg>
      </pc:sldChg>
      <pc:sldChg chg="modSp add mod">
        <pc:chgData name="정해민" userId="c43181e0-4528-46ce-a704-969ea6ab2da0" providerId="ADAL" clId="{B6BEA18B-0047-2B48-A429-34B18EB814D6}" dt="2022-11-02T06:02:49.880" v="4175" actId="20577"/>
        <pc:sldMkLst>
          <pc:docMk/>
          <pc:sldMk cId="4089861609" sldId="289"/>
        </pc:sldMkLst>
        <pc:spChg chg="mod">
          <ac:chgData name="정해민" userId="c43181e0-4528-46ce-a704-969ea6ab2da0" providerId="ADAL" clId="{B6BEA18B-0047-2B48-A429-34B18EB814D6}" dt="2022-11-02T06:02:31.222" v="4141" actId="20577"/>
          <ac:spMkLst>
            <pc:docMk/>
            <pc:sldMk cId="4089861609" sldId="289"/>
            <ac:spMk id="2" creationId="{A9D41558-3D3C-262A-92DF-D481FFD4C148}"/>
          </ac:spMkLst>
        </pc:spChg>
        <pc:spChg chg="mod">
          <ac:chgData name="정해민" userId="c43181e0-4528-46ce-a704-969ea6ab2da0" providerId="ADAL" clId="{B6BEA18B-0047-2B48-A429-34B18EB814D6}" dt="2022-11-02T06:02:49.880" v="4175" actId="20577"/>
          <ac:spMkLst>
            <pc:docMk/>
            <pc:sldMk cId="4089861609" sldId="289"/>
            <ac:spMk id="3" creationId="{5CB67340-11FE-3886-87A4-6F3788B25331}"/>
          </ac:spMkLst>
        </pc:spChg>
      </pc:sldChg>
      <pc:sldChg chg="new del">
        <pc:chgData name="정해민" userId="c43181e0-4528-46ce-a704-969ea6ab2da0" providerId="ADAL" clId="{B6BEA18B-0047-2B48-A429-34B18EB814D6}" dt="2022-11-02T06:24:28.295" v="4261" actId="2696"/>
        <pc:sldMkLst>
          <pc:docMk/>
          <pc:sldMk cId="1265254427" sldId="290"/>
        </pc:sldMkLst>
      </pc:sldChg>
      <pc:sldChg chg="addSp modSp add mod">
        <pc:chgData name="정해민" userId="c43181e0-4528-46ce-a704-969ea6ab2da0" providerId="ADAL" clId="{B6BEA18B-0047-2B48-A429-34B18EB814D6}" dt="2022-11-03T13:23:09.449" v="10345" actId="20577"/>
        <pc:sldMkLst>
          <pc:docMk/>
          <pc:sldMk cId="1846573968" sldId="290"/>
        </pc:sldMkLst>
        <pc:spChg chg="mod">
          <ac:chgData name="정해민" userId="c43181e0-4528-46ce-a704-969ea6ab2da0" providerId="ADAL" clId="{B6BEA18B-0047-2B48-A429-34B18EB814D6}" dt="2022-11-02T06:24:34.556" v="4284" actId="20577"/>
          <ac:spMkLst>
            <pc:docMk/>
            <pc:sldMk cId="1846573968" sldId="290"/>
            <ac:spMk id="2" creationId="{A9D41558-3D3C-262A-92DF-D481FFD4C148}"/>
          </ac:spMkLst>
        </pc:spChg>
        <pc:spChg chg="mod">
          <ac:chgData name="정해민" userId="c43181e0-4528-46ce-a704-969ea6ab2da0" providerId="ADAL" clId="{B6BEA18B-0047-2B48-A429-34B18EB814D6}" dt="2022-11-03T13:18:59.434" v="10160" actId="20577"/>
          <ac:spMkLst>
            <pc:docMk/>
            <pc:sldMk cId="1846573968" sldId="290"/>
            <ac:spMk id="3" creationId="{5CB67340-11FE-3886-87A4-6F3788B25331}"/>
          </ac:spMkLst>
        </pc:spChg>
        <pc:spChg chg="add mod">
          <ac:chgData name="정해민" userId="c43181e0-4528-46ce-a704-969ea6ab2da0" providerId="ADAL" clId="{B6BEA18B-0047-2B48-A429-34B18EB814D6}" dt="2022-11-03T13:21:40.297" v="10232" actId="14100"/>
          <ac:spMkLst>
            <pc:docMk/>
            <pc:sldMk cId="1846573968" sldId="290"/>
            <ac:spMk id="9" creationId="{41354457-AAEC-2C41-93F5-F8C6DFA3A3E3}"/>
          </ac:spMkLst>
        </pc:spChg>
        <pc:spChg chg="add mod">
          <ac:chgData name="정해민" userId="c43181e0-4528-46ce-a704-969ea6ab2da0" providerId="ADAL" clId="{B6BEA18B-0047-2B48-A429-34B18EB814D6}" dt="2022-11-03T13:23:09.449" v="10345" actId="20577"/>
          <ac:spMkLst>
            <pc:docMk/>
            <pc:sldMk cId="1846573968" sldId="290"/>
            <ac:spMk id="10" creationId="{F7B28A4F-2343-903F-43CF-8F353AA84954}"/>
          </ac:spMkLst>
        </pc:spChg>
        <pc:picChg chg="add mod">
          <ac:chgData name="정해민" userId="c43181e0-4528-46ce-a704-969ea6ab2da0" providerId="ADAL" clId="{B6BEA18B-0047-2B48-A429-34B18EB814D6}" dt="2022-11-03T13:21:00.625" v="10174" actId="1076"/>
          <ac:picMkLst>
            <pc:docMk/>
            <pc:sldMk cId="1846573968" sldId="290"/>
            <ac:picMk id="7" creationId="{8C341287-346F-6476-3CA1-9413C8535BDB}"/>
          </ac:picMkLst>
        </pc:picChg>
        <pc:picChg chg="add mod">
          <ac:chgData name="정해민" userId="c43181e0-4528-46ce-a704-969ea6ab2da0" providerId="ADAL" clId="{B6BEA18B-0047-2B48-A429-34B18EB814D6}" dt="2022-11-03T13:21:00.625" v="10174" actId="1076"/>
          <ac:picMkLst>
            <pc:docMk/>
            <pc:sldMk cId="1846573968" sldId="290"/>
            <ac:picMk id="8" creationId="{20EC6A34-5156-ADE3-EC22-3EDF5487E512}"/>
          </ac:picMkLst>
        </pc:picChg>
        <pc:picChg chg="mod">
          <ac:chgData name="정해민" userId="c43181e0-4528-46ce-a704-969ea6ab2da0" providerId="ADAL" clId="{B6BEA18B-0047-2B48-A429-34B18EB814D6}" dt="2022-11-03T13:20:58.251" v="10173" actId="1076"/>
          <ac:picMkLst>
            <pc:docMk/>
            <pc:sldMk cId="1846573968" sldId="290"/>
            <ac:picMk id="12" creationId="{0F22E817-5D50-A3FB-4AB3-AF2870FC53E2}"/>
          </ac:picMkLst>
        </pc:picChg>
      </pc:sldChg>
      <pc:sldChg chg="addSp delSp modSp add mod">
        <pc:chgData name="정해민" userId="c43181e0-4528-46ce-a704-969ea6ab2da0" providerId="ADAL" clId="{B6BEA18B-0047-2B48-A429-34B18EB814D6}" dt="2022-11-03T12:16:43.119" v="8596"/>
        <pc:sldMkLst>
          <pc:docMk/>
          <pc:sldMk cId="249337740" sldId="291"/>
        </pc:sldMkLst>
        <pc:spChg chg="mod">
          <ac:chgData name="정해민" userId="c43181e0-4528-46ce-a704-969ea6ab2da0" providerId="ADAL" clId="{B6BEA18B-0047-2B48-A429-34B18EB814D6}" dt="2022-11-03T11:24:07.683" v="7893" actId="6549"/>
          <ac:spMkLst>
            <pc:docMk/>
            <pc:sldMk cId="249337740" sldId="291"/>
            <ac:spMk id="2" creationId="{A9D41558-3D3C-262A-92DF-D481FFD4C148}"/>
          </ac:spMkLst>
        </pc:spChg>
        <pc:spChg chg="del mod">
          <ac:chgData name="정해민" userId="c43181e0-4528-46ce-a704-969ea6ab2da0" providerId="ADAL" clId="{B6BEA18B-0047-2B48-A429-34B18EB814D6}" dt="2022-11-03T11:56:57.438" v="8271"/>
          <ac:spMkLst>
            <pc:docMk/>
            <pc:sldMk cId="249337740" sldId="291"/>
            <ac:spMk id="3" creationId="{5CB67340-11FE-3886-87A4-6F3788B25331}"/>
          </ac:spMkLst>
        </pc:spChg>
        <pc:spChg chg="add mod">
          <ac:chgData name="정해민" userId="c43181e0-4528-46ce-a704-969ea6ab2da0" providerId="ADAL" clId="{B6BEA18B-0047-2B48-A429-34B18EB814D6}" dt="2022-11-03T11:58:39.500" v="8309" actId="1076"/>
          <ac:spMkLst>
            <pc:docMk/>
            <pc:sldMk cId="249337740" sldId="291"/>
            <ac:spMk id="10" creationId="{76E0A66D-CD48-0A14-D348-68921462B683}"/>
          </ac:spMkLst>
        </pc:spChg>
        <pc:spChg chg="add mod">
          <ac:chgData name="정해민" userId="c43181e0-4528-46ce-a704-969ea6ab2da0" providerId="ADAL" clId="{B6BEA18B-0047-2B48-A429-34B18EB814D6}" dt="2022-11-03T12:08:38.811" v="8576" actId="20577"/>
          <ac:spMkLst>
            <pc:docMk/>
            <pc:sldMk cId="249337740" sldId="291"/>
            <ac:spMk id="11" creationId="{1C1F231F-F6D5-74EF-BFCD-A34E14242178}"/>
          </ac:spMkLst>
        </pc:spChg>
        <pc:picChg chg="add mod">
          <ac:chgData name="정해민" userId="c43181e0-4528-46ce-a704-969ea6ab2da0" providerId="ADAL" clId="{B6BEA18B-0047-2B48-A429-34B18EB814D6}" dt="2022-11-03T11:57:46.099" v="8283" actId="14100"/>
          <ac:picMkLst>
            <pc:docMk/>
            <pc:sldMk cId="249337740" sldId="291"/>
            <ac:picMk id="7" creationId="{C1B3CD0F-A9A7-58C7-D8C2-2AC98B6E230D}"/>
          </ac:picMkLst>
        </pc:picChg>
        <pc:picChg chg="add mod">
          <ac:chgData name="정해민" userId="c43181e0-4528-46ce-a704-969ea6ab2da0" providerId="ADAL" clId="{B6BEA18B-0047-2B48-A429-34B18EB814D6}" dt="2022-11-03T11:58:53.324" v="8312" actId="14100"/>
          <ac:picMkLst>
            <pc:docMk/>
            <pc:sldMk cId="249337740" sldId="291"/>
            <ac:picMk id="8" creationId="{23EF743E-4A9A-A06B-3EF3-F031DC9FE194}"/>
          </ac:picMkLst>
        </pc:picChg>
        <pc:picChg chg="add mod">
          <ac:chgData name="정해민" userId="c43181e0-4528-46ce-a704-969ea6ab2da0" providerId="ADAL" clId="{B6BEA18B-0047-2B48-A429-34B18EB814D6}" dt="2022-11-03T11:58:39.500" v="8309" actId="1076"/>
          <ac:picMkLst>
            <pc:docMk/>
            <pc:sldMk cId="249337740" sldId="291"/>
            <ac:picMk id="9" creationId="{085562D1-E445-7BEA-3497-84A08C443CA2}"/>
          </ac:picMkLst>
        </pc:picChg>
        <pc:picChg chg="add mod">
          <ac:chgData name="정해민" userId="c43181e0-4528-46ce-a704-969ea6ab2da0" providerId="ADAL" clId="{B6BEA18B-0047-2B48-A429-34B18EB814D6}" dt="2022-11-03T11:57:58.634" v="8287" actId="1076"/>
          <ac:picMkLst>
            <pc:docMk/>
            <pc:sldMk cId="249337740" sldId="291"/>
            <ac:picMk id="4098" creationId="{8F4D7865-CA5D-9385-0984-AA6D3A44C4AE}"/>
          </ac:picMkLst>
        </pc:picChg>
        <pc:picChg chg="add del">
          <ac:chgData name="정해민" userId="c43181e0-4528-46ce-a704-969ea6ab2da0" providerId="ADAL" clId="{B6BEA18B-0047-2B48-A429-34B18EB814D6}" dt="2022-11-03T12:16:43.119" v="8596"/>
          <ac:picMkLst>
            <pc:docMk/>
            <pc:sldMk cId="249337740" sldId="291"/>
            <ac:picMk id="4100" creationId="{E950716D-8FC2-72F1-6697-A758DB895090}"/>
          </ac:picMkLst>
        </pc:picChg>
      </pc:sldChg>
      <pc:sldChg chg="addSp modSp add mod">
        <pc:chgData name="정해민" userId="c43181e0-4528-46ce-a704-969ea6ab2da0" providerId="ADAL" clId="{B6BEA18B-0047-2B48-A429-34B18EB814D6}" dt="2022-11-03T12:40:26.857" v="9292" actId="20577"/>
        <pc:sldMkLst>
          <pc:docMk/>
          <pc:sldMk cId="863600394" sldId="292"/>
        </pc:sldMkLst>
        <pc:spChg chg="mod">
          <ac:chgData name="정해민" userId="c43181e0-4528-46ce-a704-969ea6ab2da0" providerId="ADAL" clId="{B6BEA18B-0047-2B48-A429-34B18EB814D6}" dt="2022-11-03T12:40:26.857" v="9292" actId="20577"/>
          <ac:spMkLst>
            <pc:docMk/>
            <pc:sldMk cId="863600394" sldId="292"/>
            <ac:spMk id="2" creationId="{A9D41558-3D3C-262A-92DF-D481FFD4C148}"/>
          </ac:spMkLst>
        </pc:spChg>
        <pc:spChg chg="mod">
          <ac:chgData name="정해민" userId="c43181e0-4528-46ce-a704-969ea6ab2da0" providerId="ADAL" clId="{B6BEA18B-0047-2B48-A429-34B18EB814D6}" dt="2022-11-02T09:49:54.008" v="4912" actId="20577"/>
          <ac:spMkLst>
            <pc:docMk/>
            <pc:sldMk cId="863600394" sldId="292"/>
            <ac:spMk id="3" creationId="{5CB67340-11FE-3886-87A4-6F3788B25331}"/>
          </ac:spMkLst>
        </pc:spChg>
        <pc:spChg chg="mod">
          <ac:chgData name="정해민" userId="c43181e0-4528-46ce-a704-969ea6ab2da0" providerId="ADAL" clId="{B6BEA18B-0047-2B48-A429-34B18EB814D6}" dt="2022-11-03T12:05:50.097" v="8529" actId="20577"/>
          <ac:spMkLst>
            <pc:docMk/>
            <pc:sldMk cId="863600394" sldId="292"/>
            <ac:spMk id="19" creationId="{3D5D348E-88D1-B148-2AB9-2EFC4FC595F7}"/>
          </ac:spMkLst>
        </pc:spChg>
        <pc:picChg chg="add mod">
          <ac:chgData name="정해민" userId="c43181e0-4528-46ce-a704-969ea6ab2da0" providerId="ADAL" clId="{B6BEA18B-0047-2B48-A429-34B18EB814D6}" dt="2022-11-02T09:50:31.582" v="4915" actId="1076"/>
          <ac:picMkLst>
            <pc:docMk/>
            <pc:sldMk cId="863600394" sldId="292"/>
            <ac:picMk id="7" creationId="{474ECE9A-F67D-4158-664F-7787470A9448}"/>
          </ac:picMkLst>
        </pc:picChg>
      </pc:sldChg>
      <pc:sldChg chg="add del">
        <pc:chgData name="정해민" userId="c43181e0-4528-46ce-a704-969ea6ab2da0" providerId="ADAL" clId="{B6BEA18B-0047-2B48-A429-34B18EB814D6}" dt="2022-11-02T08:34:12.040" v="4810" actId="2696"/>
        <pc:sldMkLst>
          <pc:docMk/>
          <pc:sldMk cId="1245567774" sldId="292"/>
        </pc:sldMkLst>
      </pc:sldChg>
      <pc:sldChg chg="modSp mod">
        <pc:chgData name="정해민" userId="c43181e0-4528-46ce-a704-969ea6ab2da0" providerId="ADAL" clId="{B6BEA18B-0047-2B48-A429-34B18EB814D6}" dt="2022-11-03T13:01:31.168" v="9885" actId="1076"/>
        <pc:sldMkLst>
          <pc:docMk/>
          <pc:sldMk cId="3276280687" sldId="293"/>
        </pc:sldMkLst>
        <pc:spChg chg="mod">
          <ac:chgData name="정해민" userId="c43181e0-4528-46ce-a704-969ea6ab2da0" providerId="ADAL" clId="{B6BEA18B-0047-2B48-A429-34B18EB814D6}" dt="2022-11-03T13:01:26.549" v="9884" actId="20577"/>
          <ac:spMkLst>
            <pc:docMk/>
            <pc:sldMk cId="3276280687" sldId="293"/>
            <ac:spMk id="3" creationId="{5CB67340-11FE-3886-87A4-6F3788B25331}"/>
          </ac:spMkLst>
        </pc:spChg>
        <pc:spChg chg="mod">
          <ac:chgData name="정해민" userId="c43181e0-4528-46ce-a704-969ea6ab2da0" providerId="ADAL" clId="{B6BEA18B-0047-2B48-A429-34B18EB814D6}" dt="2022-11-03T13:01:31.168" v="9885" actId="1076"/>
          <ac:spMkLst>
            <pc:docMk/>
            <pc:sldMk cId="3276280687" sldId="293"/>
            <ac:spMk id="10" creationId="{658CFBD8-57FF-7675-69C5-B80D527E7310}"/>
          </ac:spMkLst>
        </pc:spChg>
        <pc:picChg chg="mod">
          <ac:chgData name="정해민" userId="c43181e0-4528-46ce-a704-969ea6ab2da0" providerId="ADAL" clId="{B6BEA18B-0047-2B48-A429-34B18EB814D6}" dt="2022-11-03T13:01:31.168" v="9885" actId="1076"/>
          <ac:picMkLst>
            <pc:docMk/>
            <pc:sldMk cId="3276280687" sldId="293"/>
            <ac:picMk id="9" creationId="{B6F79EAC-1C24-2D74-F35B-4045BF94F5D0}"/>
          </ac:picMkLst>
        </pc:picChg>
      </pc:sldChg>
      <pc:sldChg chg="modSp mod">
        <pc:chgData name="정해민" userId="c43181e0-4528-46ce-a704-969ea6ab2da0" providerId="ADAL" clId="{B6BEA18B-0047-2B48-A429-34B18EB814D6}" dt="2022-11-03T11:06:23.812" v="7604" actId="20577"/>
        <pc:sldMkLst>
          <pc:docMk/>
          <pc:sldMk cId="2775529212" sldId="296"/>
        </pc:sldMkLst>
        <pc:spChg chg="mod">
          <ac:chgData name="정해민" userId="c43181e0-4528-46ce-a704-969ea6ab2da0" providerId="ADAL" clId="{B6BEA18B-0047-2B48-A429-34B18EB814D6}" dt="2022-11-03T11:06:23.812" v="7604" actId="20577"/>
          <ac:spMkLst>
            <pc:docMk/>
            <pc:sldMk cId="2775529212" sldId="296"/>
            <ac:spMk id="3" creationId="{5CB67340-11FE-3886-87A4-6F3788B25331}"/>
          </ac:spMkLst>
        </pc:spChg>
      </pc:sldChg>
      <pc:sldChg chg="modSp mod">
        <pc:chgData name="정해민" userId="c43181e0-4528-46ce-a704-969ea6ab2da0" providerId="ADAL" clId="{B6BEA18B-0047-2B48-A429-34B18EB814D6}" dt="2022-11-03T12:40:30.656" v="9293"/>
        <pc:sldMkLst>
          <pc:docMk/>
          <pc:sldMk cId="4028268922" sldId="300"/>
        </pc:sldMkLst>
        <pc:spChg chg="mod">
          <ac:chgData name="정해민" userId="c43181e0-4528-46ce-a704-969ea6ab2da0" providerId="ADAL" clId="{B6BEA18B-0047-2B48-A429-34B18EB814D6}" dt="2022-11-03T12:40:30.656" v="9293"/>
          <ac:spMkLst>
            <pc:docMk/>
            <pc:sldMk cId="4028268922" sldId="300"/>
            <ac:spMk id="2" creationId="{A9D41558-3D3C-262A-92DF-D481FFD4C148}"/>
          </ac:spMkLst>
        </pc:spChg>
        <pc:spChg chg="mod">
          <ac:chgData name="정해민" userId="c43181e0-4528-46ce-a704-969ea6ab2da0" providerId="ADAL" clId="{B6BEA18B-0047-2B48-A429-34B18EB814D6}" dt="2022-11-03T09:43:43.420" v="5037" actId="20577"/>
          <ac:spMkLst>
            <pc:docMk/>
            <pc:sldMk cId="4028268922" sldId="300"/>
            <ac:spMk id="21" creationId="{87C75003-945B-E3F8-FF5D-598FD1C230D4}"/>
          </ac:spMkLst>
        </pc:spChg>
      </pc:sldChg>
      <pc:sldChg chg="addSp delSp modSp add mod">
        <pc:chgData name="정해민" userId="c43181e0-4528-46ce-a704-969ea6ab2da0" providerId="ADAL" clId="{B6BEA18B-0047-2B48-A429-34B18EB814D6}" dt="2022-11-03T13:28:35.875" v="10354" actId="20577"/>
        <pc:sldMkLst>
          <pc:docMk/>
          <pc:sldMk cId="2431200397" sldId="301"/>
        </pc:sldMkLst>
        <pc:spChg chg="mod">
          <ac:chgData name="정해민" userId="c43181e0-4528-46ce-a704-969ea6ab2da0" providerId="ADAL" clId="{B6BEA18B-0047-2B48-A429-34B18EB814D6}" dt="2022-11-03T12:33:33.725" v="9085" actId="20577"/>
          <ac:spMkLst>
            <pc:docMk/>
            <pc:sldMk cId="2431200397" sldId="301"/>
            <ac:spMk id="2" creationId="{A9D41558-3D3C-262A-92DF-D481FFD4C148}"/>
          </ac:spMkLst>
        </pc:spChg>
        <pc:spChg chg="mod">
          <ac:chgData name="정해민" userId="c43181e0-4528-46ce-a704-969ea6ab2da0" providerId="ADAL" clId="{B6BEA18B-0047-2B48-A429-34B18EB814D6}" dt="2022-11-03T13:28:35.875" v="10354" actId="20577"/>
          <ac:spMkLst>
            <pc:docMk/>
            <pc:sldMk cId="2431200397" sldId="301"/>
            <ac:spMk id="3" creationId="{5CB67340-11FE-3886-87A4-6F3788B25331}"/>
          </ac:spMkLst>
        </pc:spChg>
        <pc:spChg chg="add del">
          <ac:chgData name="정해민" userId="c43181e0-4528-46ce-a704-969ea6ab2da0" providerId="ADAL" clId="{B6BEA18B-0047-2B48-A429-34B18EB814D6}" dt="2022-11-03T09:45:51.611" v="5047" actId="22"/>
          <ac:spMkLst>
            <pc:docMk/>
            <pc:sldMk cId="2431200397" sldId="301"/>
            <ac:spMk id="8" creationId="{8AFBEE0F-5B89-0CD4-44CD-0BCB3BC69513}"/>
          </ac:spMkLst>
        </pc:spChg>
        <pc:spChg chg="del">
          <ac:chgData name="정해민" userId="c43181e0-4528-46ce-a704-969ea6ab2da0" providerId="ADAL" clId="{B6BEA18B-0047-2B48-A429-34B18EB814D6}" dt="2022-11-03T10:06:15.859" v="5567" actId="478"/>
          <ac:spMkLst>
            <pc:docMk/>
            <pc:sldMk cId="2431200397" sldId="301"/>
            <ac:spMk id="11" creationId="{07D18830-834E-1F6F-2BAE-0DE004954D8F}"/>
          </ac:spMkLst>
        </pc:spChg>
        <pc:spChg chg="add del">
          <ac:chgData name="정해민" userId="c43181e0-4528-46ce-a704-969ea6ab2da0" providerId="ADAL" clId="{B6BEA18B-0047-2B48-A429-34B18EB814D6}" dt="2022-11-03T10:05:59.122" v="5556" actId="22"/>
          <ac:spMkLst>
            <pc:docMk/>
            <pc:sldMk cId="2431200397" sldId="301"/>
            <ac:spMk id="12" creationId="{B7D528C2-3739-9E5C-6AFE-F28E2EBDBF89}"/>
          </ac:spMkLst>
        </pc:spChg>
        <pc:spChg chg="add del mod">
          <ac:chgData name="정해민" userId="c43181e0-4528-46ce-a704-969ea6ab2da0" providerId="ADAL" clId="{B6BEA18B-0047-2B48-A429-34B18EB814D6}" dt="2022-11-03T10:35:05.959" v="6785" actId="21"/>
          <ac:spMkLst>
            <pc:docMk/>
            <pc:sldMk cId="2431200397" sldId="301"/>
            <ac:spMk id="16" creationId="{3794DFAD-5C86-21E6-8F5C-EC4D0EB47839}"/>
          </ac:spMkLst>
        </pc:spChg>
        <pc:spChg chg="del mod">
          <ac:chgData name="정해민" userId="c43181e0-4528-46ce-a704-969ea6ab2da0" providerId="ADAL" clId="{B6BEA18B-0047-2B48-A429-34B18EB814D6}" dt="2022-11-03T10:06:14.724" v="5566" actId="478"/>
          <ac:spMkLst>
            <pc:docMk/>
            <pc:sldMk cId="2431200397" sldId="301"/>
            <ac:spMk id="17" creationId="{A0BDBA3D-9636-61C8-1720-E9CD2BC5DB08}"/>
          </ac:spMkLst>
        </pc:spChg>
        <pc:spChg chg="del">
          <ac:chgData name="정해민" userId="c43181e0-4528-46ce-a704-969ea6ab2da0" providerId="ADAL" clId="{B6BEA18B-0047-2B48-A429-34B18EB814D6}" dt="2022-11-03T10:06:12.371" v="5564" actId="478"/>
          <ac:spMkLst>
            <pc:docMk/>
            <pc:sldMk cId="2431200397" sldId="301"/>
            <ac:spMk id="19" creationId="{49C475EF-CB15-93A3-30F9-54F17B1FAA4F}"/>
          </ac:spMkLst>
        </pc:spChg>
        <pc:spChg chg="add mod">
          <ac:chgData name="정해민" userId="c43181e0-4528-46ce-a704-969ea6ab2da0" providerId="ADAL" clId="{B6BEA18B-0047-2B48-A429-34B18EB814D6}" dt="2022-11-03T10:39:33.699" v="6839" actId="1076"/>
          <ac:spMkLst>
            <pc:docMk/>
            <pc:sldMk cId="2431200397" sldId="301"/>
            <ac:spMk id="21" creationId="{A4DCD08E-1B87-FE77-B3E3-0EA6B504E9F7}"/>
          </ac:spMkLst>
        </pc:spChg>
        <pc:spChg chg="add mod">
          <ac:chgData name="정해민" userId="c43181e0-4528-46ce-a704-969ea6ab2da0" providerId="ADAL" clId="{B6BEA18B-0047-2B48-A429-34B18EB814D6}" dt="2022-11-03T10:39:51.370" v="6845" actId="1076"/>
          <ac:spMkLst>
            <pc:docMk/>
            <pc:sldMk cId="2431200397" sldId="301"/>
            <ac:spMk id="23" creationId="{43D5EE58-DF5C-65E8-289B-002180ECB4A9}"/>
          </ac:spMkLst>
        </pc:spChg>
        <pc:spChg chg="add del mod">
          <ac:chgData name="정해민" userId="c43181e0-4528-46ce-a704-969ea6ab2da0" providerId="ADAL" clId="{B6BEA18B-0047-2B48-A429-34B18EB814D6}" dt="2022-11-03T10:41:26.025" v="6890"/>
          <ac:spMkLst>
            <pc:docMk/>
            <pc:sldMk cId="2431200397" sldId="301"/>
            <ac:spMk id="25" creationId="{505ED045-2B6D-C8DC-6252-ACC1061D894D}"/>
          </ac:spMkLst>
        </pc:spChg>
        <pc:graphicFrameChg chg="add del mod modGraphic">
          <ac:chgData name="정해민" userId="c43181e0-4528-46ce-a704-969ea6ab2da0" providerId="ADAL" clId="{B6BEA18B-0047-2B48-A429-34B18EB814D6}" dt="2022-11-03T10:20:56.584" v="6139" actId="478"/>
          <ac:graphicFrameMkLst>
            <pc:docMk/>
            <pc:sldMk cId="2431200397" sldId="301"/>
            <ac:graphicFrameMk id="14" creationId="{FA3569DA-AFED-983D-F35E-31C882487C2E}"/>
          </ac:graphicFrameMkLst>
        </pc:graphicFrameChg>
        <pc:picChg chg="del mod">
          <ac:chgData name="정해민" userId="c43181e0-4528-46ce-a704-969ea6ab2da0" providerId="ADAL" clId="{B6BEA18B-0047-2B48-A429-34B18EB814D6}" dt="2022-11-03T10:06:10.627" v="5561" actId="478"/>
          <ac:picMkLst>
            <pc:docMk/>
            <pc:sldMk cId="2431200397" sldId="301"/>
            <ac:picMk id="10" creationId="{3295CFE3-45F6-AF55-FE68-2E1D76777D78}"/>
          </ac:picMkLst>
        </pc:picChg>
        <pc:picChg chg="del mod">
          <ac:chgData name="정해민" userId="c43181e0-4528-46ce-a704-969ea6ab2da0" providerId="ADAL" clId="{B6BEA18B-0047-2B48-A429-34B18EB814D6}" dt="2022-11-03T10:06:11.719" v="5563" actId="478"/>
          <ac:picMkLst>
            <pc:docMk/>
            <pc:sldMk cId="2431200397" sldId="301"/>
            <ac:picMk id="13" creationId="{465EA421-7713-20AA-11E2-D5299360CC12}"/>
          </ac:picMkLst>
        </pc:picChg>
        <pc:picChg chg="add del mod">
          <ac:chgData name="정해민" userId="c43181e0-4528-46ce-a704-969ea6ab2da0" providerId="ADAL" clId="{B6BEA18B-0047-2B48-A429-34B18EB814D6}" dt="2022-11-03T10:35:05.959" v="6785" actId="21"/>
          <ac:picMkLst>
            <pc:docMk/>
            <pc:sldMk cId="2431200397" sldId="301"/>
            <ac:picMk id="15" creationId="{499E3F40-8C78-4A47-B0A1-D496A4223F3A}"/>
          </ac:picMkLst>
        </pc:picChg>
        <pc:picChg chg="del mod">
          <ac:chgData name="정해민" userId="c43181e0-4528-46ce-a704-969ea6ab2da0" providerId="ADAL" clId="{B6BEA18B-0047-2B48-A429-34B18EB814D6}" dt="2022-11-03T10:06:11.429" v="5562" actId="478"/>
          <ac:picMkLst>
            <pc:docMk/>
            <pc:sldMk cId="2431200397" sldId="301"/>
            <ac:picMk id="18" creationId="{3668F361-7173-D220-A8C6-5E8AB56ACA33}"/>
          </ac:picMkLst>
        </pc:picChg>
        <pc:picChg chg="add mod">
          <ac:chgData name="정해민" userId="c43181e0-4528-46ce-a704-969ea6ab2da0" providerId="ADAL" clId="{B6BEA18B-0047-2B48-A429-34B18EB814D6}" dt="2022-11-03T10:39:33.699" v="6839" actId="1076"/>
          <ac:picMkLst>
            <pc:docMk/>
            <pc:sldMk cId="2431200397" sldId="301"/>
            <ac:picMk id="20" creationId="{063120A8-9638-1C86-C79D-4CECD70C95B9}"/>
          </ac:picMkLst>
        </pc:picChg>
        <pc:picChg chg="add mod">
          <ac:chgData name="정해민" userId="c43181e0-4528-46ce-a704-969ea6ab2da0" providerId="ADAL" clId="{B6BEA18B-0047-2B48-A429-34B18EB814D6}" dt="2022-11-03T10:39:47.178" v="6844" actId="1076"/>
          <ac:picMkLst>
            <pc:docMk/>
            <pc:sldMk cId="2431200397" sldId="301"/>
            <ac:picMk id="22" creationId="{A7F8884E-5670-1A17-A511-A150600371F5}"/>
          </ac:picMkLst>
        </pc:picChg>
        <pc:picChg chg="add del mod">
          <ac:chgData name="정해민" userId="c43181e0-4528-46ce-a704-969ea6ab2da0" providerId="ADAL" clId="{B6BEA18B-0047-2B48-A429-34B18EB814D6}" dt="2022-11-03T10:41:26.025" v="6890"/>
          <ac:picMkLst>
            <pc:docMk/>
            <pc:sldMk cId="2431200397" sldId="301"/>
            <ac:picMk id="24" creationId="{9929CBC0-D9AE-A4A2-5CED-0791664181C2}"/>
          </ac:picMkLst>
        </pc:picChg>
      </pc:sldChg>
      <pc:sldChg chg="modSp add del mod">
        <pc:chgData name="정해민" userId="c43181e0-4528-46ce-a704-969ea6ab2da0" providerId="ADAL" clId="{B6BEA18B-0047-2B48-A429-34B18EB814D6}" dt="2022-11-03T12:02:33.100" v="8474" actId="2696"/>
        <pc:sldMkLst>
          <pc:docMk/>
          <pc:sldMk cId="981228813" sldId="302"/>
        </pc:sldMkLst>
        <pc:spChg chg="mod">
          <ac:chgData name="정해민" userId="c43181e0-4528-46ce-a704-969ea6ab2da0" providerId="ADAL" clId="{B6BEA18B-0047-2B48-A429-34B18EB814D6}" dt="2022-11-03T09:41:29.895" v="5001" actId="20577"/>
          <ac:spMkLst>
            <pc:docMk/>
            <pc:sldMk cId="981228813" sldId="302"/>
            <ac:spMk id="3" creationId="{5CB67340-11FE-3886-87A4-6F3788B25331}"/>
          </ac:spMkLst>
        </pc:spChg>
      </pc:sldChg>
      <pc:sldChg chg="add del">
        <pc:chgData name="정해민" userId="c43181e0-4528-46ce-a704-969ea6ab2da0" providerId="ADAL" clId="{B6BEA18B-0047-2B48-A429-34B18EB814D6}" dt="2022-11-03T09:40:42.124" v="4920"/>
        <pc:sldMkLst>
          <pc:docMk/>
          <pc:sldMk cId="1697844234" sldId="302"/>
        </pc:sldMkLst>
      </pc:sldChg>
      <pc:sldChg chg="addSp delSp modSp add mod">
        <pc:chgData name="정해민" userId="c43181e0-4528-46ce-a704-969ea6ab2da0" providerId="ADAL" clId="{B6BEA18B-0047-2B48-A429-34B18EB814D6}" dt="2022-11-03T13:29:28.205" v="10374" actId="20577"/>
        <pc:sldMkLst>
          <pc:docMk/>
          <pc:sldMk cId="62684119" sldId="303"/>
        </pc:sldMkLst>
        <pc:spChg chg="mod">
          <ac:chgData name="정해민" userId="c43181e0-4528-46ce-a704-969ea6ab2da0" providerId="ADAL" clId="{B6BEA18B-0047-2B48-A429-34B18EB814D6}" dt="2022-11-03T11:51:55.881" v="8237" actId="20577"/>
          <ac:spMkLst>
            <pc:docMk/>
            <pc:sldMk cId="62684119" sldId="303"/>
            <ac:spMk id="2" creationId="{A9D41558-3D3C-262A-92DF-D481FFD4C148}"/>
          </ac:spMkLst>
        </pc:spChg>
        <pc:spChg chg="mod">
          <ac:chgData name="정해민" userId="c43181e0-4528-46ce-a704-969ea6ab2da0" providerId="ADAL" clId="{B6BEA18B-0047-2B48-A429-34B18EB814D6}" dt="2022-11-03T13:29:28.205" v="10374" actId="20577"/>
          <ac:spMkLst>
            <pc:docMk/>
            <pc:sldMk cId="62684119" sldId="303"/>
            <ac:spMk id="3" creationId="{5CB67340-11FE-3886-87A4-6F3788B25331}"/>
          </ac:spMkLst>
        </pc:spChg>
        <pc:spChg chg="add mod">
          <ac:chgData name="정해민" userId="c43181e0-4528-46ce-a704-969ea6ab2da0" providerId="ADAL" clId="{B6BEA18B-0047-2B48-A429-34B18EB814D6}" dt="2022-11-03T11:52:36.011" v="8260" actId="1076"/>
          <ac:spMkLst>
            <pc:docMk/>
            <pc:sldMk cId="62684119" sldId="303"/>
            <ac:spMk id="9" creationId="{4E1C7D66-207A-B064-64DA-7D3447A88AD9}"/>
          </ac:spMkLst>
        </pc:spChg>
        <pc:spChg chg="del">
          <ac:chgData name="정해민" userId="c43181e0-4528-46ce-a704-969ea6ab2da0" providerId="ADAL" clId="{B6BEA18B-0047-2B48-A429-34B18EB814D6}" dt="2022-11-03T09:46:19.997" v="5097" actId="478"/>
          <ac:spMkLst>
            <pc:docMk/>
            <pc:sldMk cId="62684119" sldId="303"/>
            <ac:spMk id="11" creationId="{07D18830-834E-1F6F-2BAE-0DE004954D8F}"/>
          </ac:spMkLst>
        </pc:spChg>
        <pc:spChg chg="del">
          <ac:chgData name="정해민" userId="c43181e0-4528-46ce-a704-969ea6ab2da0" providerId="ADAL" clId="{B6BEA18B-0047-2B48-A429-34B18EB814D6}" dt="2022-11-03T09:46:18.045" v="5095" actId="478"/>
          <ac:spMkLst>
            <pc:docMk/>
            <pc:sldMk cId="62684119" sldId="303"/>
            <ac:spMk id="17" creationId="{A0BDBA3D-9636-61C8-1720-E9CD2BC5DB08}"/>
          </ac:spMkLst>
        </pc:spChg>
        <pc:spChg chg="del">
          <ac:chgData name="정해민" userId="c43181e0-4528-46ce-a704-969ea6ab2da0" providerId="ADAL" clId="{B6BEA18B-0047-2B48-A429-34B18EB814D6}" dt="2022-11-03T09:46:19.104" v="5096" actId="478"/>
          <ac:spMkLst>
            <pc:docMk/>
            <pc:sldMk cId="62684119" sldId="303"/>
            <ac:spMk id="19" creationId="{49C475EF-CB15-93A3-30F9-54F17B1FAA4F}"/>
          </ac:spMkLst>
        </pc:spChg>
        <pc:picChg chg="add mod">
          <ac:chgData name="정해민" userId="c43181e0-4528-46ce-a704-969ea6ab2da0" providerId="ADAL" clId="{B6BEA18B-0047-2B48-A429-34B18EB814D6}" dt="2022-11-03T11:52:30.252" v="8259" actId="1076"/>
          <ac:picMkLst>
            <pc:docMk/>
            <pc:sldMk cId="62684119" sldId="303"/>
            <ac:picMk id="7" creationId="{FD3C6D63-1D7A-D2D6-3E35-AFD3E549EBB8}"/>
          </ac:picMkLst>
        </pc:picChg>
        <pc:picChg chg="add mod">
          <ac:chgData name="정해민" userId="c43181e0-4528-46ce-a704-969ea6ab2da0" providerId="ADAL" clId="{B6BEA18B-0047-2B48-A429-34B18EB814D6}" dt="2022-11-03T12:11:06.919" v="8594" actId="1076"/>
          <ac:picMkLst>
            <pc:docMk/>
            <pc:sldMk cId="62684119" sldId="303"/>
            <ac:picMk id="8" creationId="{C3AD7656-0452-D13E-1286-26028010C4C3}"/>
          </ac:picMkLst>
        </pc:picChg>
        <pc:picChg chg="del">
          <ac:chgData name="정해민" userId="c43181e0-4528-46ce-a704-969ea6ab2da0" providerId="ADAL" clId="{B6BEA18B-0047-2B48-A429-34B18EB814D6}" dt="2022-11-03T09:46:14.528" v="5093" actId="478"/>
          <ac:picMkLst>
            <pc:docMk/>
            <pc:sldMk cId="62684119" sldId="303"/>
            <ac:picMk id="10" creationId="{3295CFE3-45F6-AF55-FE68-2E1D76777D78}"/>
          </ac:picMkLst>
        </pc:picChg>
        <pc:picChg chg="del">
          <ac:chgData name="정해민" userId="c43181e0-4528-46ce-a704-969ea6ab2da0" providerId="ADAL" clId="{B6BEA18B-0047-2B48-A429-34B18EB814D6}" dt="2022-11-03T09:46:16.563" v="5094" actId="478"/>
          <ac:picMkLst>
            <pc:docMk/>
            <pc:sldMk cId="62684119" sldId="303"/>
            <ac:picMk id="13" creationId="{465EA421-7713-20AA-11E2-D5299360CC12}"/>
          </ac:picMkLst>
        </pc:picChg>
        <pc:picChg chg="del">
          <ac:chgData name="정해민" userId="c43181e0-4528-46ce-a704-969ea6ab2da0" providerId="ADAL" clId="{B6BEA18B-0047-2B48-A429-34B18EB814D6}" dt="2022-11-03T09:46:14.528" v="5093" actId="478"/>
          <ac:picMkLst>
            <pc:docMk/>
            <pc:sldMk cId="62684119" sldId="303"/>
            <ac:picMk id="18" creationId="{3668F361-7173-D220-A8C6-5E8AB56ACA33}"/>
          </ac:picMkLst>
        </pc:picChg>
        <pc:picChg chg="add del mod">
          <ac:chgData name="정해민" userId="c43181e0-4528-46ce-a704-969ea6ab2da0" providerId="ADAL" clId="{B6BEA18B-0047-2B48-A429-34B18EB814D6}" dt="2022-11-03T12:10:38.963" v="8583" actId="478"/>
          <ac:picMkLst>
            <pc:docMk/>
            <pc:sldMk cId="62684119" sldId="303"/>
            <ac:picMk id="3074" creationId="{E7FC0FF9-80E8-45E4-E06C-A8AF8E6A63CF}"/>
          </ac:picMkLst>
        </pc:picChg>
        <pc:picChg chg="add del mod">
          <ac:chgData name="정해민" userId="c43181e0-4528-46ce-a704-969ea6ab2da0" providerId="ADAL" clId="{B6BEA18B-0047-2B48-A429-34B18EB814D6}" dt="2022-11-03T12:10:13.471" v="8580"/>
          <ac:picMkLst>
            <pc:docMk/>
            <pc:sldMk cId="62684119" sldId="303"/>
            <ac:picMk id="3076" creationId="{6DA7C9A6-2539-9FBE-56C8-B5F0FE5AB764}"/>
          </ac:picMkLst>
        </pc:picChg>
        <pc:picChg chg="add mod">
          <ac:chgData name="정해민" userId="c43181e0-4528-46ce-a704-969ea6ab2da0" providerId="ADAL" clId="{B6BEA18B-0047-2B48-A429-34B18EB814D6}" dt="2022-11-03T12:11:04.457" v="8593" actId="1076"/>
          <ac:picMkLst>
            <pc:docMk/>
            <pc:sldMk cId="62684119" sldId="303"/>
            <ac:picMk id="3078" creationId="{5949E700-F27A-E25E-1FAE-E7754C4C3203}"/>
          </ac:picMkLst>
        </pc:picChg>
        <pc:picChg chg="add del mod">
          <ac:chgData name="정해민" userId="c43181e0-4528-46ce-a704-969ea6ab2da0" providerId="ADAL" clId="{B6BEA18B-0047-2B48-A429-34B18EB814D6}" dt="2022-11-03T12:10:44.689" v="8586" actId="478"/>
          <ac:picMkLst>
            <pc:docMk/>
            <pc:sldMk cId="62684119" sldId="303"/>
            <ac:picMk id="3080" creationId="{29457C3C-086A-DDEF-0B62-1433A407659E}"/>
          </ac:picMkLst>
        </pc:picChg>
      </pc:sldChg>
      <pc:sldChg chg="addSp delSp modSp add mod ord">
        <pc:chgData name="정해민" userId="c43181e0-4528-46ce-a704-969ea6ab2da0" providerId="ADAL" clId="{B6BEA18B-0047-2B48-A429-34B18EB814D6}" dt="2022-11-03T12:33:01.639" v="9083" actId="20577"/>
        <pc:sldMkLst>
          <pc:docMk/>
          <pc:sldMk cId="12859880" sldId="304"/>
        </pc:sldMkLst>
        <pc:spChg chg="mod">
          <ac:chgData name="정해민" userId="c43181e0-4528-46ce-a704-969ea6ab2da0" providerId="ADAL" clId="{B6BEA18B-0047-2B48-A429-34B18EB814D6}" dt="2022-11-03T12:33:01.639" v="9083" actId="20577"/>
          <ac:spMkLst>
            <pc:docMk/>
            <pc:sldMk cId="12859880" sldId="304"/>
            <ac:spMk id="2" creationId="{A9D41558-3D3C-262A-92DF-D481FFD4C148}"/>
          </ac:spMkLst>
        </pc:spChg>
        <pc:spChg chg="mod">
          <ac:chgData name="정해민" userId="c43181e0-4528-46ce-a704-969ea6ab2da0" providerId="ADAL" clId="{B6BEA18B-0047-2B48-A429-34B18EB814D6}" dt="2022-11-03T12:24:53.782" v="8911" actId="20577"/>
          <ac:spMkLst>
            <pc:docMk/>
            <pc:sldMk cId="12859880" sldId="304"/>
            <ac:spMk id="3" creationId="{5CB67340-11FE-3886-87A4-6F3788B25331}"/>
          </ac:spMkLst>
        </pc:spChg>
        <pc:spChg chg="add mod">
          <ac:chgData name="정해민" userId="c43181e0-4528-46ce-a704-969ea6ab2da0" providerId="ADAL" clId="{B6BEA18B-0047-2B48-A429-34B18EB814D6}" dt="2022-11-03T10:38:42.579" v="6801" actId="14100"/>
          <ac:spMkLst>
            <pc:docMk/>
            <pc:sldMk cId="12859880" sldId="304"/>
            <ac:spMk id="8" creationId="{A414A7F9-3544-E2E8-FD64-B3D4A7799610}"/>
          </ac:spMkLst>
        </pc:spChg>
        <pc:spChg chg="del">
          <ac:chgData name="정해민" userId="c43181e0-4528-46ce-a704-969ea6ab2da0" providerId="ADAL" clId="{B6BEA18B-0047-2B48-A429-34B18EB814D6}" dt="2022-11-03T10:22:24.590" v="6157" actId="21"/>
          <ac:spMkLst>
            <pc:docMk/>
            <pc:sldMk cId="12859880" sldId="304"/>
            <ac:spMk id="11" creationId="{07D18830-834E-1F6F-2BAE-0DE004954D8F}"/>
          </ac:spMkLst>
        </pc:spChg>
        <pc:spChg chg="add mod">
          <ac:chgData name="정해민" userId="c43181e0-4528-46ce-a704-969ea6ab2da0" providerId="ADAL" clId="{B6BEA18B-0047-2B48-A429-34B18EB814D6}" dt="2022-11-03T10:39:08.308" v="6817" actId="1076"/>
          <ac:spMkLst>
            <pc:docMk/>
            <pc:sldMk cId="12859880" sldId="304"/>
            <ac:spMk id="15" creationId="{0C535F4D-673F-E548-AA72-02D391204C58}"/>
          </ac:spMkLst>
        </pc:spChg>
        <pc:spChg chg="del">
          <ac:chgData name="정해민" userId="c43181e0-4528-46ce-a704-969ea6ab2da0" providerId="ADAL" clId="{B6BEA18B-0047-2B48-A429-34B18EB814D6}" dt="2022-11-03T10:26:20.442" v="6387" actId="478"/>
          <ac:spMkLst>
            <pc:docMk/>
            <pc:sldMk cId="12859880" sldId="304"/>
            <ac:spMk id="17" creationId="{A0BDBA3D-9636-61C8-1720-E9CD2BC5DB08}"/>
          </ac:spMkLst>
        </pc:spChg>
        <pc:spChg chg="del mod">
          <ac:chgData name="정해민" userId="c43181e0-4528-46ce-a704-969ea6ab2da0" providerId="ADAL" clId="{B6BEA18B-0047-2B48-A429-34B18EB814D6}" dt="2022-11-03T10:38:18.956" v="6793" actId="21"/>
          <ac:spMkLst>
            <pc:docMk/>
            <pc:sldMk cId="12859880" sldId="304"/>
            <ac:spMk id="19" creationId="{49C475EF-CB15-93A3-30F9-54F17B1FAA4F}"/>
          </ac:spMkLst>
        </pc:spChg>
        <pc:picChg chg="add del mod">
          <ac:chgData name="정해민" userId="c43181e0-4528-46ce-a704-969ea6ab2da0" providerId="ADAL" clId="{B6BEA18B-0047-2B48-A429-34B18EB814D6}" dt="2022-11-03T10:25:21.684" v="6373"/>
          <ac:picMkLst>
            <pc:docMk/>
            <pc:sldMk cId="12859880" sldId="304"/>
            <ac:picMk id="7" creationId="{BADE2554-D310-2A9D-21D8-E4A488C23EB0}"/>
          </ac:picMkLst>
        </pc:picChg>
        <pc:picChg chg="add mod">
          <ac:chgData name="정해민" userId="c43181e0-4528-46ce-a704-969ea6ab2da0" providerId="ADAL" clId="{B6BEA18B-0047-2B48-A429-34B18EB814D6}" dt="2022-11-03T10:38:39.076" v="6800" actId="1076"/>
          <ac:picMkLst>
            <pc:docMk/>
            <pc:sldMk cId="12859880" sldId="304"/>
            <ac:picMk id="9" creationId="{C8CA0865-BE72-E3A5-AE9C-B9434E890B2C}"/>
          </ac:picMkLst>
        </pc:picChg>
        <pc:picChg chg="del">
          <ac:chgData name="정해민" userId="c43181e0-4528-46ce-a704-969ea6ab2da0" providerId="ADAL" clId="{B6BEA18B-0047-2B48-A429-34B18EB814D6}" dt="2022-11-03T10:22:24.590" v="6157" actId="21"/>
          <ac:picMkLst>
            <pc:docMk/>
            <pc:sldMk cId="12859880" sldId="304"/>
            <ac:picMk id="10" creationId="{3295CFE3-45F6-AF55-FE68-2E1D76777D78}"/>
          </ac:picMkLst>
        </pc:picChg>
        <pc:picChg chg="add del mod">
          <ac:chgData name="정해민" userId="c43181e0-4528-46ce-a704-969ea6ab2da0" providerId="ADAL" clId="{B6BEA18B-0047-2B48-A429-34B18EB814D6}" dt="2022-11-03T10:27:15.065" v="6435"/>
          <ac:picMkLst>
            <pc:docMk/>
            <pc:sldMk cId="12859880" sldId="304"/>
            <ac:picMk id="12" creationId="{127418BE-C2CD-A94D-46DE-78A6AC5FFA6F}"/>
          </ac:picMkLst>
        </pc:picChg>
        <pc:picChg chg="del">
          <ac:chgData name="정해민" userId="c43181e0-4528-46ce-a704-969ea6ab2da0" providerId="ADAL" clId="{B6BEA18B-0047-2B48-A429-34B18EB814D6}" dt="2022-11-03T10:26:42.669" v="6426" actId="21"/>
          <ac:picMkLst>
            <pc:docMk/>
            <pc:sldMk cId="12859880" sldId="304"/>
            <ac:picMk id="13" creationId="{465EA421-7713-20AA-11E2-D5299360CC12}"/>
          </ac:picMkLst>
        </pc:picChg>
        <pc:picChg chg="add mod">
          <ac:chgData name="정해민" userId="c43181e0-4528-46ce-a704-969ea6ab2da0" providerId="ADAL" clId="{B6BEA18B-0047-2B48-A429-34B18EB814D6}" dt="2022-11-03T10:39:08.308" v="6817" actId="1076"/>
          <ac:picMkLst>
            <pc:docMk/>
            <pc:sldMk cId="12859880" sldId="304"/>
            <ac:picMk id="14" creationId="{7E1BFD11-D325-80BF-F9CB-0BFF50DAFBF0}"/>
          </ac:picMkLst>
        </pc:picChg>
        <pc:picChg chg="del mod">
          <ac:chgData name="정해민" userId="c43181e0-4528-46ce-a704-969ea6ab2da0" providerId="ADAL" clId="{B6BEA18B-0047-2B48-A429-34B18EB814D6}" dt="2022-11-03T10:38:18.956" v="6793" actId="21"/>
          <ac:picMkLst>
            <pc:docMk/>
            <pc:sldMk cId="12859880" sldId="304"/>
            <ac:picMk id="18" creationId="{3668F361-7173-D220-A8C6-5E8AB56ACA33}"/>
          </ac:picMkLst>
        </pc:picChg>
      </pc:sldChg>
      <pc:sldChg chg="addSp delSp modSp add mod">
        <pc:chgData name="정해민" userId="c43181e0-4528-46ce-a704-969ea6ab2da0" providerId="ADAL" clId="{B6BEA18B-0047-2B48-A429-34B18EB814D6}" dt="2022-11-03T12:26:47.961" v="8982" actId="20577"/>
        <pc:sldMkLst>
          <pc:docMk/>
          <pc:sldMk cId="637505812" sldId="305"/>
        </pc:sldMkLst>
        <pc:spChg chg="mod">
          <ac:chgData name="정해민" userId="c43181e0-4528-46ce-a704-969ea6ab2da0" providerId="ADAL" clId="{B6BEA18B-0047-2B48-A429-34B18EB814D6}" dt="2022-11-03T10:50:09.120" v="7316" actId="20577"/>
          <ac:spMkLst>
            <pc:docMk/>
            <pc:sldMk cId="637505812" sldId="305"/>
            <ac:spMk id="2" creationId="{A9D41558-3D3C-262A-92DF-D481FFD4C148}"/>
          </ac:spMkLst>
        </pc:spChg>
        <pc:spChg chg="mod">
          <ac:chgData name="정해민" userId="c43181e0-4528-46ce-a704-969ea6ab2da0" providerId="ADAL" clId="{B6BEA18B-0047-2B48-A429-34B18EB814D6}" dt="2022-11-03T12:26:15.044" v="8948" actId="20577"/>
          <ac:spMkLst>
            <pc:docMk/>
            <pc:sldMk cId="637505812" sldId="305"/>
            <ac:spMk id="3" creationId="{5CB67340-11FE-3886-87A4-6F3788B25331}"/>
          </ac:spMkLst>
        </pc:spChg>
        <pc:spChg chg="add del mod">
          <ac:chgData name="정해민" userId="c43181e0-4528-46ce-a704-969ea6ab2da0" providerId="ADAL" clId="{B6BEA18B-0047-2B48-A429-34B18EB814D6}" dt="2022-11-03T10:50:01.812" v="7305" actId="767"/>
          <ac:spMkLst>
            <pc:docMk/>
            <pc:sldMk cId="637505812" sldId="305"/>
            <ac:spMk id="8" creationId="{9DF84650-A8E1-22E8-CB40-CE11414BCBF6}"/>
          </ac:spMkLst>
        </pc:spChg>
        <pc:spChg chg="add mod">
          <ac:chgData name="정해민" userId="c43181e0-4528-46ce-a704-969ea6ab2da0" providerId="ADAL" clId="{B6BEA18B-0047-2B48-A429-34B18EB814D6}" dt="2022-11-03T12:26:47.961" v="8982" actId="20577"/>
          <ac:spMkLst>
            <pc:docMk/>
            <pc:sldMk cId="637505812" sldId="305"/>
            <ac:spMk id="10" creationId="{0A4E9603-407E-738C-44B9-499E66D172BB}"/>
          </ac:spMkLst>
        </pc:spChg>
        <pc:picChg chg="add mod">
          <ac:chgData name="정해민" userId="c43181e0-4528-46ce-a704-969ea6ab2da0" providerId="ADAL" clId="{B6BEA18B-0047-2B48-A429-34B18EB814D6}" dt="2022-11-03T12:26:24.719" v="8949" actId="14100"/>
          <ac:picMkLst>
            <pc:docMk/>
            <pc:sldMk cId="637505812" sldId="305"/>
            <ac:picMk id="7" creationId="{6E4AE5F8-F0D2-08EA-2302-5B9225E203FC}"/>
          </ac:picMkLst>
        </pc:picChg>
        <pc:picChg chg="add del mod">
          <ac:chgData name="정해민" userId="c43181e0-4528-46ce-a704-969ea6ab2da0" providerId="ADAL" clId="{B6BEA18B-0047-2B48-A429-34B18EB814D6}" dt="2022-11-03T11:10:33.283" v="7608" actId="478"/>
          <ac:picMkLst>
            <pc:docMk/>
            <pc:sldMk cId="637505812" sldId="305"/>
            <ac:picMk id="9" creationId="{213B230E-8A99-E8DF-86C0-ADF106D2D7E0}"/>
          </ac:picMkLst>
        </pc:picChg>
        <pc:picChg chg="add mod">
          <ac:chgData name="정해민" userId="c43181e0-4528-46ce-a704-969ea6ab2da0" providerId="ADAL" clId="{B6BEA18B-0047-2B48-A429-34B18EB814D6}" dt="2022-11-03T11:12:05.955" v="7712" actId="1076"/>
          <ac:picMkLst>
            <pc:docMk/>
            <pc:sldMk cId="637505812" sldId="305"/>
            <ac:picMk id="1026" creationId="{5763CF7E-F078-11B5-9DDF-E031F99BFE74}"/>
          </ac:picMkLst>
        </pc:picChg>
      </pc:sldChg>
      <pc:sldChg chg="new del">
        <pc:chgData name="정해민" userId="c43181e0-4528-46ce-a704-969ea6ab2da0" providerId="ADAL" clId="{B6BEA18B-0047-2B48-A429-34B18EB814D6}" dt="2022-11-03T10:48:06.102" v="7270" actId="2696"/>
        <pc:sldMkLst>
          <pc:docMk/>
          <pc:sldMk cId="3606675256" sldId="305"/>
        </pc:sldMkLst>
      </pc:sldChg>
      <pc:sldChg chg="modSp add del mod">
        <pc:chgData name="정해민" userId="c43181e0-4528-46ce-a704-969ea6ab2da0" providerId="ADAL" clId="{B6BEA18B-0047-2B48-A429-34B18EB814D6}" dt="2022-11-03T10:28:31.495" v="6464" actId="2696"/>
        <pc:sldMkLst>
          <pc:docMk/>
          <pc:sldMk cId="4250008427" sldId="305"/>
        </pc:sldMkLst>
        <pc:spChg chg="mod">
          <ac:chgData name="정해민" userId="c43181e0-4528-46ce-a704-969ea6ab2da0" providerId="ADAL" clId="{B6BEA18B-0047-2B48-A429-34B18EB814D6}" dt="2022-11-03T10:24:50.112" v="6370" actId="20577"/>
          <ac:spMkLst>
            <pc:docMk/>
            <pc:sldMk cId="4250008427" sldId="305"/>
            <ac:spMk id="3" creationId="{5CB67340-11FE-3886-87A4-6F3788B25331}"/>
          </ac:spMkLst>
        </pc:spChg>
      </pc:sldChg>
      <pc:sldChg chg="modSp add mod">
        <pc:chgData name="정해민" userId="c43181e0-4528-46ce-a704-969ea6ab2da0" providerId="ADAL" clId="{B6BEA18B-0047-2B48-A429-34B18EB814D6}" dt="2022-11-03T12:02:24.414" v="8473" actId="20577"/>
        <pc:sldMkLst>
          <pc:docMk/>
          <pc:sldMk cId="2541260055" sldId="306"/>
        </pc:sldMkLst>
        <pc:spChg chg="mod">
          <ac:chgData name="정해민" userId="c43181e0-4528-46ce-a704-969ea6ab2da0" providerId="ADAL" clId="{B6BEA18B-0047-2B48-A429-34B18EB814D6}" dt="2022-11-03T12:02:24.414" v="8473" actId="20577"/>
          <ac:spMkLst>
            <pc:docMk/>
            <pc:sldMk cId="2541260055" sldId="306"/>
            <ac:spMk id="3" creationId="{5CB67340-11FE-3886-87A4-6F3788B25331}"/>
          </ac:spMkLst>
        </pc:spChg>
      </pc:sldChg>
      <pc:sldChg chg="add del">
        <pc:chgData name="정해민" userId="c43181e0-4528-46ce-a704-969ea6ab2da0" providerId="ADAL" clId="{B6BEA18B-0047-2B48-A429-34B18EB814D6}" dt="2022-11-03T11:24:38.188" v="7898"/>
        <pc:sldMkLst>
          <pc:docMk/>
          <pc:sldMk cId="655882338" sldId="307"/>
        </pc:sldMkLst>
      </pc:sldChg>
      <pc:sldChg chg="addSp delSp modSp add mod">
        <pc:chgData name="정해민" userId="c43181e0-4528-46ce-a704-969ea6ab2da0" providerId="ADAL" clId="{B6BEA18B-0047-2B48-A429-34B18EB814D6}" dt="2022-11-03T12:26:53.134" v="8990" actId="20577"/>
        <pc:sldMkLst>
          <pc:docMk/>
          <pc:sldMk cId="4272853024" sldId="307"/>
        </pc:sldMkLst>
        <pc:spChg chg="mod">
          <ac:chgData name="정해민" userId="c43181e0-4528-46ce-a704-969ea6ab2da0" providerId="ADAL" clId="{B6BEA18B-0047-2B48-A429-34B18EB814D6}" dt="2022-11-03T11:39:49.271" v="7963" actId="20577"/>
          <ac:spMkLst>
            <pc:docMk/>
            <pc:sldMk cId="4272853024" sldId="307"/>
            <ac:spMk id="2" creationId="{A9D41558-3D3C-262A-92DF-D481FFD4C148}"/>
          </ac:spMkLst>
        </pc:spChg>
        <pc:spChg chg="mod">
          <ac:chgData name="정해민" userId="c43181e0-4528-46ce-a704-969ea6ab2da0" providerId="ADAL" clId="{B6BEA18B-0047-2B48-A429-34B18EB814D6}" dt="2022-11-03T11:41:35.152" v="8125" actId="20577"/>
          <ac:spMkLst>
            <pc:docMk/>
            <pc:sldMk cId="4272853024" sldId="307"/>
            <ac:spMk id="3" creationId="{5CB67340-11FE-3886-87A4-6F3788B25331}"/>
          </ac:spMkLst>
        </pc:spChg>
        <pc:spChg chg="mod">
          <ac:chgData name="정해민" userId="c43181e0-4528-46ce-a704-969ea6ab2da0" providerId="ADAL" clId="{B6BEA18B-0047-2B48-A429-34B18EB814D6}" dt="2022-11-03T12:26:53.134" v="8990" actId="20577"/>
          <ac:spMkLst>
            <pc:docMk/>
            <pc:sldMk cId="4272853024" sldId="307"/>
            <ac:spMk id="10" creationId="{0A4E9603-407E-738C-44B9-499E66D172BB}"/>
          </ac:spMkLst>
        </pc:spChg>
        <pc:spChg chg="add mod">
          <ac:chgData name="정해민" userId="c43181e0-4528-46ce-a704-969ea6ab2da0" providerId="ADAL" clId="{B6BEA18B-0047-2B48-A429-34B18EB814D6}" dt="2022-11-03T11:50:10.772" v="8211" actId="1076"/>
          <ac:spMkLst>
            <pc:docMk/>
            <pc:sldMk cId="4272853024" sldId="307"/>
            <ac:spMk id="11" creationId="{A42B0757-3439-0403-3314-BA1F56C2D61D}"/>
          </ac:spMkLst>
        </pc:spChg>
        <pc:spChg chg="add del mod">
          <ac:chgData name="정해민" userId="c43181e0-4528-46ce-a704-969ea6ab2da0" providerId="ADAL" clId="{B6BEA18B-0047-2B48-A429-34B18EB814D6}" dt="2022-11-03T11:59:00.449" v="8314"/>
          <ac:spMkLst>
            <pc:docMk/>
            <pc:sldMk cId="4272853024" sldId="307"/>
            <ac:spMk id="12" creationId="{4445969A-731A-D46D-4E88-EC08FA2BCB79}"/>
          </ac:spMkLst>
        </pc:spChg>
        <pc:picChg chg="del">
          <ac:chgData name="정해민" userId="c43181e0-4528-46ce-a704-969ea6ab2da0" providerId="ADAL" clId="{B6BEA18B-0047-2B48-A429-34B18EB814D6}" dt="2022-11-03T11:24:41.836" v="7900" actId="478"/>
          <ac:picMkLst>
            <pc:docMk/>
            <pc:sldMk cId="4272853024" sldId="307"/>
            <ac:picMk id="7" creationId="{6E4AE5F8-F0D2-08EA-2302-5B9225E203FC}"/>
          </ac:picMkLst>
        </pc:picChg>
        <pc:picChg chg="add del mod">
          <ac:chgData name="정해민" userId="c43181e0-4528-46ce-a704-969ea6ab2da0" providerId="ADAL" clId="{B6BEA18B-0047-2B48-A429-34B18EB814D6}" dt="2022-11-03T11:46:52.731" v="8131" actId="478"/>
          <ac:picMkLst>
            <pc:docMk/>
            <pc:sldMk cId="4272853024" sldId="307"/>
            <ac:picMk id="8" creationId="{7D9E30BC-7FE6-8091-A21C-DB7D2D16EE36}"/>
          </ac:picMkLst>
        </pc:picChg>
        <pc:picChg chg="add mod">
          <ac:chgData name="정해민" userId="c43181e0-4528-46ce-a704-969ea6ab2da0" providerId="ADAL" clId="{B6BEA18B-0047-2B48-A429-34B18EB814D6}" dt="2022-11-03T11:48:56.586" v="8138" actId="1076"/>
          <ac:picMkLst>
            <pc:docMk/>
            <pc:sldMk cId="4272853024" sldId="307"/>
            <ac:picMk id="9" creationId="{7C5444FF-3D31-058A-6016-997DC622510C}"/>
          </ac:picMkLst>
        </pc:picChg>
        <pc:picChg chg="mod">
          <ac:chgData name="정해민" userId="c43181e0-4528-46ce-a704-969ea6ab2da0" providerId="ADAL" clId="{B6BEA18B-0047-2B48-A429-34B18EB814D6}" dt="2022-11-03T11:35:51.945" v="7934" actId="14100"/>
          <ac:picMkLst>
            <pc:docMk/>
            <pc:sldMk cId="4272853024" sldId="307"/>
            <ac:picMk id="1026" creationId="{5763CF7E-F078-11B5-9DDF-E031F99BFE74}"/>
          </ac:picMkLst>
        </pc:picChg>
      </pc:sldChg>
      <pc:sldChg chg="addSp delSp modSp add mod">
        <pc:chgData name="정해민" userId="c43181e0-4528-46ce-a704-969ea6ab2da0" providerId="ADAL" clId="{B6BEA18B-0047-2B48-A429-34B18EB814D6}" dt="2022-11-03T12:30:19.503" v="9071" actId="20577"/>
        <pc:sldMkLst>
          <pc:docMk/>
          <pc:sldMk cId="877955575" sldId="308"/>
        </pc:sldMkLst>
        <pc:spChg chg="mod">
          <ac:chgData name="정해민" userId="c43181e0-4528-46ce-a704-969ea6ab2da0" providerId="ADAL" clId="{B6BEA18B-0047-2B48-A429-34B18EB814D6}" dt="2022-11-03T12:16:52.219" v="8618" actId="20577"/>
          <ac:spMkLst>
            <pc:docMk/>
            <pc:sldMk cId="877955575" sldId="308"/>
            <ac:spMk id="2" creationId="{A9D41558-3D3C-262A-92DF-D481FFD4C148}"/>
          </ac:spMkLst>
        </pc:spChg>
        <pc:spChg chg="del">
          <ac:chgData name="정해민" userId="c43181e0-4528-46ce-a704-969ea6ab2da0" providerId="ADAL" clId="{B6BEA18B-0047-2B48-A429-34B18EB814D6}" dt="2022-11-03T12:17:09.693" v="8625" actId="478"/>
          <ac:spMkLst>
            <pc:docMk/>
            <pc:sldMk cId="877955575" sldId="308"/>
            <ac:spMk id="10" creationId="{76E0A66D-CD48-0A14-D348-68921462B683}"/>
          </ac:spMkLst>
        </pc:spChg>
        <pc:spChg chg="mod">
          <ac:chgData name="정해민" userId="c43181e0-4528-46ce-a704-969ea6ab2da0" providerId="ADAL" clId="{B6BEA18B-0047-2B48-A429-34B18EB814D6}" dt="2022-11-03T12:30:19.503" v="9071" actId="20577"/>
          <ac:spMkLst>
            <pc:docMk/>
            <pc:sldMk cId="877955575" sldId="308"/>
            <ac:spMk id="11" creationId="{1C1F231F-F6D5-74EF-BFCD-A34E14242178}"/>
          </ac:spMkLst>
        </pc:spChg>
        <pc:spChg chg="add del mod">
          <ac:chgData name="정해민" userId="c43181e0-4528-46ce-a704-969ea6ab2da0" providerId="ADAL" clId="{B6BEA18B-0047-2B48-A429-34B18EB814D6}" dt="2022-11-03T12:17:04.272" v="8623" actId="478"/>
          <ac:spMkLst>
            <pc:docMk/>
            <pc:sldMk cId="877955575" sldId="308"/>
            <ac:spMk id="12" creationId="{063BACD2-E3F4-F7D8-DDD8-41E3124E882D}"/>
          </ac:spMkLst>
        </pc:spChg>
        <pc:picChg chg="del">
          <ac:chgData name="정해민" userId="c43181e0-4528-46ce-a704-969ea6ab2da0" providerId="ADAL" clId="{B6BEA18B-0047-2B48-A429-34B18EB814D6}" dt="2022-11-03T12:16:55.612" v="8619" actId="478"/>
          <ac:picMkLst>
            <pc:docMk/>
            <pc:sldMk cId="877955575" sldId="308"/>
            <ac:picMk id="7" creationId="{C1B3CD0F-A9A7-58C7-D8C2-2AC98B6E230D}"/>
          </ac:picMkLst>
        </pc:picChg>
        <pc:picChg chg="del">
          <ac:chgData name="정해민" userId="c43181e0-4528-46ce-a704-969ea6ab2da0" providerId="ADAL" clId="{B6BEA18B-0047-2B48-A429-34B18EB814D6}" dt="2022-11-03T12:16:56.888" v="8621" actId="478"/>
          <ac:picMkLst>
            <pc:docMk/>
            <pc:sldMk cId="877955575" sldId="308"/>
            <ac:picMk id="8" creationId="{23EF743E-4A9A-A06B-3EF3-F031DC9FE194}"/>
          </ac:picMkLst>
        </pc:picChg>
        <pc:picChg chg="del">
          <ac:chgData name="정해민" userId="c43181e0-4528-46ce-a704-969ea6ab2da0" providerId="ADAL" clId="{B6BEA18B-0047-2B48-A429-34B18EB814D6}" dt="2022-11-03T12:16:57.434" v="8622" actId="478"/>
          <ac:picMkLst>
            <pc:docMk/>
            <pc:sldMk cId="877955575" sldId="308"/>
            <ac:picMk id="9" creationId="{085562D1-E445-7BEA-3497-84A08C443CA2}"/>
          </ac:picMkLst>
        </pc:picChg>
        <pc:picChg chg="add mod">
          <ac:chgData name="정해민" userId="c43181e0-4528-46ce-a704-969ea6ab2da0" providerId="ADAL" clId="{B6BEA18B-0047-2B48-A429-34B18EB814D6}" dt="2022-11-03T12:19:00.081" v="8654" actId="1076"/>
          <ac:picMkLst>
            <pc:docMk/>
            <pc:sldMk cId="877955575" sldId="308"/>
            <ac:picMk id="13" creationId="{F1051A96-561C-507E-77B9-EF21918AECAB}"/>
          </ac:picMkLst>
        </pc:picChg>
        <pc:picChg chg="add mod">
          <ac:chgData name="정해민" userId="c43181e0-4528-46ce-a704-969ea6ab2da0" providerId="ADAL" clId="{B6BEA18B-0047-2B48-A429-34B18EB814D6}" dt="2022-11-03T12:19:01.756" v="8655" actId="1076"/>
          <ac:picMkLst>
            <pc:docMk/>
            <pc:sldMk cId="877955575" sldId="308"/>
            <ac:picMk id="14" creationId="{70FA1715-8C82-1F56-03C6-3CCCD841D0DA}"/>
          </ac:picMkLst>
        </pc:picChg>
        <pc:picChg chg="add mod">
          <ac:chgData name="정해민" userId="c43181e0-4528-46ce-a704-969ea6ab2da0" providerId="ADAL" clId="{B6BEA18B-0047-2B48-A429-34B18EB814D6}" dt="2022-11-03T12:19:04.805" v="8657" actId="1076"/>
          <ac:picMkLst>
            <pc:docMk/>
            <pc:sldMk cId="877955575" sldId="308"/>
            <ac:picMk id="15" creationId="{BF1403B6-A29A-03EE-D328-936B7CDCA089}"/>
          </ac:picMkLst>
        </pc:picChg>
        <pc:picChg chg="del">
          <ac:chgData name="정해민" userId="c43181e0-4528-46ce-a704-969ea6ab2da0" providerId="ADAL" clId="{B6BEA18B-0047-2B48-A429-34B18EB814D6}" dt="2022-11-03T12:16:56.578" v="8620" actId="478"/>
          <ac:picMkLst>
            <pc:docMk/>
            <pc:sldMk cId="877955575" sldId="308"/>
            <ac:picMk id="4098" creationId="{8F4D7865-CA5D-9385-0984-AA6D3A44C4AE}"/>
          </ac:picMkLst>
        </pc:picChg>
      </pc:sldChg>
      <pc:sldChg chg="new del">
        <pc:chgData name="정해민" userId="c43181e0-4528-46ce-a704-969ea6ab2da0" providerId="ADAL" clId="{B6BEA18B-0047-2B48-A429-34B18EB814D6}" dt="2022-11-03T12:28:50.115" v="8992" actId="2696"/>
        <pc:sldMkLst>
          <pc:docMk/>
          <pc:sldMk cId="1902436676" sldId="309"/>
        </pc:sldMkLst>
      </pc:sldChg>
      <pc:sldChg chg="addSp delSp modSp add mod">
        <pc:chgData name="정해민" userId="c43181e0-4528-46ce-a704-969ea6ab2da0" providerId="ADAL" clId="{B6BEA18B-0047-2B48-A429-34B18EB814D6}" dt="2022-11-03T13:25:03.938" v="10351" actId="478"/>
        <pc:sldMkLst>
          <pc:docMk/>
          <pc:sldMk cId="2506558469" sldId="309"/>
        </pc:sldMkLst>
        <pc:spChg chg="mod">
          <ac:chgData name="정해민" userId="c43181e0-4528-46ce-a704-969ea6ab2da0" providerId="ADAL" clId="{B6BEA18B-0047-2B48-A429-34B18EB814D6}" dt="2022-11-03T12:28:57.837" v="9012" actId="20577"/>
          <ac:spMkLst>
            <pc:docMk/>
            <pc:sldMk cId="2506558469" sldId="309"/>
            <ac:spMk id="2" creationId="{A9D41558-3D3C-262A-92DF-D481FFD4C148}"/>
          </ac:spMkLst>
        </pc:spChg>
        <pc:spChg chg="mod">
          <ac:chgData name="정해민" userId="c43181e0-4528-46ce-a704-969ea6ab2da0" providerId="ADAL" clId="{B6BEA18B-0047-2B48-A429-34B18EB814D6}" dt="2022-11-03T12:59:11.662" v="9868" actId="20577"/>
          <ac:spMkLst>
            <pc:docMk/>
            <pc:sldMk cId="2506558469" sldId="309"/>
            <ac:spMk id="3" creationId="{5CB67340-11FE-3886-87A4-6F3788B25331}"/>
          </ac:spMkLst>
        </pc:spChg>
        <pc:spChg chg="add del mod">
          <ac:chgData name="정해민" userId="c43181e0-4528-46ce-a704-969ea6ab2da0" providerId="ADAL" clId="{B6BEA18B-0047-2B48-A429-34B18EB814D6}" dt="2022-11-03T12:32:48.455" v="9075"/>
          <ac:spMkLst>
            <pc:docMk/>
            <pc:sldMk cId="2506558469" sldId="309"/>
            <ac:spMk id="7" creationId="{4106C9C9-4560-7901-0CA0-C3065A530C16}"/>
          </ac:spMkLst>
        </pc:spChg>
        <pc:spChg chg="del">
          <ac:chgData name="정해민" userId="c43181e0-4528-46ce-a704-969ea6ab2da0" providerId="ADAL" clId="{B6BEA18B-0047-2B48-A429-34B18EB814D6}" dt="2022-11-03T13:25:01.444" v="10349" actId="478"/>
          <ac:spMkLst>
            <pc:docMk/>
            <pc:sldMk cId="2506558469" sldId="309"/>
            <ac:spMk id="10" creationId="{92928C90-DC6A-0A0C-275F-C05449348BB2}"/>
          </ac:spMkLst>
        </pc:spChg>
        <pc:spChg chg="del mod">
          <ac:chgData name="정해민" userId="c43181e0-4528-46ce-a704-969ea6ab2da0" providerId="ADAL" clId="{B6BEA18B-0047-2B48-A429-34B18EB814D6}" dt="2022-11-03T13:25:03.938" v="10351" actId="478"/>
          <ac:spMkLst>
            <pc:docMk/>
            <pc:sldMk cId="2506558469" sldId="309"/>
            <ac:spMk id="13" creationId="{D8FABCD9-4EFC-BD99-72D7-CD39A918396B}"/>
          </ac:spMkLst>
        </pc:spChg>
        <pc:picChg chg="del">
          <ac:chgData name="정해민" userId="c43181e0-4528-46ce-a704-969ea6ab2da0" providerId="ADAL" clId="{B6BEA18B-0047-2B48-A429-34B18EB814D6}" dt="2022-11-03T12:29:01.597" v="9014" actId="478"/>
          <ac:picMkLst>
            <pc:docMk/>
            <pc:sldMk cId="2506558469" sldId="309"/>
            <ac:picMk id="9" creationId="{ECE49272-70BB-17A7-A4E8-B6753FA732A8}"/>
          </ac:picMkLst>
        </pc:picChg>
        <pc:picChg chg="del">
          <ac:chgData name="정해민" userId="c43181e0-4528-46ce-a704-969ea6ab2da0" providerId="ADAL" clId="{B6BEA18B-0047-2B48-A429-34B18EB814D6}" dt="2022-11-03T12:29:01.071" v="9013" actId="478"/>
          <ac:picMkLst>
            <pc:docMk/>
            <pc:sldMk cId="2506558469" sldId="309"/>
            <ac:picMk id="15" creationId="{415339D8-C3B0-42E0-F817-AA127D883032}"/>
          </ac:picMkLst>
        </pc:picChg>
      </pc:sldChg>
      <pc:sldChg chg="addSp delSp modSp add mod">
        <pc:chgData name="정해민" userId="c43181e0-4528-46ce-a704-969ea6ab2da0" providerId="ADAL" clId="{B6BEA18B-0047-2B48-A429-34B18EB814D6}" dt="2022-11-03T13:25:39.795" v="10352" actId="20577"/>
        <pc:sldMkLst>
          <pc:docMk/>
          <pc:sldMk cId="300493340" sldId="310"/>
        </pc:sldMkLst>
        <pc:spChg chg="mod">
          <ac:chgData name="정해민" userId="c43181e0-4528-46ce-a704-969ea6ab2da0" providerId="ADAL" clId="{B6BEA18B-0047-2B48-A429-34B18EB814D6}" dt="2022-11-03T12:34:10.826" v="9086"/>
          <ac:spMkLst>
            <pc:docMk/>
            <pc:sldMk cId="300493340" sldId="310"/>
            <ac:spMk id="2" creationId="{A9D41558-3D3C-262A-92DF-D481FFD4C148}"/>
          </ac:spMkLst>
        </pc:spChg>
        <pc:spChg chg="mod">
          <ac:chgData name="정해민" userId="c43181e0-4528-46ce-a704-969ea6ab2da0" providerId="ADAL" clId="{B6BEA18B-0047-2B48-A429-34B18EB814D6}" dt="2022-11-03T13:25:39.795" v="10352" actId="20577"/>
          <ac:spMkLst>
            <pc:docMk/>
            <pc:sldMk cId="300493340" sldId="310"/>
            <ac:spMk id="3" creationId="{5CB67340-11FE-3886-87A4-6F3788B25331}"/>
          </ac:spMkLst>
        </pc:spChg>
        <pc:spChg chg="add mod">
          <ac:chgData name="정해민" userId="c43181e0-4528-46ce-a704-969ea6ab2da0" providerId="ADAL" clId="{B6BEA18B-0047-2B48-A429-34B18EB814D6}" dt="2022-11-03T13:05:14.487" v="9888" actId="1076"/>
          <ac:spMkLst>
            <pc:docMk/>
            <pc:sldMk cId="300493340" sldId="310"/>
            <ac:spMk id="7" creationId="{33A238EC-52AE-BFEE-4D7C-351B3F9BC834}"/>
          </ac:spMkLst>
        </pc:spChg>
        <pc:spChg chg="del">
          <ac:chgData name="정해민" userId="c43181e0-4528-46ce-a704-969ea6ab2da0" providerId="ADAL" clId="{B6BEA18B-0047-2B48-A429-34B18EB814D6}" dt="2022-11-03T12:54:24.264" v="9794" actId="478"/>
          <ac:spMkLst>
            <pc:docMk/>
            <pc:sldMk cId="300493340" sldId="310"/>
            <ac:spMk id="10" creationId="{92928C90-DC6A-0A0C-275F-C05449348BB2}"/>
          </ac:spMkLst>
        </pc:spChg>
        <pc:spChg chg="add mod">
          <ac:chgData name="정해민" userId="c43181e0-4528-46ce-a704-969ea6ab2da0" providerId="ADAL" clId="{B6BEA18B-0047-2B48-A429-34B18EB814D6}" dt="2022-11-03T13:06:48.318" v="9906" actId="208"/>
          <ac:spMkLst>
            <pc:docMk/>
            <pc:sldMk cId="300493340" sldId="310"/>
            <ac:spMk id="12" creationId="{294B881D-F523-A22D-60CD-D12968D9E9AB}"/>
          </ac:spMkLst>
        </pc:spChg>
        <pc:spChg chg="del mod">
          <ac:chgData name="정해민" userId="c43181e0-4528-46ce-a704-969ea6ab2da0" providerId="ADAL" clId="{B6BEA18B-0047-2B48-A429-34B18EB814D6}" dt="2022-11-03T13:05:09.160" v="9886" actId="478"/>
          <ac:spMkLst>
            <pc:docMk/>
            <pc:sldMk cId="300493340" sldId="310"/>
            <ac:spMk id="13" creationId="{D8FABCD9-4EFC-BD99-72D7-CD39A918396B}"/>
          </ac:spMkLst>
        </pc:spChg>
        <pc:spChg chg="add mod">
          <ac:chgData name="정해민" userId="c43181e0-4528-46ce-a704-969ea6ab2da0" providerId="ADAL" clId="{B6BEA18B-0047-2B48-A429-34B18EB814D6}" dt="2022-11-03T13:06:39.309" v="9904" actId="208"/>
          <ac:spMkLst>
            <pc:docMk/>
            <pc:sldMk cId="300493340" sldId="310"/>
            <ac:spMk id="14" creationId="{F5840F25-89DD-62FF-3ABF-B6C3E200DDF3}"/>
          </ac:spMkLst>
        </pc:spChg>
        <pc:spChg chg="add mod">
          <ac:chgData name="정해민" userId="c43181e0-4528-46ce-a704-969ea6ab2da0" providerId="ADAL" clId="{B6BEA18B-0047-2B48-A429-34B18EB814D6}" dt="2022-11-03T13:11:47.053" v="9962" actId="1076"/>
          <ac:spMkLst>
            <pc:docMk/>
            <pc:sldMk cId="300493340" sldId="310"/>
            <ac:spMk id="15" creationId="{5864DAD4-EEDB-362D-4030-AE8AD7AA1FCF}"/>
          </ac:spMkLst>
        </pc:spChg>
        <pc:spChg chg="add mod">
          <ac:chgData name="정해민" userId="c43181e0-4528-46ce-a704-969ea6ab2da0" providerId="ADAL" clId="{B6BEA18B-0047-2B48-A429-34B18EB814D6}" dt="2022-11-03T13:07:55.095" v="9930" actId="207"/>
          <ac:spMkLst>
            <pc:docMk/>
            <pc:sldMk cId="300493340" sldId="310"/>
            <ac:spMk id="16" creationId="{C1F9E7F3-8F87-7D90-48C2-8CC1EDDD8B29}"/>
          </ac:spMkLst>
        </pc:spChg>
        <pc:spChg chg="add del mod">
          <ac:chgData name="정해민" userId="c43181e0-4528-46ce-a704-969ea6ab2da0" providerId="ADAL" clId="{B6BEA18B-0047-2B48-A429-34B18EB814D6}" dt="2022-11-03T13:07:39.622" v="9924"/>
          <ac:spMkLst>
            <pc:docMk/>
            <pc:sldMk cId="300493340" sldId="310"/>
            <ac:spMk id="17" creationId="{11D9B6C7-2FCB-7CD8-A24A-C54E1909209A}"/>
          </ac:spMkLst>
        </pc:spChg>
        <pc:spChg chg="add mod">
          <ac:chgData name="정해민" userId="c43181e0-4528-46ce-a704-969ea6ab2da0" providerId="ADAL" clId="{B6BEA18B-0047-2B48-A429-34B18EB814D6}" dt="2022-11-03T13:08:00.934" v="9931" actId="207"/>
          <ac:spMkLst>
            <pc:docMk/>
            <pc:sldMk cId="300493340" sldId="310"/>
            <ac:spMk id="18" creationId="{31BD821B-F3F1-7DA2-8059-2726DE948441}"/>
          </ac:spMkLst>
        </pc:spChg>
        <pc:spChg chg="add mod">
          <ac:chgData name="정해민" userId="c43181e0-4528-46ce-a704-969ea6ab2da0" providerId="ADAL" clId="{B6BEA18B-0047-2B48-A429-34B18EB814D6}" dt="2022-11-03T13:14:25.569" v="10127" actId="1038"/>
          <ac:spMkLst>
            <pc:docMk/>
            <pc:sldMk cId="300493340" sldId="310"/>
            <ac:spMk id="19" creationId="{9F38D473-B405-F573-55E3-50C0458B747B}"/>
          </ac:spMkLst>
        </pc:spChg>
        <pc:spChg chg="add mod">
          <ac:chgData name="정해민" userId="c43181e0-4528-46ce-a704-969ea6ab2da0" providerId="ADAL" clId="{B6BEA18B-0047-2B48-A429-34B18EB814D6}" dt="2022-11-03T13:14:25.569" v="10127" actId="1038"/>
          <ac:spMkLst>
            <pc:docMk/>
            <pc:sldMk cId="300493340" sldId="310"/>
            <ac:spMk id="20" creationId="{2F55B1A1-7ED2-0D4D-2EA4-0C818B843808}"/>
          </ac:spMkLst>
        </pc:spChg>
        <pc:spChg chg="add mod">
          <ac:chgData name="정해민" userId="c43181e0-4528-46ce-a704-969ea6ab2da0" providerId="ADAL" clId="{B6BEA18B-0047-2B48-A429-34B18EB814D6}" dt="2022-11-03T13:14:25.569" v="10127" actId="1038"/>
          <ac:spMkLst>
            <pc:docMk/>
            <pc:sldMk cId="300493340" sldId="310"/>
            <ac:spMk id="21" creationId="{A73DC740-C82C-8C12-5F1D-FADE63081611}"/>
          </ac:spMkLst>
        </pc:spChg>
        <pc:spChg chg="add mod">
          <ac:chgData name="정해민" userId="c43181e0-4528-46ce-a704-969ea6ab2da0" providerId="ADAL" clId="{B6BEA18B-0047-2B48-A429-34B18EB814D6}" dt="2022-11-03T13:14:25.569" v="10127" actId="1038"/>
          <ac:spMkLst>
            <pc:docMk/>
            <pc:sldMk cId="300493340" sldId="310"/>
            <ac:spMk id="22" creationId="{CECF6E53-6975-112C-F312-3AF7A323B5E7}"/>
          </ac:spMkLst>
        </pc:spChg>
        <pc:spChg chg="add mod">
          <ac:chgData name="정해민" userId="c43181e0-4528-46ce-a704-969ea6ab2da0" providerId="ADAL" clId="{B6BEA18B-0047-2B48-A429-34B18EB814D6}" dt="2022-11-03T13:14:25.569" v="10127" actId="1038"/>
          <ac:spMkLst>
            <pc:docMk/>
            <pc:sldMk cId="300493340" sldId="310"/>
            <ac:spMk id="23" creationId="{DD7C4F9F-E360-37C9-7D2D-BB04C9FED523}"/>
          </ac:spMkLst>
        </pc:spChg>
        <pc:spChg chg="add mod">
          <ac:chgData name="정해민" userId="c43181e0-4528-46ce-a704-969ea6ab2da0" providerId="ADAL" clId="{B6BEA18B-0047-2B48-A429-34B18EB814D6}" dt="2022-11-03T13:14:25.569" v="10127" actId="1038"/>
          <ac:spMkLst>
            <pc:docMk/>
            <pc:sldMk cId="300493340" sldId="310"/>
            <ac:spMk id="24" creationId="{D297BF8E-6931-EE7E-1B9F-16F227E9DF33}"/>
          </ac:spMkLst>
        </pc:spChg>
        <pc:spChg chg="add mod">
          <ac:chgData name="정해민" userId="c43181e0-4528-46ce-a704-969ea6ab2da0" providerId="ADAL" clId="{B6BEA18B-0047-2B48-A429-34B18EB814D6}" dt="2022-11-03T13:14:00.170" v="10103" actId="1076"/>
          <ac:spMkLst>
            <pc:docMk/>
            <pc:sldMk cId="300493340" sldId="310"/>
            <ac:spMk id="29" creationId="{6DC9AADA-2E97-B6D4-862E-494FFC3EADA2}"/>
          </ac:spMkLst>
        </pc:spChg>
        <pc:spChg chg="add mod">
          <ac:chgData name="정해민" userId="c43181e0-4528-46ce-a704-969ea6ab2da0" providerId="ADAL" clId="{B6BEA18B-0047-2B48-A429-34B18EB814D6}" dt="2022-11-03T13:14:38.512" v="10128" actId="1076"/>
          <ac:spMkLst>
            <pc:docMk/>
            <pc:sldMk cId="300493340" sldId="310"/>
            <ac:spMk id="30" creationId="{D66CE516-2243-389C-00F7-417619099634}"/>
          </ac:spMkLst>
        </pc:spChg>
        <pc:picChg chg="add del mod">
          <ac:chgData name="정해민" userId="c43181e0-4528-46ce-a704-969ea6ab2da0" providerId="ADAL" clId="{B6BEA18B-0047-2B48-A429-34B18EB814D6}" dt="2022-11-03T13:05:09.160" v="9886" actId="478"/>
          <ac:picMkLst>
            <pc:docMk/>
            <pc:sldMk cId="300493340" sldId="310"/>
            <ac:picMk id="7170" creationId="{ABA8922A-EC65-3BE2-5786-0EA95EFE6C63}"/>
          </ac:picMkLst>
        </pc:picChg>
        <pc:picChg chg="add mod">
          <ac:chgData name="정해민" userId="c43181e0-4528-46ce-a704-969ea6ab2da0" providerId="ADAL" clId="{B6BEA18B-0047-2B48-A429-34B18EB814D6}" dt="2022-11-03T13:05:14.487" v="9888" actId="1076"/>
          <ac:picMkLst>
            <pc:docMk/>
            <pc:sldMk cId="300493340" sldId="310"/>
            <ac:picMk id="7172" creationId="{D4FAC539-E186-B9C4-3498-C33CAFBE0558}"/>
          </ac:picMkLst>
        </pc:picChg>
        <pc:picChg chg="add mod">
          <ac:chgData name="정해민" userId="c43181e0-4528-46ce-a704-969ea6ab2da0" providerId="ADAL" clId="{B6BEA18B-0047-2B48-A429-34B18EB814D6}" dt="2022-11-03T13:05:17.751" v="9889" actId="1076"/>
          <ac:picMkLst>
            <pc:docMk/>
            <pc:sldMk cId="300493340" sldId="310"/>
            <ac:picMk id="7174" creationId="{59DDEF3C-0616-F331-EC3A-62E3741D8280}"/>
          </ac:picMkLst>
        </pc:picChg>
        <pc:cxnChg chg="add mod">
          <ac:chgData name="정해민" userId="c43181e0-4528-46ce-a704-969ea6ab2da0" providerId="ADAL" clId="{B6BEA18B-0047-2B48-A429-34B18EB814D6}" dt="2022-11-03T13:11:47.053" v="9962" actId="1076"/>
          <ac:cxnSpMkLst>
            <pc:docMk/>
            <pc:sldMk cId="300493340" sldId="310"/>
            <ac:cxnSpMk id="9" creationId="{7C305875-94BF-4885-989C-C81754495685}"/>
          </ac:cxnSpMkLst>
        </pc:cxnChg>
        <pc:cxnChg chg="add del mod">
          <ac:chgData name="정해민" userId="c43181e0-4528-46ce-a704-969ea6ab2da0" providerId="ADAL" clId="{B6BEA18B-0047-2B48-A429-34B18EB814D6}" dt="2022-11-03T13:11:11.861" v="9958" actId="11529"/>
          <ac:cxnSpMkLst>
            <pc:docMk/>
            <pc:sldMk cId="300493340" sldId="310"/>
            <ac:cxnSpMk id="26" creationId="{359233AA-8CA9-D47F-3316-F787EC0B6909}"/>
          </ac:cxnSpMkLst>
        </pc:cxnChg>
        <pc:cxnChg chg="add mod">
          <ac:chgData name="정해민" userId="c43181e0-4528-46ce-a704-969ea6ab2da0" providerId="ADAL" clId="{B6BEA18B-0047-2B48-A429-34B18EB814D6}" dt="2022-11-03T13:14:25.569" v="10127" actId="1038"/>
          <ac:cxnSpMkLst>
            <pc:docMk/>
            <pc:sldMk cId="300493340" sldId="310"/>
            <ac:cxnSpMk id="28" creationId="{70606264-A31D-51FF-7F69-EF9ABF0499A8}"/>
          </ac:cxnSpMkLst>
        </pc:cxnChg>
      </pc:sldChg>
      <pc:sldChg chg="new del">
        <pc:chgData name="정해민" userId="c43181e0-4528-46ce-a704-969ea6ab2da0" providerId="ADAL" clId="{B6BEA18B-0047-2B48-A429-34B18EB814D6}" dt="2022-11-03T12:32:44.073" v="9073" actId="2696"/>
        <pc:sldMkLst>
          <pc:docMk/>
          <pc:sldMk cId="1843455535" sldId="310"/>
        </pc:sldMkLst>
      </pc:sldChg>
    </pc:docChg>
  </pc:docChgLst>
  <pc:docChgLst>
    <pc:chgData name="정해민" userId="c43181e0-4528-46ce-a704-969ea6ab2da0" providerId="ADAL" clId="{3B9314C5-6D61-4C08-996B-663D90FB958A}"/>
    <pc:docChg chg="undo redo custSel addSld delSld modSld">
      <pc:chgData name="정해민" userId="c43181e0-4528-46ce-a704-969ea6ab2da0" providerId="ADAL" clId="{3B9314C5-6D61-4C08-996B-663D90FB958A}" dt="2022-11-03T17:02:13.301" v="10815"/>
      <pc:docMkLst>
        <pc:docMk/>
      </pc:docMkLst>
      <pc:sldChg chg="modSp mod">
        <pc:chgData name="정해민" userId="c43181e0-4528-46ce-a704-969ea6ab2da0" providerId="ADAL" clId="{3B9314C5-6D61-4C08-996B-663D90FB958A}" dt="2022-10-29T11:48:39.621" v="1132" actId="20577"/>
        <pc:sldMkLst>
          <pc:docMk/>
          <pc:sldMk cId="354129002" sldId="256"/>
        </pc:sldMkLst>
        <pc:spChg chg="mod">
          <ac:chgData name="정해민" userId="c43181e0-4528-46ce-a704-969ea6ab2da0" providerId="ADAL" clId="{3B9314C5-6D61-4C08-996B-663D90FB958A}" dt="2022-10-29T11:48:39.621" v="1132" actId="20577"/>
          <ac:spMkLst>
            <pc:docMk/>
            <pc:sldMk cId="354129002" sldId="256"/>
            <ac:spMk id="2" creationId="{8499CEB3-AC20-DD23-7305-8C938D0218E2}"/>
          </ac:spMkLst>
        </pc:spChg>
      </pc:sldChg>
      <pc:sldChg chg="modSp mod">
        <pc:chgData name="정해민" userId="c43181e0-4528-46ce-a704-969ea6ab2da0" providerId="ADAL" clId="{3B9314C5-6D61-4C08-996B-663D90FB958A}" dt="2022-10-08T14:58:38.499" v="644" actId="6549"/>
        <pc:sldMkLst>
          <pc:docMk/>
          <pc:sldMk cId="1504439129" sldId="257"/>
        </pc:sldMkLst>
        <pc:spChg chg="mod">
          <ac:chgData name="정해민" userId="c43181e0-4528-46ce-a704-969ea6ab2da0" providerId="ADAL" clId="{3B9314C5-6D61-4C08-996B-663D90FB958A}" dt="2022-10-08T14:57:28.227" v="628" actId="20577"/>
          <ac:spMkLst>
            <pc:docMk/>
            <pc:sldMk cId="1504439129" sldId="257"/>
            <ac:spMk id="2" creationId="{7A1FC10C-1B3B-16BB-3DA5-D581EBD55824}"/>
          </ac:spMkLst>
        </pc:spChg>
        <pc:spChg chg="mod">
          <ac:chgData name="정해민" userId="c43181e0-4528-46ce-a704-969ea6ab2da0" providerId="ADAL" clId="{3B9314C5-6D61-4C08-996B-663D90FB958A}" dt="2022-10-08T14:58:38.499" v="644" actId="6549"/>
          <ac:spMkLst>
            <pc:docMk/>
            <pc:sldMk cId="1504439129" sldId="257"/>
            <ac:spMk id="3" creationId="{C38A5704-31DB-3E3E-CE7C-7D3B0BC8F903}"/>
          </ac:spMkLst>
        </pc:spChg>
      </pc:sldChg>
      <pc:sldChg chg="modSp del mod">
        <pc:chgData name="정해민" userId="c43181e0-4528-46ce-a704-969ea6ab2da0" providerId="ADAL" clId="{3B9314C5-6D61-4C08-996B-663D90FB958A}" dt="2022-10-29T12:04:28.086" v="1589" actId="47"/>
        <pc:sldMkLst>
          <pc:docMk/>
          <pc:sldMk cId="2192347156" sldId="258"/>
        </pc:sldMkLst>
        <pc:spChg chg="mod">
          <ac:chgData name="정해민" userId="c43181e0-4528-46ce-a704-969ea6ab2da0" providerId="ADAL" clId="{3B9314C5-6D61-4C08-996B-663D90FB958A}" dt="2022-10-29T12:00:12.611" v="1448" actId="20577"/>
          <ac:spMkLst>
            <pc:docMk/>
            <pc:sldMk cId="2192347156" sldId="258"/>
            <ac:spMk id="2" creationId="{06BF36BB-07E4-41D4-4CA4-FBEB0473BD31}"/>
          </ac:spMkLst>
        </pc:spChg>
        <pc:spChg chg="mod">
          <ac:chgData name="정해민" userId="c43181e0-4528-46ce-a704-969ea6ab2da0" providerId="ADAL" clId="{3B9314C5-6D61-4C08-996B-663D90FB958A}" dt="2022-10-25T13:10:17.216" v="970" actId="20577"/>
          <ac:spMkLst>
            <pc:docMk/>
            <pc:sldMk cId="2192347156" sldId="258"/>
            <ac:spMk id="3" creationId="{8C0B178D-0532-5DBB-6DD1-883F864ED83C}"/>
          </ac:spMkLst>
        </pc:spChg>
      </pc:sldChg>
      <pc:sldChg chg="del">
        <pc:chgData name="정해민" userId="c43181e0-4528-46ce-a704-969ea6ab2da0" providerId="ADAL" clId="{3B9314C5-6D61-4C08-996B-663D90FB958A}" dt="2022-10-08T14:52:59.155" v="564" actId="47"/>
        <pc:sldMkLst>
          <pc:docMk/>
          <pc:sldMk cId="1601310700" sldId="259"/>
        </pc:sldMkLst>
      </pc:sldChg>
      <pc:sldChg chg="modSp del mod">
        <pc:chgData name="정해민" userId="c43181e0-4528-46ce-a704-969ea6ab2da0" providerId="ADAL" clId="{3B9314C5-6D61-4C08-996B-663D90FB958A}" dt="2022-10-08T14:43:21.759" v="179" actId="47"/>
        <pc:sldMkLst>
          <pc:docMk/>
          <pc:sldMk cId="2617779065" sldId="260"/>
        </pc:sldMkLst>
        <pc:spChg chg="mod">
          <ac:chgData name="정해민" userId="c43181e0-4528-46ce-a704-969ea6ab2da0" providerId="ADAL" clId="{3B9314C5-6D61-4C08-996B-663D90FB958A}" dt="2022-10-08T14:43:15.940" v="178" actId="20577"/>
          <ac:spMkLst>
            <pc:docMk/>
            <pc:sldMk cId="2617779065" sldId="260"/>
            <ac:spMk id="2" creationId="{762BE28E-DE2D-0CFE-998C-91C14046445A}"/>
          </ac:spMkLst>
        </pc:spChg>
      </pc:sldChg>
      <pc:sldChg chg="modSp del mod">
        <pc:chgData name="정해민" userId="c43181e0-4528-46ce-a704-969ea6ab2da0" providerId="ADAL" clId="{3B9314C5-6D61-4C08-996B-663D90FB958A}" dt="2022-10-31T15:20:36.365" v="4644" actId="47"/>
        <pc:sldMkLst>
          <pc:docMk/>
          <pc:sldMk cId="2063812243" sldId="261"/>
        </pc:sldMkLst>
        <pc:spChg chg="mod">
          <ac:chgData name="정해민" userId="c43181e0-4528-46ce-a704-969ea6ab2da0" providerId="ADAL" clId="{3B9314C5-6D61-4C08-996B-663D90FB958A}" dt="2022-10-08T14:53:03.938" v="583" actId="20577"/>
          <ac:spMkLst>
            <pc:docMk/>
            <pc:sldMk cId="2063812243" sldId="261"/>
            <ac:spMk id="2" creationId="{D7436A2A-AEDB-241F-9F66-9BFCF1D119C6}"/>
          </ac:spMkLst>
        </pc:spChg>
        <pc:spChg chg="mod">
          <ac:chgData name="정해민" userId="c43181e0-4528-46ce-a704-969ea6ab2da0" providerId="ADAL" clId="{3B9314C5-6D61-4C08-996B-663D90FB958A}" dt="2022-10-25T13:09:45.916" v="915" actId="20577"/>
          <ac:spMkLst>
            <pc:docMk/>
            <pc:sldMk cId="2063812243" sldId="261"/>
            <ac:spMk id="3" creationId="{03DB5261-A143-709C-78C8-7439A5A91CDD}"/>
          </ac:spMkLst>
        </pc:spChg>
      </pc:sldChg>
      <pc:sldChg chg="modSp del mod">
        <pc:chgData name="정해민" userId="c43181e0-4528-46ce-a704-969ea6ab2da0" providerId="ADAL" clId="{3B9314C5-6D61-4C08-996B-663D90FB958A}" dt="2022-10-31T15:20:37.364" v="4645" actId="47"/>
        <pc:sldMkLst>
          <pc:docMk/>
          <pc:sldMk cId="3388646217" sldId="262"/>
        </pc:sldMkLst>
        <pc:spChg chg="mod">
          <ac:chgData name="정해민" userId="c43181e0-4528-46ce-a704-969ea6ab2da0" providerId="ADAL" clId="{3B9314C5-6D61-4C08-996B-663D90FB958A}" dt="2022-10-08T14:57:23.515" v="627" actId="20577"/>
          <ac:spMkLst>
            <pc:docMk/>
            <pc:sldMk cId="3388646217" sldId="262"/>
            <ac:spMk id="2" creationId="{F9E8F9E3-6707-8560-AABD-DF25E72E70AA}"/>
          </ac:spMkLst>
        </pc:spChg>
      </pc:sldChg>
      <pc:sldChg chg="modSp del mod">
        <pc:chgData name="정해민" userId="c43181e0-4528-46ce-a704-969ea6ab2da0" providerId="ADAL" clId="{3B9314C5-6D61-4C08-996B-663D90FB958A}" dt="2022-10-29T11:48:59.065" v="1133" actId="47"/>
        <pc:sldMkLst>
          <pc:docMk/>
          <pc:sldMk cId="970005579" sldId="263"/>
        </pc:sldMkLst>
        <pc:spChg chg="mod">
          <ac:chgData name="정해민" userId="c43181e0-4528-46ce-a704-969ea6ab2da0" providerId="ADAL" clId="{3B9314C5-6D61-4C08-996B-663D90FB958A}" dt="2022-10-08T14:48:12.548" v="215" actId="20577"/>
          <ac:spMkLst>
            <pc:docMk/>
            <pc:sldMk cId="970005579" sldId="263"/>
            <ac:spMk id="2" creationId="{0E80A504-0E0E-D3B8-B73F-293DA10453FC}"/>
          </ac:spMkLst>
        </pc:spChg>
        <pc:spChg chg="mod">
          <ac:chgData name="정해민" userId="c43181e0-4528-46ce-a704-969ea6ab2da0" providerId="ADAL" clId="{3B9314C5-6D61-4C08-996B-663D90FB958A}" dt="2022-10-25T13:06:49.326" v="728" actId="20577"/>
          <ac:spMkLst>
            <pc:docMk/>
            <pc:sldMk cId="970005579" sldId="263"/>
            <ac:spMk id="3" creationId="{3A1CF2C0-63A7-DBE7-4C0A-DC90B9A1AE68}"/>
          </ac:spMkLst>
        </pc:spChg>
      </pc:sldChg>
      <pc:sldChg chg="del">
        <pc:chgData name="정해민" userId="c43181e0-4528-46ce-a704-969ea6ab2da0" providerId="ADAL" clId="{3B9314C5-6D61-4C08-996B-663D90FB958A}" dt="2022-10-08T14:52:57.956" v="563" actId="47"/>
        <pc:sldMkLst>
          <pc:docMk/>
          <pc:sldMk cId="2350636943" sldId="264"/>
        </pc:sldMkLst>
      </pc:sldChg>
      <pc:sldChg chg="addSp delSp modSp new mod">
        <pc:chgData name="정해민" userId="c43181e0-4528-46ce-a704-969ea6ab2da0" providerId="ADAL" clId="{3B9314C5-6D61-4C08-996B-663D90FB958A}" dt="2022-11-03T16:00:35.436" v="10532" actId="6549"/>
        <pc:sldMkLst>
          <pc:docMk/>
          <pc:sldMk cId="1578216667" sldId="265"/>
        </pc:sldMkLst>
        <pc:spChg chg="mod">
          <ac:chgData name="정해민" userId="c43181e0-4528-46ce-a704-969ea6ab2da0" providerId="ADAL" clId="{3B9314C5-6D61-4C08-996B-663D90FB958A}" dt="2022-10-31T14:58:59.125" v="4135" actId="2711"/>
          <ac:spMkLst>
            <pc:docMk/>
            <pc:sldMk cId="1578216667" sldId="265"/>
            <ac:spMk id="2" creationId="{A9D41558-3D3C-262A-92DF-D481FFD4C148}"/>
          </ac:spMkLst>
        </pc:spChg>
        <pc:spChg chg="mod">
          <ac:chgData name="정해민" userId="c43181e0-4528-46ce-a704-969ea6ab2da0" providerId="ADAL" clId="{3B9314C5-6D61-4C08-996B-663D90FB958A}" dt="2022-11-03T16:00:35.436" v="10532" actId="6549"/>
          <ac:spMkLst>
            <pc:docMk/>
            <pc:sldMk cId="1578216667" sldId="265"/>
            <ac:spMk id="3" creationId="{5CB67340-11FE-3886-87A4-6F3788B25331}"/>
          </ac:spMkLst>
        </pc:spChg>
        <pc:spChg chg="add del mod">
          <ac:chgData name="정해민" userId="c43181e0-4528-46ce-a704-969ea6ab2da0" providerId="ADAL" clId="{3B9314C5-6D61-4C08-996B-663D90FB958A}" dt="2022-10-31T14:24:17.810" v="3055" actId="478"/>
          <ac:spMkLst>
            <pc:docMk/>
            <pc:sldMk cId="1578216667" sldId="265"/>
            <ac:spMk id="7" creationId="{AF44CA36-9078-7D1B-0817-E4F0C3963BE0}"/>
          </ac:spMkLst>
        </pc:spChg>
        <pc:spChg chg="add del mod">
          <ac:chgData name="정해민" userId="c43181e0-4528-46ce-a704-969ea6ab2da0" providerId="ADAL" clId="{3B9314C5-6D61-4C08-996B-663D90FB958A}" dt="2022-10-31T14:02:04.265" v="2325" actId="478"/>
          <ac:spMkLst>
            <pc:docMk/>
            <pc:sldMk cId="1578216667" sldId="265"/>
            <ac:spMk id="8" creationId="{7BF30F98-BA7A-659A-614E-9A1A205CE9CF}"/>
          </ac:spMkLst>
        </pc:spChg>
        <pc:spChg chg="add mod">
          <ac:chgData name="정해민" userId="c43181e0-4528-46ce-a704-969ea6ab2da0" providerId="ADAL" clId="{3B9314C5-6D61-4C08-996B-663D90FB958A}" dt="2022-10-31T14:04:33.956" v="2398" actId="20577"/>
          <ac:spMkLst>
            <pc:docMk/>
            <pc:sldMk cId="1578216667" sldId="265"/>
            <ac:spMk id="11" creationId="{07D18830-834E-1F6F-2BAE-0DE004954D8F}"/>
          </ac:spMkLst>
        </pc:spChg>
        <pc:spChg chg="add del mod">
          <ac:chgData name="정해민" userId="c43181e0-4528-46ce-a704-969ea6ab2da0" providerId="ADAL" clId="{3B9314C5-6D61-4C08-996B-663D90FB958A}" dt="2022-10-31T14:25:18.085" v="3066" actId="478"/>
          <ac:spMkLst>
            <pc:docMk/>
            <pc:sldMk cId="1578216667" sldId="265"/>
            <ac:spMk id="16" creationId="{28738B9F-88D3-2541-6CE7-C2F9C0E3CE88}"/>
          </ac:spMkLst>
        </pc:spChg>
        <pc:spChg chg="add mod">
          <ac:chgData name="정해민" userId="c43181e0-4528-46ce-a704-969ea6ab2da0" providerId="ADAL" clId="{3B9314C5-6D61-4C08-996B-663D90FB958A}" dt="2022-10-31T15:28:36.475" v="4709" actId="255"/>
          <ac:spMkLst>
            <pc:docMk/>
            <pc:sldMk cId="1578216667" sldId="265"/>
            <ac:spMk id="17" creationId="{A0BDBA3D-9636-61C8-1720-E9CD2BC5DB08}"/>
          </ac:spMkLst>
        </pc:spChg>
        <pc:spChg chg="add mod">
          <ac:chgData name="정해민" userId="c43181e0-4528-46ce-a704-969ea6ab2da0" providerId="ADAL" clId="{3B9314C5-6D61-4C08-996B-663D90FB958A}" dt="2022-10-31T15:47:28.924" v="4804" actId="1076"/>
          <ac:spMkLst>
            <pc:docMk/>
            <pc:sldMk cId="1578216667" sldId="265"/>
            <ac:spMk id="19" creationId="{49C475EF-CB15-93A3-30F9-54F17B1FAA4F}"/>
          </ac:spMkLst>
        </pc:spChg>
        <pc:picChg chg="add mod">
          <ac:chgData name="정해민" userId="c43181e0-4528-46ce-a704-969ea6ab2da0" providerId="ADAL" clId="{3B9314C5-6D61-4C08-996B-663D90FB958A}" dt="2022-10-31T14:03:22.846" v="2336" actId="1076"/>
          <ac:picMkLst>
            <pc:docMk/>
            <pc:sldMk cId="1578216667" sldId="265"/>
            <ac:picMk id="10" creationId="{3295CFE3-45F6-AF55-FE68-2E1D76777D78}"/>
          </ac:picMkLst>
        </pc:picChg>
        <pc:picChg chg="add mod">
          <ac:chgData name="정해민" userId="c43181e0-4528-46ce-a704-969ea6ab2da0" providerId="ADAL" clId="{3B9314C5-6D61-4C08-996B-663D90FB958A}" dt="2022-10-31T14:59:16.657" v="4136" actId="1076"/>
          <ac:picMkLst>
            <pc:docMk/>
            <pc:sldMk cId="1578216667" sldId="265"/>
            <ac:picMk id="13" creationId="{465EA421-7713-20AA-11E2-D5299360CC12}"/>
          </ac:picMkLst>
        </pc:picChg>
        <pc:picChg chg="add del mod">
          <ac:chgData name="정해민" userId="c43181e0-4528-46ce-a704-969ea6ab2da0" providerId="ADAL" clId="{3B9314C5-6D61-4C08-996B-663D90FB958A}" dt="2022-10-31T15:01:12.285" v="4196" actId="21"/>
          <ac:picMkLst>
            <pc:docMk/>
            <pc:sldMk cId="1578216667" sldId="265"/>
            <ac:picMk id="15" creationId="{4AE19807-579F-2043-F2CE-04A3B53AB7E2}"/>
          </ac:picMkLst>
        </pc:picChg>
        <pc:picChg chg="add mod">
          <ac:chgData name="정해민" userId="c43181e0-4528-46ce-a704-969ea6ab2da0" providerId="ADAL" clId="{3B9314C5-6D61-4C08-996B-663D90FB958A}" dt="2022-10-31T15:10:22.676" v="4447" actId="14100"/>
          <ac:picMkLst>
            <pc:docMk/>
            <pc:sldMk cId="1578216667" sldId="265"/>
            <ac:picMk id="18" creationId="{3668F361-7173-D220-A8C6-5E8AB56ACA33}"/>
          </ac:picMkLst>
        </pc:picChg>
      </pc:sldChg>
      <pc:sldChg chg="del">
        <pc:chgData name="정해민" userId="c43181e0-4528-46ce-a704-969ea6ab2da0" providerId="ADAL" clId="{3B9314C5-6D61-4C08-996B-663D90FB958A}" dt="2022-10-08T14:40:19.223" v="171" actId="47"/>
        <pc:sldMkLst>
          <pc:docMk/>
          <pc:sldMk cId="2470349984" sldId="265"/>
        </pc:sldMkLst>
      </pc:sldChg>
      <pc:sldChg chg="modSp new del mod">
        <pc:chgData name="정해민" userId="c43181e0-4528-46ce-a704-969ea6ab2da0" providerId="ADAL" clId="{3B9314C5-6D61-4C08-996B-663D90FB958A}" dt="2022-10-31T15:20:38.511" v="4646" actId="47"/>
        <pc:sldMkLst>
          <pc:docMk/>
          <pc:sldMk cId="1892335704" sldId="266"/>
        </pc:sldMkLst>
        <pc:spChg chg="mod">
          <ac:chgData name="정해민" userId="c43181e0-4528-46ce-a704-969ea6ab2da0" providerId="ADAL" clId="{3B9314C5-6D61-4C08-996B-663D90FB958A}" dt="2022-10-08T14:59:56.459" v="659" actId="20577"/>
          <ac:spMkLst>
            <pc:docMk/>
            <pc:sldMk cId="1892335704" sldId="266"/>
            <ac:spMk id="2" creationId="{9EEF6548-FA99-E515-256A-8752D65A795F}"/>
          </ac:spMkLst>
        </pc:spChg>
      </pc:sldChg>
      <pc:sldChg chg="new del">
        <pc:chgData name="정해민" userId="c43181e0-4528-46ce-a704-969ea6ab2da0" providerId="ADAL" clId="{3B9314C5-6D61-4C08-996B-663D90FB958A}" dt="2022-10-25T13:02:06.046" v="661" actId="47"/>
        <pc:sldMkLst>
          <pc:docMk/>
          <pc:sldMk cId="1905465762" sldId="267"/>
        </pc:sldMkLst>
      </pc:sldChg>
      <pc:sldChg chg="modSp new del mod">
        <pc:chgData name="정해민" userId="c43181e0-4528-46ce-a704-969ea6ab2da0" providerId="ADAL" clId="{3B9314C5-6D61-4C08-996B-663D90FB958A}" dt="2022-10-31T15:20:41.025" v="4648" actId="47"/>
        <pc:sldMkLst>
          <pc:docMk/>
          <pc:sldMk cId="1923831398" sldId="267"/>
        </pc:sldMkLst>
        <pc:spChg chg="mod">
          <ac:chgData name="정해민" userId="c43181e0-4528-46ce-a704-969ea6ab2da0" providerId="ADAL" clId="{3B9314C5-6D61-4C08-996B-663D90FB958A}" dt="2022-10-25T13:02:11.246" v="675" actId="20577"/>
          <ac:spMkLst>
            <pc:docMk/>
            <pc:sldMk cId="1923831398" sldId="267"/>
            <ac:spMk id="2" creationId="{94C71068-D377-1AA4-48DE-1C5AF5B9C7E3}"/>
          </ac:spMkLst>
        </pc:spChg>
      </pc:sldChg>
      <pc:sldChg chg="del">
        <pc:chgData name="정해민" userId="c43181e0-4528-46ce-a704-969ea6ab2da0" providerId="ADAL" clId="{3B9314C5-6D61-4C08-996B-663D90FB958A}" dt="2022-10-30T15:29:19.566" v="1590" actId="47"/>
        <pc:sldMkLst>
          <pc:docMk/>
          <pc:sldMk cId="371210651" sldId="268"/>
        </pc:sldMkLst>
      </pc:sldChg>
      <pc:sldChg chg="new del">
        <pc:chgData name="정해민" userId="c43181e0-4528-46ce-a704-969ea6ab2da0" providerId="ADAL" clId="{3B9314C5-6D61-4C08-996B-663D90FB958A}" dt="2022-10-30T15:50:59.845" v="1639" actId="47"/>
        <pc:sldMkLst>
          <pc:docMk/>
          <pc:sldMk cId="2932251732" sldId="269"/>
        </pc:sldMkLst>
      </pc:sldChg>
      <pc:sldChg chg="modSp add del mod">
        <pc:chgData name="정해민" userId="c43181e0-4528-46ce-a704-969ea6ab2da0" providerId="ADAL" clId="{3B9314C5-6D61-4C08-996B-663D90FB958A}" dt="2022-10-29T12:04:23.459" v="1588" actId="47"/>
        <pc:sldMkLst>
          <pc:docMk/>
          <pc:sldMk cId="609840672" sldId="270"/>
        </pc:sldMkLst>
        <pc:spChg chg="mod">
          <ac:chgData name="정해민" userId="c43181e0-4528-46ce-a704-969ea6ab2da0" providerId="ADAL" clId="{3B9314C5-6D61-4C08-996B-663D90FB958A}" dt="2022-10-29T12:03:35.386" v="1532" actId="20577"/>
          <ac:spMkLst>
            <pc:docMk/>
            <pc:sldMk cId="609840672" sldId="270"/>
            <ac:spMk id="3" creationId="{5CB67340-11FE-3886-87A4-6F3788B25331}"/>
          </ac:spMkLst>
        </pc:spChg>
      </pc:sldChg>
      <pc:sldChg chg="modSp add mod">
        <pc:chgData name="정해민" userId="c43181e0-4528-46ce-a704-969ea6ab2da0" providerId="ADAL" clId="{3B9314C5-6D61-4C08-996B-663D90FB958A}" dt="2022-10-30T16:11:11.063" v="2321" actId="20577"/>
        <pc:sldMkLst>
          <pc:docMk/>
          <pc:sldMk cId="2478783777" sldId="271"/>
        </pc:sldMkLst>
        <pc:spChg chg="mod">
          <ac:chgData name="정해민" userId="c43181e0-4528-46ce-a704-969ea6ab2da0" providerId="ADAL" clId="{3B9314C5-6D61-4C08-996B-663D90FB958A}" dt="2022-10-30T16:06:41.962" v="1972" actId="20577"/>
          <ac:spMkLst>
            <pc:docMk/>
            <pc:sldMk cId="2478783777" sldId="271"/>
            <ac:spMk id="2" creationId="{A9D41558-3D3C-262A-92DF-D481FFD4C148}"/>
          </ac:spMkLst>
        </pc:spChg>
        <pc:spChg chg="mod">
          <ac:chgData name="정해민" userId="c43181e0-4528-46ce-a704-969ea6ab2da0" providerId="ADAL" clId="{3B9314C5-6D61-4C08-996B-663D90FB958A}" dt="2022-10-30T16:11:11.063" v="2321" actId="20577"/>
          <ac:spMkLst>
            <pc:docMk/>
            <pc:sldMk cId="2478783777" sldId="271"/>
            <ac:spMk id="3" creationId="{5CB67340-11FE-3886-87A4-6F3788B25331}"/>
          </ac:spMkLst>
        </pc:spChg>
      </pc:sldChg>
      <pc:sldChg chg="modSp new del mod">
        <pc:chgData name="정해민" userId="c43181e0-4528-46ce-a704-969ea6ab2da0" providerId="ADAL" clId="{3B9314C5-6D61-4C08-996B-663D90FB958A}" dt="2022-10-31T15:20:40.094" v="4647" actId="47"/>
        <pc:sldMkLst>
          <pc:docMk/>
          <pc:sldMk cId="587362398" sldId="272"/>
        </pc:sldMkLst>
        <pc:spChg chg="mod">
          <ac:chgData name="정해민" userId="c43181e0-4528-46ce-a704-969ea6ab2da0" providerId="ADAL" clId="{3B9314C5-6D61-4C08-996B-663D90FB958A}" dt="2022-10-30T15:29:30.162" v="1634" actId="20577"/>
          <ac:spMkLst>
            <pc:docMk/>
            <pc:sldMk cId="587362398" sldId="272"/>
            <ac:spMk id="2" creationId="{14741777-F9DA-71FB-9CEA-D9A0A1B8BC19}"/>
          </ac:spMkLst>
        </pc:spChg>
      </pc:sldChg>
      <pc:sldChg chg="new del">
        <pc:chgData name="정해민" userId="c43181e0-4528-46ce-a704-969ea6ab2da0" providerId="ADAL" clId="{3B9314C5-6D61-4C08-996B-663D90FB958A}" dt="2022-10-30T15:45:31.825" v="1637" actId="47"/>
        <pc:sldMkLst>
          <pc:docMk/>
          <pc:sldMk cId="1448749051" sldId="273"/>
        </pc:sldMkLst>
      </pc:sldChg>
      <pc:sldChg chg="modSp add mod">
        <pc:chgData name="정해민" userId="c43181e0-4528-46ce-a704-969ea6ab2da0" providerId="ADAL" clId="{3B9314C5-6D61-4C08-996B-663D90FB958A}" dt="2022-10-30T15:51:14.811" v="1663" actId="20577"/>
        <pc:sldMkLst>
          <pc:docMk/>
          <pc:sldMk cId="1961250701" sldId="274"/>
        </pc:sldMkLst>
        <pc:spChg chg="mod">
          <ac:chgData name="정해민" userId="c43181e0-4528-46ce-a704-969ea6ab2da0" providerId="ADAL" clId="{3B9314C5-6D61-4C08-996B-663D90FB958A}" dt="2022-10-30T15:51:14.811" v="1663" actId="20577"/>
          <ac:spMkLst>
            <pc:docMk/>
            <pc:sldMk cId="1961250701" sldId="274"/>
            <ac:spMk id="2" creationId="{A9D41558-3D3C-262A-92DF-D481FFD4C148}"/>
          </ac:spMkLst>
        </pc:spChg>
      </pc:sldChg>
      <pc:sldChg chg="modSp add mod">
        <pc:chgData name="정해민" userId="c43181e0-4528-46ce-a704-969ea6ab2da0" providerId="ADAL" clId="{3B9314C5-6D61-4C08-996B-663D90FB958A}" dt="2022-10-30T15:54:20.921" v="1902" actId="20577"/>
        <pc:sldMkLst>
          <pc:docMk/>
          <pc:sldMk cId="3256889017" sldId="275"/>
        </pc:sldMkLst>
        <pc:spChg chg="mod">
          <ac:chgData name="정해민" userId="c43181e0-4528-46ce-a704-969ea6ab2da0" providerId="ADAL" clId="{3B9314C5-6D61-4C08-996B-663D90FB958A}" dt="2022-10-30T15:51:33.198" v="1686" actId="20577"/>
          <ac:spMkLst>
            <pc:docMk/>
            <pc:sldMk cId="3256889017" sldId="275"/>
            <ac:spMk id="2" creationId="{A9D41558-3D3C-262A-92DF-D481FFD4C148}"/>
          </ac:spMkLst>
        </pc:spChg>
        <pc:spChg chg="mod">
          <ac:chgData name="정해민" userId="c43181e0-4528-46ce-a704-969ea6ab2da0" providerId="ADAL" clId="{3B9314C5-6D61-4C08-996B-663D90FB958A}" dt="2022-10-30T15:54:20.921" v="1902" actId="20577"/>
          <ac:spMkLst>
            <pc:docMk/>
            <pc:sldMk cId="3256889017" sldId="275"/>
            <ac:spMk id="3" creationId="{5CB67340-11FE-3886-87A4-6F3788B25331}"/>
          </ac:spMkLst>
        </pc:spChg>
      </pc:sldChg>
      <pc:sldChg chg="addSp modSp mod">
        <pc:chgData name="정해민" userId="c43181e0-4528-46ce-a704-969ea6ab2da0" providerId="ADAL" clId="{3B9314C5-6D61-4C08-996B-663D90FB958A}" dt="2022-10-31T15:51:28.544" v="4816" actId="20577"/>
        <pc:sldMkLst>
          <pc:docMk/>
          <pc:sldMk cId="888163426" sldId="276"/>
        </pc:sldMkLst>
        <pc:spChg chg="mod">
          <ac:chgData name="정해민" userId="c43181e0-4528-46ce-a704-969ea6ab2da0" providerId="ADAL" clId="{3B9314C5-6D61-4C08-996B-663D90FB958A}" dt="2022-10-31T14:36:49.765" v="3568" actId="20577"/>
          <ac:spMkLst>
            <pc:docMk/>
            <pc:sldMk cId="888163426" sldId="276"/>
            <ac:spMk id="2" creationId="{A9D41558-3D3C-262A-92DF-D481FFD4C148}"/>
          </ac:spMkLst>
        </pc:spChg>
        <pc:spChg chg="mod">
          <ac:chgData name="정해민" userId="c43181e0-4528-46ce-a704-969ea6ab2da0" providerId="ADAL" clId="{3B9314C5-6D61-4C08-996B-663D90FB958A}" dt="2022-10-31T15:51:28.544" v="4816" actId="20577"/>
          <ac:spMkLst>
            <pc:docMk/>
            <pc:sldMk cId="888163426" sldId="276"/>
            <ac:spMk id="3" creationId="{5CB67340-11FE-3886-87A4-6F3788B25331}"/>
          </ac:spMkLst>
        </pc:spChg>
        <pc:spChg chg="add mod">
          <ac:chgData name="정해민" userId="c43181e0-4528-46ce-a704-969ea6ab2da0" providerId="ADAL" clId="{3B9314C5-6D61-4C08-996B-663D90FB958A}" dt="2022-10-31T15:30:39.376" v="4711" actId="1076"/>
          <ac:spMkLst>
            <pc:docMk/>
            <pc:sldMk cId="888163426" sldId="276"/>
            <ac:spMk id="9" creationId="{D57AA154-ACD0-CA0D-D2EF-B38D86ED97FE}"/>
          </ac:spMkLst>
        </pc:spChg>
        <pc:spChg chg="add mod">
          <ac:chgData name="정해민" userId="c43181e0-4528-46ce-a704-969ea6ab2da0" providerId="ADAL" clId="{3B9314C5-6D61-4C08-996B-663D90FB958A}" dt="2022-10-31T14:50:48.665" v="3917" actId="20577"/>
          <ac:spMkLst>
            <pc:docMk/>
            <pc:sldMk cId="888163426" sldId="276"/>
            <ac:spMk id="12" creationId="{A9A2E474-6453-B6C6-522F-40BA57C7C558}"/>
          </ac:spMkLst>
        </pc:spChg>
        <pc:picChg chg="add mod">
          <ac:chgData name="정해민" userId="c43181e0-4528-46ce-a704-969ea6ab2da0" providerId="ADAL" clId="{3B9314C5-6D61-4C08-996B-663D90FB958A}" dt="2022-10-31T15:30:39.376" v="4711" actId="1076"/>
          <ac:picMkLst>
            <pc:docMk/>
            <pc:sldMk cId="888163426" sldId="276"/>
            <ac:picMk id="8" creationId="{D8116CE5-6546-04E9-8457-7D87350EEDFA}"/>
          </ac:picMkLst>
        </pc:picChg>
        <pc:picChg chg="add mod">
          <ac:chgData name="정해민" userId="c43181e0-4528-46ce-a704-969ea6ab2da0" providerId="ADAL" clId="{3B9314C5-6D61-4C08-996B-663D90FB958A}" dt="2022-10-31T14:50:08.069" v="3858" actId="1076"/>
          <ac:picMkLst>
            <pc:docMk/>
            <pc:sldMk cId="888163426" sldId="276"/>
            <ac:picMk id="11" creationId="{440A7C80-7491-F3B3-0FE0-99D0A99C1AB6}"/>
          </ac:picMkLst>
        </pc:picChg>
      </pc:sldChg>
      <pc:sldChg chg="modSp mod">
        <pc:chgData name="정해민" userId="c43181e0-4528-46ce-a704-969ea6ab2da0" providerId="ADAL" clId="{3B9314C5-6D61-4C08-996B-663D90FB958A}" dt="2022-11-02T15:29:39.314" v="9837" actId="2710"/>
        <pc:sldMkLst>
          <pc:docMk/>
          <pc:sldMk cId="597894968" sldId="277"/>
        </pc:sldMkLst>
        <pc:spChg chg="mod">
          <ac:chgData name="정해민" userId="c43181e0-4528-46ce-a704-969ea6ab2da0" providerId="ADAL" clId="{3B9314C5-6D61-4C08-996B-663D90FB958A}" dt="2022-10-31T14:58:46.715" v="4134" actId="120"/>
          <ac:spMkLst>
            <pc:docMk/>
            <pc:sldMk cId="597894968" sldId="277"/>
            <ac:spMk id="2" creationId="{A9D41558-3D3C-262A-92DF-D481FFD4C148}"/>
          </ac:spMkLst>
        </pc:spChg>
        <pc:spChg chg="mod">
          <ac:chgData name="정해민" userId="c43181e0-4528-46ce-a704-969ea6ab2da0" providerId="ADAL" clId="{3B9314C5-6D61-4C08-996B-663D90FB958A}" dt="2022-11-02T15:29:39.314" v="9837" actId="2710"/>
          <ac:spMkLst>
            <pc:docMk/>
            <pc:sldMk cId="597894968" sldId="277"/>
            <ac:spMk id="3" creationId="{5CB67340-11FE-3886-87A4-6F3788B25331}"/>
          </ac:spMkLst>
        </pc:spChg>
      </pc:sldChg>
      <pc:sldChg chg="modSp">
        <pc:chgData name="정해민" userId="c43181e0-4528-46ce-a704-969ea6ab2da0" providerId="ADAL" clId="{3B9314C5-6D61-4C08-996B-663D90FB958A}" dt="2022-11-03T16:29:13.566" v="10559" actId="20577"/>
        <pc:sldMkLst>
          <pc:docMk/>
          <pc:sldMk cId="3484570337" sldId="277"/>
        </pc:sldMkLst>
        <pc:spChg chg="mod">
          <ac:chgData name="정해민" userId="c43181e0-4528-46ce-a704-969ea6ab2da0" providerId="ADAL" clId="{3B9314C5-6D61-4C08-996B-663D90FB958A}" dt="2022-11-03T16:29:13.566" v="10559" actId="20577"/>
          <ac:spMkLst>
            <pc:docMk/>
            <pc:sldMk cId="3484570337" sldId="277"/>
            <ac:spMk id="3" creationId="{5CB67340-11FE-3886-87A4-6F3788B25331}"/>
          </ac:spMkLst>
        </pc:spChg>
      </pc:sldChg>
      <pc:sldChg chg="delSp modSp mod">
        <pc:chgData name="정해민" userId="c43181e0-4528-46ce-a704-969ea6ab2da0" providerId="ADAL" clId="{3B9314C5-6D61-4C08-996B-663D90FB958A}" dt="2022-11-02T15:29:35.836" v="9836" actId="2710"/>
        <pc:sldMkLst>
          <pc:docMk/>
          <pc:sldMk cId="3787018122" sldId="278"/>
        </pc:sldMkLst>
        <pc:spChg chg="mod">
          <ac:chgData name="정해민" userId="c43181e0-4528-46ce-a704-969ea6ab2da0" providerId="ADAL" clId="{3B9314C5-6D61-4C08-996B-663D90FB958A}" dt="2022-10-31T14:58:41.637" v="4132" actId="120"/>
          <ac:spMkLst>
            <pc:docMk/>
            <pc:sldMk cId="3787018122" sldId="278"/>
            <ac:spMk id="2" creationId="{A9D41558-3D3C-262A-92DF-D481FFD4C148}"/>
          </ac:spMkLst>
        </pc:spChg>
        <pc:spChg chg="mod">
          <ac:chgData name="정해민" userId="c43181e0-4528-46ce-a704-969ea6ab2da0" providerId="ADAL" clId="{3B9314C5-6D61-4C08-996B-663D90FB958A}" dt="2022-11-02T15:29:35.836" v="9836" actId="2710"/>
          <ac:spMkLst>
            <pc:docMk/>
            <pc:sldMk cId="3787018122" sldId="278"/>
            <ac:spMk id="3" creationId="{5CB67340-11FE-3886-87A4-6F3788B25331}"/>
          </ac:spMkLst>
        </pc:spChg>
        <pc:spChg chg="del">
          <ac:chgData name="정해민" userId="c43181e0-4528-46ce-a704-969ea6ab2da0" providerId="ADAL" clId="{3B9314C5-6D61-4C08-996B-663D90FB958A}" dt="2022-10-31T14:39:24.328" v="3718" actId="478"/>
          <ac:spMkLst>
            <pc:docMk/>
            <pc:sldMk cId="3787018122" sldId="278"/>
            <ac:spMk id="7" creationId="{432B3C16-5DB7-A094-16AA-FE5454003D0C}"/>
          </ac:spMkLst>
        </pc:spChg>
      </pc:sldChg>
      <pc:sldChg chg="delSp modSp mod">
        <pc:chgData name="정해민" userId="c43181e0-4528-46ce-a704-969ea6ab2da0" providerId="ADAL" clId="{3B9314C5-6D61-4C08-996B-663D90FB958A}" dt="2022-11-02T15:29:31.034" v="9835" actId="2710"/>
        <pc:sldMkLst>
          <pc:docMk/>
          <pc:sldMk cId="658588008" sldId="279"/>
        </pc:sldMkLst>
        <pc:spChg chg="mod">
          <ac:chgData name="정해민" userId="c43181e0-4528-46ce-a704-969ea6ab2da0" providerId="ADAL" clId="{3B9314C5-6D61-4C08-996B-663D90FB958A}" dt="2022-10-31T15:03:56.355" v="4302" actId="6549"/>
          <ac:spMkLst>
            <pc:docMk/>
            <pc:sldMk cId="658588008" sldId="279"/>
            <ac:spMk id="2" creationId="{A9D41558-3D3C-262A-92DF-D481FFD4C148}"/>
          </ac:spMkLst>
        </pc:spChg>
        <pc:spChg chg="mod">
          <ac:chgData name="정해민" userId="c43181e0-4528-46ce-a704-969ea6ab2da0" providerId="ADAL" clId="{3B9314C5-6D61-4C08-996B-663D90FB958A}" dt="2022-11-02T15:29:31.034" v="9835" actId="2710"/>
          <ac:spMkLst>
            <pc:docMk/>
            <pc:sldMk cId="658588008" sldId="279"/>
            <ac:spMk id="3" creationId="{5CB67340-11FE-3886-87A4-6F3788B25331}"/>
          </ac:spMkLst>
        </pc:spChg>
        <pc:spChg chg="del mod">
          <ac:chgData name="정해민" userId="c43181e0-4528-46ce-a704-969ea6ab2da0" providerId="ADAL" clId="{3B9314C5-6D61-4C08-996B-663D90FB958A}" dt="2022-10-31T15:02:30.135" v="4277" actId="478"/>
          <ac:spMkLst>
            <pc:docMk/>
            <pc:sldMk cId="658588008" sldId="279"/>
            <ac:spMk id="7" creationId="{B61DD930-2DED-3C86-AA25-0CED171F0B8A}"/>
          </ac:spMkLst>
        </pc:spChg>
        <pc:spChg chg="del">
          <ac:chgData name="정해민" userId="c43181e0-4528-46ce-a704-969ea6ab2da0" providerId="ADAL" clId="{3B9314C5-6D61-4C08-996B-663D90FB958A}" dt="2022-10-31T14:41:03.825" v="3757" actId="478"/>
          <ac:spMkLst>
            <pc:docMk/>
            <pc:sldMk cId="658588008" sldId="279"/>
            <ac:spMk id="8" creationId="{AD9566A0-260D-5E36-E4FD-6FDEA05F2B4E}"/>
          </ac:spMkLst>
        </pc:spChg>
      </pc:sldChg>
      <pc:sldChg chg="addSp delSp modSp mod">
        <pc:chgData name="정해민" userId="c43181e0-4528-46ce-a704-969ea6ab2da0" providerId="ADAL" clId="{3B9314C5-6D61-4C08-996B-663D90FB958A}" dt="2022-11-02T15:29:21.894" v="9834" actId="1076"/>
        <pc:sldMkLst>
          <pc:docMk/>
          <pc:sldMk cId="3843036580" sldId="280"/>
        </pc:sldMkLst>
        <pc:spChg chg="mod">
          <ac:chgData name="정해민" userId="c43181e0-4528-46ce-a704-969ea6ab2da0" providerId="ADAL" clId="{3B9314C5-6D61-4C08-996B-663D90FB958A}" dt="2022-10-31T15:31:17.748" v="4732" actId="6549"/>
          <ac:spMkLst>
            <pc:docMk/>
            <pc:sldMk cId="3843036580" sldId="280"/>
            <ac:spMk id="2" creationId="{A9D41558-3D3C-262A-92DF-D481FFD4C148}"/>
          </ac:spMkLst>
        </pc:spChg>
        <pc:spChg chg="mod">
          <ac:chgData name="정해민" userId="c43181e0-4528-46ce-a704-969ea6ab2da0" providerId="ADAL" clId="{3B9314C5-6D61-4C08-996B-663D90FB958A}" dt="2022-10-31T15:06:08.248" v="4352" actId="20577"/>
          <ac:spMkLst>
            <pc:docMk/>
            <pc:sldMk cId="3843036580" sldId="280"/>
            <ac:spMk id="3" creationId="{5CB67340-11FE-3886-87A4-6F3788B25331}"/>
          </ac:spMkLst>
        </pc:spChg>
        <pc:spChg chg="add mod">
          <ac:chgData name="정해민" userId="c43181e0-4528-46ce-a704-969ea6ab2da0" providerId="ADAL" clId="{3B9314C5-6D61-4C08-996B-663D90FB958A}" dt="2022-11-02T15:29:21.894" v="9834" actId="1076"/>
          <ac:spMkLst>
            <pc:docMk/>
            <pc:sldMk cId="3843036580" sldId="280"/>
            <ac:spMk id="10" creationId="{92928C90-DC6A-0A0C-275F-C05449348BB2}"/>
          </ac:spMkLst>
        </pc:spChg>
        <pc:spChg chg="mod">
          <ac:chgData name="정해민" userId="c43181e0-4528-46ce-a704-969ea6ab2da0" providerId="ADAL" clId="{3B9314C5-6D61-4C08-996B-663D90FB958A}" dt="2022-11-02T15:29:14.016" v="9833" actId="1076"/>
          <ac:spMkLst>
            <pc:docMk/>
            <pc:sldMk cId="3843036580" sldId="280"/>
            <ac:spMk id="13" creationId="{D8FABCD9-4EFC-BD99-72D7-CD39A918396B}"/>
          </ac:spMkLst>
        </pc:spChg>
        <pc:picChg chg="add del mod">
          <ac:chgData name="정해민" userId="c43181e0-4528-46ce-a704-969ea6ab2da0" providerId="ADAL" clId="{3B9314C5-6D61-4C08-996B-663D90FB958A}" dt="2022-10-31T15:12:02.043" v="4505" actId="478"/>
          <ac:picMkLst>
            <pc:docMk/>
            <pc:sldMk cId="3843036580" sldId="280"/>
            <ac:picMk id="7" creationId="{3E3F31AA-DECA-E7E6-9DC7-B53B19576664}"/>
          </ac:picMkLst>
        </pc:picChg>
        <pc:picChg chg="add mod">
          <ac:chgData name="정해민" userId="c43181e0-4528-46ce-a704-969ea6ab2da0" providerId="ADAL" clId="{3B9314C5-6D61-4C08-996B-663D90FB958A}" dt="2022-11-02T15:29:21.894" v="9834" actId="1076"/>
          <ac:picMkLst>
            <pc:docMk/>
            <pc:sldMk cId="3843036580" sldId="280"/>
            <ac:picMk id="9" creationId="{ECE49272-70BB-17A7-A4E8-B6753FA732A8}"/>
          </ac:picMkLst>
        </pc:picChg>
        <pc:picChg chg="mod ord">
          <ac:chgData name="정해민" userId="c43181e0-4528-46ce-a704-969ea6ab2da0" providerId="ADAL" clId="{3B9314C5-6D61-4C08-996B-663D90FB958A}" dt="2022-11-02T15:29:08.795" v="9832" actId="167"/>
          <ac:picMkLst>
            <pc:docMk/>
            <pc:sldMk cId="3843036580" sldId="280"/>
            <ac:picMk id="15" creationId="{415339D8-C3B0-42E0-F817-AA127D883032}"/>
          </ac:picMkLst>
        </pc:picChg>
      </pc:sldChg>
      <pc:sldChg chg="addSp modSp del mod">
        <pc:chgData name="정해민" userId="c43181e0-4528-46ce-a704-969ea6ab2da0" providerId="ADAL" clId="{3B9314C5-6D61-4C08-996B-663D90FB958A}" dt="2022-10-31T15:08:19.865" v="4380" actId="47"/>
        <pc:sldMkLst>
          <pc:docMk/>
          <pc:sldMk cId="3974332091" sldId="281"/>
        </pc:sldMkLst>
        <pc:spChg chg="mod">
          <ac:chgData name="정해민" userId="c43181e0-4528-46ce-a704-969ea6ab2da0" providerId="ADAL" clId="{3B9314C5-6D61-4C08-996B-663D90FB958A}" dt="2022-10-31T14:03:15.565" v="2335" actId="404"/>
          <ac:spMkLst>
            <pc:docMk/>
            <pc:sldMk cId="3974332091" sldId="281"/>
            <ac:spMk id="3" creationId="{5CB67340-11FE-3886-87A4-6F3788B25331}"/>
          </ac:spMkLst>
        </pc:spChg>
        <pc:picChg chg="add mod">
          <ac:chgData name="정해민" userId="c43181e0-4528-46ce-a704-969ea6ab2da0" providerId="ADAL" clId="{3B9314C5-6D61-4C08-996B-663D90FB958A}" dt="2022-10-31T14:23:42.825" v="3051" actId="1076"/>
          <ac:picMkLst>
            <pc:docMk/>
            <pc:sldMk cId="3974332091" sldId="281"/>
            <ac:picMk id="8" creationId="{8FD98F40-219D-8AD0-0D66-90301107F6C6}"/>
          </ac:picMkLst>
        </pc:picChg>
      </pc:sldChg>
      <pc:sldChg chg="new del">
        <pc:chgData name="정해민" userId="c43181e0-4528-46ce-a704-969ea6ab2da0" providerId="ADAL" clId="{3B9314C5-6D61-4C08-996B-663D90FB958A}" dt="2022-10-31T14:12:58.685" v="2405" actId="47"/>
        <pc:sldMkLst>
          <pc:docMk/>
          <pc:sldMk cId="3979486411" sldId="282"/>
        </pc:sldMkLst>
      </pc:sldChg>
      <pc:sldChg chg="delSp modSp add del mod">
        <pc:chgData name="정해민" userId="c43181e0-4528-46ce-a704-969ea6ab2da0" providerId="ADAL" clId="{3B9314C5-6D61-4C08-996B-663D90FB958A}" dt="2022-11-03T16:00:53.547" v="10537" actId="47"/>
        <pc:sldMkLst>
          <pc:docMk/>
          <pc:sldMk cId="903454669" sldId="283"/>
        </pc:sldMkLst>
        <pc:spChg chg="mod">
          <ac:chgData name="정해민" userId="c43181e0-4528-46ce-a704-969ea6ab2da0" providerId="ADAL" clId="{3B9314C5-6D61-4C08-996B-663D90FB958A}" dt="2022-10-31T15:09:21.596" v="4443" actId="20577"/>
          <ac:spMkLst>
            <pc:docMk/>
            <pc:sldMk cId="903454669" sldId="283"/>
            <ac:spMk id="2" creationId="{A9D41558-3D3C-262A-92DF-D481FFD4C148}"/>
          </ac:spMkLst>
        </pc:spChg>
        <pc:spChg chg="mod">
          <ac:chgData name="정해민" userId="c43181e0-4528-46ce-a704-969ea6ab2da0" providerId="ADAL" clId="{3B9314C5-6D61-4C08-996B-663D90FB958A}" dt="2022-11-03T14:17:55.221" v="9919" actId="20577"/>
          <ac:spMkLst>
            <pc:docMk/>
            <pc:sldMk cId="903454669" sldId="283"/>
            <ac:spMk id="3" creationId="{5CB67340-11FE-3886-87A4-6F3788B25331}"/>
          </ac:spMkLst>
        </pc:spChg>
        <pc:picChg chg="del">
          <ac:chgData name="정해민" userId="c43181e0-4528-46ce-a704-969ea6ab2da0" providerId="ADAL" clId="{3B9314C5-6D61-4C08-996B-663D90FB958A}" dt="2022-10-31T15:08:41.690" v="4386" actId="478"/>
          <ac:picMkLst>
            <pc:docMk/>
            <pc:sldMk cId="903454669" sldId="283"/>
            <ac:picMk id="8" creationId="{8FD98F40-219D-8AD0-0D66-90301107F6C6}"/>
          </ac:picMkLst>
        </pc:picChg>
      </pc:sldChg>
      <pc:sldChg chg="addSp modSp add mod">
        <pc:chgData name="정해민" userId="c43181e0-4528-46ce-a704-969ea6ab2da0" providerId="ADAL" clId="{3B9314C5-6D61-4C08-996B-663D90FB958A}" dt="2022-11-02T15:12:48.388" v="9347" actId="1076"/>
        <pc:sldMkLst>
          <pc:docMk/>
          <pc:sldMk cId="707709076" sldId="284"/>
        </pc:sldMkLst>
        <pc:spChg chg="mod">
          <ac:chgData name="정해민" userId="c43181e0-4528-46ce-a704-969ea6ab2da0" providerId="ADAL" clId="{3B9314C5-6D61-4C08-996B-663D90FB958A}" dt="2022-10-31T14:37:07.676" v="3578" actId="20577"/>
          <ac:spMkLst>
            <pc:docMk/>
            <pc:sldMk cId="707709076" sldId="284"/>
            <ac:spMk id="2" creationId="{A9D41558-3D3C-262A-92DF-D481FFD4C148}"/>
          </ac:spMkLst>
        </pc:spChg>
        <pc:spChg chg="mod">
          <ac:chgData name="정해민" userId="c43181e0-4528-46ce-a704-969ea6ab2da0" providerId="ADAL" clId="{3B9314C5-6D61-4C08-996B-663D90FB958A}" dt="2022-10-31T15:03:17.485" v="4301" actId="20577"/>
          <ac:spMkLst>
            <pc:docMk/>
            <pc:sldMk cId="707709076" sldId="284"/>
            <ac:spMk id="3" creationId="{5CB67340-11FE-3886-87A4-6F3788B25331}"/>
          </ac:spMkLst>
        </pc:spChg>
        <pc:picChg chg="add mod">
          <ac:chgData name="정해민" userId="c43181e0-4528-46ce-a704-969ea6ab2da0" providerId="ADAL" clId="{3B9314C5-6D61-4C08-996B-663D90FB958A}" dt="2022-11-02T15:12:48.388" v="9347" actId="1076"/>
          <ac:picMkLst>
            <pc:docMk/>
            <pc:sldMk cId="707709076" sldId="284"/>
            <ac:picMk id="7" creationId="{78657B97-FCBD-7BD6-A859-B0E38731E972}"/>
          </ac:picMkLst>
        </pc:picChg>
      </pc:sldChg>
      <pc:sldChg chg="modSp mod">
        <pc:chgData name="정해민" userId="c43181e0-4528-46ce-a704-969ea6ab2da0" providerId="ADAL" clId="{3B9314C5-6D61-4C08-996B-663D90FB958A}" dt="2022-11-03T16:31:11.891" v="10661" actId="20577"/>
        <pc:sldMkLst>
          <pc:docMk/>
          <pc:sldMk cId="2164964087" sldId="284"/>
        </pc:sldMkLst>
        <pc:spChg chg="mod">
          <ac:chgData name="정해민" userId="c43181e0-4528-46ce-a704-969ea6ab2da0" providerId="ADAL" clId="{3B9314C5-6D61-4C08-996B-663D90FB958A}" dt="2022-11-03T16:31:11.891" v="10661" actId="20577"/>
          <ac:spMkLst>
            <pc:docMk/>
            <pc:sldMk cId="2164964087" sldId="284"/>
            <ac:spMk id="3" creationId="{5CB67340-11FE-3886-87A4-6F3788B25331}"/>
          </ac:spMkLst>
        </pc:spChg>
      </pc:sldChg>
      <pc:sldChg chg="modSp mod">
        <pc:chgData name="정해민" userId="c43181e0-4528-46ce-a704-969ea6ab2da0" providerId="ADAL" clId="{3B9314C5-6D61-4C08-996B-663D90FB958A}" dt="2022-11-02T14:50:55.165" v="8745" actId="1076"/>
        <pc:sldMkLst>
          <pc:docMk/>
          <pc:sldMk cId="1782926870" sldId="285"/>
        </pc:sldMkLst>
        <pc:spChg chg="mod">
          <ac:chgData name="정해민" userId="c43181e0-4528-46ce-a704-969ea6ab2da0" providerId="ADAL" clId="{3B9314C5-6D61-4C08-996B-663D90FB958A}" dt="2022-11-02T13:21:20.862" v="7063" actId="20577"/>
          <ac:spMkLst>
            <pc:docMk/>
            <pc:sldMk cId="1782926870" sldId="285"/>
            <ac:spMk id="3" creationId="{5CB67340-11FE-3886-87A4-6F3788B25331}"/>
          </ac:spMkLst>
        </pc:spChg>
        <pc:spChg chg="mod">
          <ac:chgData name="정해민" userId="c43181e0-4528-46ce-a704-969ea6ab2da0" providerId="ADAL" clId="{3B9314C5-6D61-4C08-996B-663D90FB958A}" dt="2022-11-02T12:40:17.788" v="6418" actId="20577"/>
          <ac:spMkLst>
            <pc:docMk/>
            <pc:sldMk cId="1782926870" sldId="285"/>
            <ac:spMk id="11" creationId="{07D18830-834E-1F6F-2BAE-0DE004954D8F}"/>
          </ac:spMkLst>
        </pc:spChg>
        <pc:spChg chg="mod">
          <ac:chgData name="정해민" userId="c43181e0-4528-46ce-a704-969ea6ab2da0" providerId="ADAL" clId="{3B9314C5-6D61-4C08-996B-663D90FB958A}" dt="2022-11-02T14:50:55.165" v="8745" actId="1076"/>
          <ac:spMkLst>
            <pc:docMk/>
            <pc:sldMk cId="1782926870" sldId="285"/>
            <ac:spMk id="17" creationId="{A0BDBA3D-9636-61C8-1720-E9CD2BC5DB08}"/>
          </ac:spMkLst>
        </pc:spChg>
        <pc:spChg chg="mod">
          <ac:chgData name="정해민" userId="c43181e0-4528-46ce-a704-969ea6ab2da0" providerId="ADAL" clId="{3B9314C5-6D61-4C08-996B-663D90FB958A}" dt="2022-11-02T14:50:48.996" v="8744" actId="1076"/>
          <ac:spMkLst>
            <pc:docMk/>
            <pc:sldMk cId="1782926870" sldId="285"/>
            <ac:spMk id="19" creationId="{49C475EF-CB15-93A3-30F9-54F17B1FAA4F}"/>
          </ac:spMkLst>
        </pc:spChg>
        <pc:picChg chg="mod">
          <ac:chgData name="정해민" userId="c43181e0-4528-46ce-a704-969ea6ab2da0" providerId="ADAL" clId="{3B9314C5-6D61-4C08-996B-663D90FB958A}" dt="2022-11-02T14:50:55.165" v="8745" actId="1076"/>
          <ac:picMkLst>
            <pc:docMk/>
            <pc:sldMk cId="1782926870" sldId="285"/>
            <ac:picMk id="13" creationId="{465EA421-7713-20AA-11E2-D5299360CC12}"/>
          </ac:picMkLst>
        </pc:picChg>
        <pc:picChg chg="mod">
          <ac:chgData name="정해민" userId="c43181e0-4528-46ce-a704-969ea6ab2da0" providerId="ADAL" clId="{3B9314C5-6D61-4C08-996B-663D90FB958A}" dt="2022-11-02T14:50:48.996" v="8744" actId="1076"/>
          <ac:picMkLst>
            <pc:docMk/>
            <pc:sldMk cId="1782926870" sldId="285"/>
            <ac:picMk id="18" creationId="{3668F361-7173-D220-A8C6-5E8AB56ACA33}"/>
          </ac:picMkLst>
        </pc:picChg>
      </pc:sldChg>
      <pc:sldChg chg="addSp delSp modSp mod">
        <pc:chgData name="정해민" userId="c43181e0-4528-46ce-a704-969ea6ab2da0" providerId="ADAL" clId="{3B9314C5-6D61-4C08-996B-663D90FB958A}" dt="2022-11-02T15:11:06.848" v="9344" actId="20577"/>
        <pc:sldMkLst>
          <pc:docMk/>
          <pc:sldMk cId="3348721530" sldId="286"/>
        </pc:sldMkLst>
        <pc:spChg chg="mod">
          <ac:chgData name="정해민" userId="c43181e0-4528-46ce-a704-969ea6ab2da0" providerId="ADAL" clId="{3B9314C5-6D61-4C08-996B-663D90FB958A}" dt="2022-11-02T12:12:50.500" v="5282" actId="20577"/>
          <ac:spMkLst>
            <pc:docMk/>
            <pc:sldMk cId="3348721530" sldId="286"/>
            <ac:spMk id="2" creationId="{A9D41558-3D3C-262A-92DF-D481FFD4C148}"/>
          </ac:spMkLst>
        </pc:spChg>
        <pc:spChg chg="mod">
          <ac:chgData name="정해민" userId="c43181e0-4528-46ce-a704-969ea6ab2da0" providerId="ADAL" clId="{3B9314C5-6D61-4C08-996B-663D90FB958A}" dt="2022-11-02T15:11:06.848" v="9344" actId="20577"/>
          <ac:spMkLst>
            <pc:docMk/>
            <pc:sldMk cId="3348721530" sldId="286"/>
            <ac:spMk id="3" creationId="{5CB67340-11FE-3886-87A4-6F3788B25331}"/>
          </ac:spMkLst>
        </pc:spChg>
        <pc:spChg chg="add mod">
          <ac:chgData name="정해민" userId="c43181e0-4528-46ce-a704-969ea6ab2da0" providerId="ADAL" clId="{3B9314C5-6D61-4C08-996B-663D90FB958A}" dt="2022-11-02T13:48:13.845" v="7586" actId="1076"/>
          <ac:spMkLst>
            <pc:docMk/>
            <pc:sldMk cId="3348721530" sldId="286"/>
            <ac:spMk id="11" creationId="{04E3E3D7-3109-B109-EB57-0C4306FDB854}"/>
          </ac:spMkLst>
        </pc:spChg>
        <pc:spChg chg="add mod">
          <ac:chgData name="정해민" userId="c43181e0-4528-46ce-a704-969ea6ab2da0" providerId="ADAL" clId="{3B9314C5-6D61-4C08-996B-663D90FB958A}" dt="2022-11-02T13:48:13.845" v="7586" actId="1076"/>
          <ac:spMkLst>
            <pc:docMk/>
            <pc:sldMk cId="3348721530" sldId="286"/>
            <ac:spMk id="14" creationId="{BB45C3C5-7FE9-5F70-DEFD-BFEF13878CDA}"/>
          </ac:spMkLst>
        </pc:spChg>
        <pc:picChg chg="add del mod">
          <ac:chgData name="정해민" userId="c43181e0-4528-46ce-a704-969ea6ab2da0" providerId="ADAL" clId="{3B9314C5-6D61-4C08-996B-663D90FB958A}" dt="2022-11-02T12:43:26.642" v="6420" actId="478"/>
          <ac:picMkLst>
            <pc:docMk/>
            <pc:sldMk cId="3348721530" sldId="286"/>
            <ac:picMk id="8" creationId="{0A0BB207-E9EF-5C8E-4F4B-CF3A1F09258F}"/>
          </ac:picMkLst>
        </pc:picChg>
        <pc:picChg chg="add mod">
          <ac:chgData name="정해민" userId="c43181e0-4528-46ce-a704-969ea6ab2da0" providerId="ADAL" clId="{3B9314C5-6D61-4C08-996B-663D90FB958A}" dt="2022-11-02T13:48:13.845" v="7586" actId="1076"/>
          <ac:picMkLst>
            <pc:docMk/>
            <pc:sldMk cId="3348721530" sldId="286"/>
            <ac:picMk id="10" creationId="{7CDC83E9-9199-D490-CCB9-05175FEAE3DA}"/>
          </ac:picMkLst>
        </pc:picChg>
        <pc:picChg chg="add mod">
          <ac:chgData name="정해민" userId="c43181e0-4528-46ce-a704-969ea6ab2da0" providerId="ADAL" clId="{3B9314C5-6D61-4C08-996B-663D90FB958A}" dt="2022-11-02T13:48:13.845" v="7586" actId="1076"/>
          <ac:picMkLst>
            <pc:docMk/>
            <pc:sldMk cId="3348721530" sldId="286"/>
            <ac:picMk id="13" creationId="{FEE58893-A717-5BC8-2C88-5CBB22F9A322}"/>
          </ac:picMkLst>
        </pc:picChg>
      </pc:sldChg>
      <pc:sldChg chg="addSp delSp modSp mod">
        <pc:chgData name="정해민" userId="c43181e0-4528-46ce-a704-969ea6ab2da0" providerId="ADAL" clId="{3B9314C5-6D61-4C08-996B-663D90FB958A}" dt="2022-11-03T14:29:24.475" v="10236" actId="20577"/>
        <pc:sldMkLst>
          <pc:docMk/>
          <pc:sldMk cId="3493607610" sldId="287"/>
        </pc:sldMkLst>
        <pc:spChg chg="mod">
          <ac:chgData name="정해민" userId="c43181e0-4528-46ce-a704-969ea6ab2da0" providerId="ADAL" clId="{3B9314C5-6D61-4C08-996B-663D90FB958A}" dt="2022-11-02T11:52:05.069" v="4817"/>
          <ac:spMkLst>
            <pc:docMk/>
            <pc:sldMk cId="3493607610" sldId="287"/>
            <ac:spMk id="2" creationId="{A9D41558-3D3C-262A-92DF-D481FFD4C148}"/>
          </ac:spMkLst>
        </pc:spChg>
        <pc:spChg chg="mod">
          <ac:chgData name="정해민" userId="c43181e0-4528-46ce-a704-969ea6ab2da0" providerId="ADAL" clId="{3B9314C5-6D61-4C08-996B-663D90FB958A}" dt="2022-11-02T15:23:27.440" v="9744" actId="20577"/>
          <ac:spMkLst>
            <pc:docMk/>
            <pc:sldMk cId="3493607610" sldId="287"/>
            <ac:spMk id="3" creationId="{5CB67340-11FE-3886-87A4-6F3788B25331}"/>
          </ac:spMkLst>
        </pc:spChg>
        <pc:spChg chg="mod">
          <ac:chgData name="정해민" userId="c43181e0-4528-46ce-a704-969ea6ab2da0" providerId="ADAL" clId="{3B9314C5-6D61-4C08-996B-663D90FB958A}" dt="2022-11-03T14:29:24.475" v="10236" actId="20577"/>
          <ac:spMkLst>
            <pc:docMk/>
            <pc:sldMk cId="3493607610" sldId="287"/>
            <ac:spMk id="7" creationId="{A55F9EA8-6C90-8000-AC3D-82B9D71DF41B}"/>
          </ac:spMkLst>
        </pc:spChg>
        <pc:spChg chg="add mod">
          <ac:chgData name="정해민" userId="c43181e0-4528-46ce-a704-969ea6ab2da0" providerId="ADAL" clId="{3B9314C5-6D61-4C08-996B-663D90FB958A}" dt="2022-11-02T15:24:18.144" v="9785" actId="1036"/>
          <ac:spMkLst>
            <pc:docMk/>
            <pc:sldMk cId="3493607610" sldId="287"/>
            <ac:spMk id="13" creationId="{0C4A5246-F9BF-3A1F-A02F-FB28DEE76F1F}"/>
          </ac:spMkLst>
        </pc:spChg>
        <pc:spChg chg="add mod">
          <ac:chgData name="정해민" userId="c43181e0-4528-46ce-a704-969ea6ab2da0" providerId="ADAL" clId="{3B9314C5-6D61-4C08-996B-663D90FB958A}" dt="2022-11-02T15:24:14.814" v="9769" actId="1035"/>
          <ac:spMkLst>
            <pc:docMk/>
            <pc:sldMk cId="3493607610" sldId="287"/>
            <ac:spMk id="14" creationId="{64AA0F85-4AF9-D226-28CE-DD3C2C3AF04E}"/>
          </ac:spMkLst>
        </pc:spChg>
        <pc:spChg chg="add del mod">
          <ac:chgData name="정해민" userId="c43181e0-4528-46ce-a704-969ea6ab2da0" providerId="ADAL" clId="{3B9314C5-6D61-4C08-996B-663D90FB958A}" dt="2022-11-02T15:23:53.404" v="9749" actId="478"/>
          <ac:spMkLst>
            <pc:docMk/>
            <pc:sldMk cId="3493607610" sldId="287"/>
            <ac:spMk id="15" creationId="{40E4E943-D2D0-A76B-F515-8FC5D9876497}"/>
          </ac:spMkLst>
        </pc:spChg>
        <pc:picChg chg="add mod">
          <ac:chgData name="정해민" userId="c43181e0-4528-46ce-a704-969ea6ab2da0" providerId="ADAL" clId="{3B9314C5-6D61-4C08-996B-663D90FB958A}" dt="2022-11-02T15:24:14.814" v="9769" actId="1035"/>
          <ac:picMkLst>
            <pc:docMk/>
            <pc:sldMk cId="3493607610" sldId="287"/>
            <ac:picMk id="8" creationId="{996716C9-F63D-5086-11D0-FDCD0BA0725C}"/>
          </ac:picMkLst>
        </pc:picChg>
        <pc:picChg chg="add mod">
          <ac:chgData name="정해민" userId="c43181e0-4528-46ce-a704-969ea6ab2da0" providerId="ADAL" clId="{3B9314C5-6D61-4C08-996B-663D90FB958A}" dt="2022-11-02T15:24:14.814" v="9769" actId="1035"/>
          <ac:picMkLst>
            <pc:docMk/>
            <pc:sldMk cId="3493607610" sldId="287"/>
            <ac:picMk id="10" creationId="{986AE206-1BC7-4EF9-B994-0B68FBEB6F7E}"/>
          </ac:picMkLst>
        </pc:picChg>
        <pc:picChg chg="add mod">
          <ac:chgData name="정해민" userId="c43181e0-4528-46ce-a704-969ea6ab2da0" providerId="ADAL" clId="{3B9314C5-6D61-4C08-996B-663D90FB958A}" dt="2022-11-02T15:24:14.814" v="9769" actId="1035"/>
          <ac:picMkLst>
            <pc:docMk/>
            <pc:sldMk cId="3493607610" sldId="287"/>
            <ac:picMk id="12" creationId="{A0564896-FB39-1C74-5BA5-ED3C2D9770BC}"/>
          </ac:picMkLst>
        </pc:picChg>
      </pc:sldChg>
      <pc:sldChg chg="modSp del mod">
        <pc:chgData name="정해민" userId="c43181e0-4528-46ce-a704-969ea6ab2da0" providerId="ADAL" clId="{3B9314C5-6D61-4C08-996B-663D90FB958A}" dt="2022-11-02T14:02:59.203" v="8185" actId="47"/>
        <pc:sldMkLst>
          <pc:docMk/>
          <pc:sldMk cId="4063388907" sldId="288"/>
        </pc:sldMkLst>
        <pc:spChg chg="mod">
          <ac:chgData name="정해민" userId="c43181e0-4528-46ce-a704-969ea6ab2da0" providerId="ADAL" clId="{3B9314C5-6D61-4C08-996B-663D90FB958A}" dt="2022-11-02T12:52:50.152" v="6936" actId="20578"/>
          <ac:spMkLst>
            <pc:docMk/>
            <pc:sldMk cId="4063388907" sldId="288"/>
            <ac:spMk id="3" creationId="{5CB67340-11FE-3886-87A4-6F3788B25331}"/>
          </ac:spMkLst>
        </pc:spChg>
      </pc:sldChg>
      <pc:sldChg chg="addSp delSp modSp mod">
        <pc:chgData name="정해민" userId="c43181e0-4528-46ce-a704-969ea6ab2da0" providerId="ADAL" clId="{3B9314C5-6D61-4C08-996B-663D90FB958A}" dt="2022-11-02T15:27:44.684" v="9830" actId="1035"/>
        <pc:sldMkLst>
          <pc:docMk/>
          <pc:sldMk cId="4089861609" sldId="289"/>
        </pc:sldMkLst>
        <pc:spChg chg="mod">
          <ac:chgData name="정해민" userId="c43181e0-4528-46ce-a704-969ea6ab2da0" providerId="ADAL" clId="{3B9314C5-6D61-4C08-996B-663D90FB958A}" dt="2022-11-02T13:42:16.313" v="7526" actId="20577"/>
          <ac:spMkLst>
            <pc:docMk/>
            <pc:sldMk cId="4089861609" sldId="289"/>
            <ac:spMk id="2" creationId="{A9D41558-3D3C-262A-92DF-D481FFD4C148}"/>
          </ac:spMkLst>
        </pc:spChg>
        <pc:spChg chg="mod">
          <ac:chgData name="정해민" userId="c43181e0-4528-46ce-a704-969ea6ab2da0" providerId="ADAL" clId="{3B9314C5-6D61-4C08-996B-663D90FB958A}" dt="2022-11-02T14:43:19.184" v="8697" actId="20577"/>
          <ac:spMkLst>
            <pc:docMk/>
            <pc:sldMk cId="4089861609" sldId="289"/>
            <ac:spMk id="3" creationId="{5CB67340-11FE-3886-87A4-6F3788B25331}"/>
          </ac:spMkLst>
        </pc:spChg>
        <pc:spChg chg="add mod">
          <ac:chgData name="정해민" userId="c43181e0-4528-46ce-a704-969ea6ab2da0" providerId="ADAL" clId="{3B9314C5-6D61-4C08-996B-663D90FB958A}" dt="2022-11-02T15:27:44.684" v="9830" actId="1035"/>
          <ac:spMkLst>
            <pc:docMk/>
            <pc:sldMk cId="4089861609" sldId="289"/>
            <ac:spMk id="9" creationId="{843D459E-2B7F-B322-7DE8-6103EC19E81D}"/>
          </ac:spMkLst>
        </pc:spChg>
        <pc:spChg chg="add del mod">
          <ac:chgData name="정해민" userId="c43181e0-4528-46ce-a704-969ea6ab2da0" providerId="ADAL" clId="{3B9314C5-6D61-4C08-996B-663D90FB958A}" dt="2022-11-02T15:27:44.684" v="9830" actId="1035"/>
          <ac:spMkLst>
            <pc:docMk/>
            <pc:sldMk cId="4089861609" sldId="289"/>
            <ac:spMk id="16" creationId="{137D2676-B66E-DA40-9C72-A4F1869FDE6D}"/>
          </ac:spMkLst>
        </pc:spChg>
        <pc:picChg chg="add del mod">
          <ac:chgData name="정해민" userId="c43181e0-4528-46ce-a704-969ea6ab2da0" providerId="ADAL" clId="{3B9314C5-6D61-4C08-996B-663D90FB958A}" dt="2022-11-02T14:21:26.236" v="8291" actId="478"/>
          <ac:picMkLst>
            <pc:docMk/>
            <pc:sldMk cId="4089861609" sldId="289"/>
            <ac:picMk id="8" creationId="{B1A72E87-142C-6B49-A7E6-A135F4DD65AA}"/>
          </ac:picMkLst>
        </pc:picChg>
        <pc:picChg chg="add mod">
          <ac:chgData name="정해민" userId="c43181e0-4528-46ce-a704-969ea6ab2da0" providerId="ADAL" clId="{3B9314C5-6D61-4C08-996B-663D90FB958A}" dt="2022-11-02T15:27:44.684" v="9830" actId="1035"/>
          <ac:picMkLst>
            <pc:docMk/>
            <pc:sldMk cId="4089861609" sldId="289"/>
            <ac:picMk id="11" creationId="{5119FEFE-0787-ACD7-121A-995BA3D1E837}"/>
          </ac:picMkLst>
        </pc:picChg>
        <pc:picChg chg="add mod">
          <ac:chgData name="정해민" userId="c43181e0-4528-46ce-a704-969ea6ab2da0" providerId="ADAL" clId="{3B9314C5-6D61-4C08-996B-663D90FB958A}" dt="2022-11-02T15:27:44.684" v="9830" actId="1035"/>
          <ac:picMkLst>
            <pc:docMk/>
            <pc:sldMk cId="4089861609" sldId="289"/>
            <ac:picMk id="13" creationId="{B08CF692-4D0B-4B02-D0F3-090F071F3BD9}"/>
          </ac:picMkLst>
        </pc:picChg>
        <pc:picChg chg="add mod">
          <ac:chgData name="정해민" userId="c43181e0-4528-46ce-a704-969ea6ab2da0" providerId="ADAL" clId="{3B9314C5-6D61-4C08-996B-663D90FB958A}" dt="2022-11-02T15:27:44.684" v="9830" actId="1035"/>
          <ac:picMkLst>
            <pc:docMk/>
            <pc:sldMk cId="4089861609" sldId="289"/>
            <ac:picMk id="15" creationId="{77102467-908B-B1B8-E606-8E50EEB21320}"/>
          </ac:picMkLst>
        </pc:picChg>
        <pc:picChg chg="add mod modCrop">
          <ac:chgData name="정해민" userId="c43181e0-4528-46ce-a704-969ea6ab2da0" providerId="ADAL" clId="{3B9314C5-6D61-4C08-996B-663D90FB958A}" dt="2022-11-02T14:44:34.585" v="8710" actId="14100"/>
          <ac:picMkLst>
            <pc:docMk/>
            <pc:sldMk cId="4089861609" sldId="289"/>
            <ac:picMk id="18" creationId="{D57A0DFD-2C67-8268-89E7-FBB7DF8E9B06}"/>
          </ac:picMkLst>
        </pc:picChg>
        <pc:picChg chg="add mod">
          <ac:chgData name="정해민" userId="c43181e0-4528-46ce-a704-969ea6ab2da0" providerId="ADAL" clId="{3B9314C5-6D61-4C08-996B-663D90FB958A}" dt="2022-11-02T14:44:37.382" v="8712" actId="14100"/>
          <ac:picMkLst>
            <pc:docMk/>
            <pc:sldMk cId="4089861609" sldId="289"/>
            <ac:picMk id="20" creationId="{7716F838-EBCC-4935-E81F-1B65126E1B92}"/>
          </ac:picMkLst>
        </pc:picChg>
      </pc:sldChg>
      <pc:sldChg chg="addSp delSp modSp mod">
        <pc:chgData name="정해민" userId="c43181e0-4528-46ce-a704-969ea6ab2da0" providerId="ADAL" clId="{3B9314C5-6D61-4C08-996B-663D90FB958A}" dt="2022-11-02T14:45:51.849" v="8721" actId="20577"/>
        <pc:sldMkLst>
          <pc:docMk/>
          <pc:sldMk cId="1846573968" sldId="290"/>
        </pc:sldMkLst>
        <pc:spChg chg="mod">
          <ac:chgData name="정해민" userId="c43181e0-4528-46ce-a704-969ea6ab2da0" providerId="ADAL" clId="{3B9314C5-6D61-4C08-996B-663D90FB958A}" dt="2022-11-02T14:45:51.849" v="8721" actId="20577"/>
          <ac:spMkLst>
            <pc:docMk/>
            <pc:sldMk cId="1846573968" sldId="290"/>
            <ac:spMk id="3" creationId="{5CB67340-11FE-3886-87A4-6F3788B25331}"/>
          </ac:spMkLst>
        </pc:spChg>
        <pc:picChg chg="add del mod">
          <ac:chgData name="정해민" userId="c43181e0-4528-46ce-a704-969ea6ab2da0" providerId="ADAL" clId="{3B9314C5-6D61-4C08-996B-663D90FB958A}" dt="2022-11-02T13:59:47.881" v="8130" actId="478"/>
          <ac:picMkLst>
            <pc:docMk/>
            <pc:sldMk cId="1846573968" sldId="290"/>
            <ac:picMk id="8" creationId="{8F5C01FB-F294-903A-173E-E5F35F064C43}"/>
          </ac:picMkLst>
        </pc:picChg>
        <pc:picChg chg="add del mod">
          <ac:chgData name="정해민" userId="c43181e0-4528-46ce-a704-969ea6ab2da0" providerId="ADAL" clId="{3B9314C5-6D61-4C08-996B-663D90FB958A}" dt="2022-11-02T13:59:51.312" v="8132" actId="478"/>
          <ac:picMkLst>
            <pc:docMk/>
            <pc:sldMk cId="1846573968" sldId="290"/>
            <ac:picMk id="10" creationId="{E53649C7-4F0D-5F3D-700E-55396101C716}"/>
          </ac:picMkLst>
        </pc:picChg>
        <pc:picChg chg="add mod">
          <ac:chgData name="정해민" userId="c43181e0-4528-46ce-a704-969ea6ab2da0" providerId="ADAL" clId="{3B9314C5-6D61-4C08-996B-663D90FB958A}" dt="2022-11-02T14:00:40.812" v="8144" actId="1076"/>
          <ac:picMkLst>
            <pc:docMk/>
            <pc:sldMk cId="1846573968" sldId="290"/>
            <ac:picMk id="12" creationId="{0F22E817-5D50-A3FB-4AB3-AF2870FC53E2}"/>
          </ac:picMkLst>
        </pc:picChg>
      </pc:sldChg>
      <pc:sldChg chg="modSp mod">
        <pc:chgData name="정해민" userId="c43181e0-4528-46ce-a704-969ea6ab2da0" providerId="ADAL" clId="{3B9314C5-6D61-4C08-996B-663D90FB958A}" dt="2022-11-03T16:35:34.001" v="10794" actId="5793"/>
        <pc:sldMkLst>
          <pc:docMk/>
          <pc:sldMk cId="249337740" sldId="291"/>
        </pc:sldMkLst>
        <pc:spChg chg="mod">
          <ac:chgData name="정해민" userId="c43181e0-4528-46ce-a704-969ea6ab2da0" providerId="ADAL" clId="{3B9314C5-6D61-4C08-996B-663D90FB958A}" dt="2022-11-02T12:47:52.092" v="6481" actId="948"/>
          <ac:spMkLst>
            <pc:docMk/>
            <pc:sldMk cId="249337740" sldId="291"/>
            <ac:spMk id="3" creationId="{5CB67340-11FE-3886-87A4-6F3788B25331}"/>
          </ac:spMkLst>
        </pc:spChg>
        <pc:spChg chg="mod">
          <ac:chgData name="정해민" userId="c43181e0-4528-46ce-a704-969ea6ab2da0" providerId="ADAL" clId="{3B9314C5-6D61-4C08-996B-663D90FB958A}" dt="2022-11-03T16:35:34.001" v="10794" actId="5793"/>
          <ac:spMkLst>
            <pc:docMk/>
            <pc:sldMk cId="249337740" sldId="291"/>
            <ac:spMk id="11" creationId="{1C1F231F-F6D5-74EF-BFCD-A34E14242178}"/>
          </ac:spMkLst>
        </pc:spChg>
        <pc:picChg chg="mod">
          <ac:chgData name="정해민" userId="c43181e0-4528-46ce-a704-969ea6ab2da0" providerId="ADAL" clId="{3B9314C5-6D61-4C08-996B-663D90FB958A}" dt="2022-11-03T16:35:32.891" v="10793" actId="1076"/>
          <ac:picMkLst>
            <pc:docMk/>
            <pc:sldMk cId="249337740" sldId="291"/>
            <ac:picMk id="7" creationId="{C1B3CD0F-A9A7-58C7-D8C2-2AC98B6E230D}"/>
          </ac:picMkLst>
        </pc:picChg>
      </pc:sldChg>
      <pc:sldChg chg="addSp delSp modSp mod">
        <pc:chgData name="정해민" userId="c43181e0-4528-46ce-a704-969ea6ab2da0" providerId="ADAL" clId="{3B9314C5-6D61-4C08-996B-663D90FB958A}" dt="2022-11-02T15:08:20.275" v="9343" actId="1076"/>
        <pc:sldMkLst>
          <pc:docMk/>
          <pc:sldMk cId="863600394" sldId="292"/>
        </pc:sldMkLst>
        <pc:spChg chg="mod">
          <ac:chgData name="정해민" userId="c43181e0-4528-46ce-a704-969ea6ab2da0" providerId="ADAL" clId="{3B9314C5-6D61-4C08-996B-663D90FB958A}" dt="2022-11-02T14:59:44.002" v="9068" actId="20577"/>
          <ac:spMkLst>
            <pc:docMk/>
            <pc:sldMk cId="863600394" sldId="292"/>
            <ac:spMk id="2" creationId="{A9D41558-3D3C-262A-92DF-D481FFD4C148}"/>
          </ac:spMkLst>
        </pc:spChg>
        <pc:spChg chg="mod">
          <ac:chgData name="정해민" userId="c43181e0-4528-46ce-a704-969ea6ab2da0" providerId="ADAL" clId="{3B9314C5-6D61-4C08-996B-663D90FB958A}" dt="2022-11-02T14:57:32.295" v="8924" actId="20577"/>
          <ac:spMkLst>
            <pc:docMk/>
            <pc:sldMk cId="863600394" sldId="292"/>
            <ac:spMk id="3" creationId="{5CB67340-11FE-3886-87A4-6F3788B25331}"/>
          </ac:spMkLst>
        </pc:spChg>
        <pc:spChg chg="add mod">
          <ac:chgData name="정해민" userId="c43181e0-4528-46ce-a704-969ea6ab2da0" providerId="ADAL" clId="{3B9314C5-6D61-4C08-996B-663D90FB958A}" dt="2022-11-02T15:01:32.775" v="9193" actId="1076"/>
          <ac:spMkLst>
            <pc:docMk/>
            <pc:sldMk cId="863600394" sldId="292"/>
            <ac:spMk id="18" creationId="{C639F22F-5971-4FCA-3A46-0F9FA0CEE329}"/>
          </ac:spMkLst>
        </pc:spChg>
        <pc:spChg chg="add mod">
          <ac:chgData name="정해민" userId="c43181e0-4528-46ce-a704-969ea6ab2da0" providerId="ADAL" clId="{3B9314C5-6D61-4C08-996B-663D90FB958A}" dt="2022-11-02T15:02:02.325" v="9241" actId="14100"/>
          <ac:spMkLst>
            <pc:docMk/>
            <pc:sldMk cId="863600394" sldId="292"/>
            <ac:spMk id="19" creationId="{3D5D348E-88D1-B148-2AB9-2EFC4FC595F7}"/>
          </ac:spMkLst>
        </pc:spChg>
        <pc:spChg chg="add mod">
          <ac:chgData name="정해민" userId="c43181e0-4528-46ce-a704-969ea6ab2da0" providerId="ADAL" clId="{3B9314C5-6D61-4C08-996B-663D90FB958A}" dt="2022-11-02T15:08:20.275" v="9343" actId="1076"/>
          <ac:spMkLst>
            <pc:docMk/>
            <pc:sldMk cId="863600394" sldId="292"/>
            <ac:spMk id="20" creationId="{60477442-E905-14D8-D864-AA0DE6559944}"/>
          </ac:spMkLst>
        </pc:spChg>
        <pc:picChg chg="mod">
          <ac:chgData name="정해민" userId="c43181e0-4528-46ce-a704-969ea6ab2da0" providerId="ADAL" clId="{3B9314C5-6D61-4C08-996B-663D90FB958A}" dt="2022-11-02T15:02:00.275" v="9240" actId="14100"/>
          <ac:picMkLst>
            <pc:docMk/>
            <pc:sldMk cId="863600394" sldId="292"/>
            <ac:picMk id="7" creationId="{474ECE9A-F67D-4158-664F-7787470A9448}"/>
          </ac:picMkLst>
        </pc:picChg>
        <pc:picChg chg="add del">
          <ac:chgData name="정해민" userId="c43181e0-4528-46ce-a704-969ea6ab2da0" providerId="ADAL" clId="{3B9314C5-6D61-4C08-996B-663D90FB958A}" dt="2022-11-02T13:41:22.129" v="7499" actId="22"/>
          <ac:picMkLst>
            <pc:docMk/>
            <pc:sldMk cId="863600394" sldId="292"/>
            <ac:picMk id="9" creationId="{7A453B65-2C93-C3EC-76B3-7275970F0F76}"/>
          </ac:picMkLst>
        </pc:picChg>
        <pc:picChg chg="add mod">
          <ac:chgData name="정해민" userId="c43181e0-4528-46ce-a704-969ea6ab2da0" providerId="ADAL" clId="{3B9314C5-6D61-4C08-996B-663D90FB958A}" dt="2022-11-02T14:58:09.910" v="8968" actId="1035"/>
          <ac:picMkLst>
            <pc:docMk/>
            <pc:sldMk cId="863600394" sldId="292"/>
            <ac:picMk id="11" creationId="{3CFC6230-14F0-2DDD-468F-35DE08BB3816}"/>
          </ac:picMkLst>
        </pc:picChg>
        <pc:picChg chg="add mod">
          <ac:chgData name="정해민" userId="c43181e0-4528-46ce-a704-969ea6ab2da0" providerId="ADAL" clId="{3B9314C5-6D61-4C08-996B-663D90FB958A}" dt="2022-11-02T14:58:33.575" v="8970" actId="14100"/>
          <ac:picMkLst>
            <pc:docMk/>
            <pc:sldMk cId="863600394" sldId="292"/>
            <ac:picMk id="13" creationId="{9EC065B3-646E-7E91-6A90-318B6CBCD2C2}"/>
          </ac:picMkLst>
        </pc:picChg>
        <pc:picChg chg="add mod">
          <ac:chgData name="정해민" userId="c43181e0-4528-46ce-a704-969ea6ab2da0" providerId="ADAL" clId="{3B9314C5-6D61-4C08-996B-663D90FB958A}" dt="2022-11-02T14:58:36.796" v="8971" actId="1076"/>
          <ac:picMkLst>
            <pc:docMk/>
            <pc:sldMk cId="863600394" sldId="292"/>
            <ac:picMk id="15" creationId="{70F72616-9EDF-39E2-7AB0-21A510EC2164}"/>
          </ac:picMkLst>
        </pc:picChg>
        <pc:picChg chg="add mod">
          <ac:chgData name="정해민" userId="c43181e0-4528-46ce-a704-969ea6ab2da0" providerId="ADAL" clId="{3B9314C5-6D61-4C08-996B-663D90FB958A}" dt="2022-11-02T15:05:48.554" v="9303" actId="14100"/>
          <ac:picMkLst>
            <pc:docMk/>
            <pc:sldMk cId="863600394" sldId="292"/>
            <ac:picMk id="17" creationId="{617A1172-3D0A-6EDB-061F-2E8741A81DE0}"/>
          </ac:picMkLst>
        </pc:picChg>
      </pc:sldChg>
      <pc:sldChg chg="addSp delSp modSp add mod">
        <pc:chgData name="정해민" userId="c43181e0-4528-46ce-a704-969ea6ab2da0" providerId="ADAL" clId="{3B9314C5-6D61-4C08-996B-663D90FB958A}" dt="2022-11-02T14:36:11.475" v="8473" actId="1076"/>
        <pc:sldMkLst>
          <pc:docMk/>
          <pc:sldMk cId="3276280687" sldId="293"/>
        </pc:sldMkLst>
        <pc:spChg chg="mod">
          <ac:chgData name="정해민" userId="c43181e0-4528-46ce-a704-969ea6ab2da0" providerId="ADAL" clId="{3B9314C5-6D61-4C08-996B-663D90FB958A}" dt="2022-11-02T14:03:35.567" v="8197" actId="6549"/>
          <ac:spMkLst>
            <pc:docMk/>
            <pc:sldMk cId="3276280687" sldId="293"/>
            <ac:spMk id="2" creationId="{A9D41558-3D3C-262A-92DF-D481FFD4C148}"/>
          </ac:spMkLst>
        </pc:spChg>
        <pc:spChg chg="mod">
          <ac:chgData name="정해민" userId="c43181e0-4528-46ce-a704-969ea6ab2da0" providerId="ADAL" clId="{3B9314C5-6D61-4C08-996B-663D90FB958A}" dt="2022-11-02T13:56:45.671" v="8128" actId="20577"/>
          <ac:spMkLst>
            <pc:docMk/>
            <pc:sldMk cId="3276280687" sldId="293"/>
            <ac:spMk id="3" creationId="{5CB67340-11FE-3886-87A4-6F3788B25331}"/>
          </ac:spMkLst>
        </pc:spChg>
        <pc:spChg chg="add mod">
          <ac:chgData name="정해민" userId="c43181e0-4528-46ce-a704-969ea6ab2da0" providerId="ADAL" clId="{3B9314C5-6D61-4C08-996B-663D90FB958A}" dt="2022-11-02T14:36:11.475" v="8473" actId="1076"/>
          <ac:spMkLst>
            <pc:docMk/>
            <pc:sldMk cId="3276280687" sldId="293"/>
            <ac:spMk id="10" creationId="{658CFBD8-57FF-7675-69C5-B80D527E7310}"/>
          </ac:spMkLst>
        </pc:spChg>
        <pc:picChg chg="del">
          <ac:chgData name="정해민" userId="c43181e0-4528-46ce-a704-969ea6ab2da0" providerId="ADAL" clId="{3B9314C5-6D61-4C08-996B-663D90FB958A}" dt="2022-11-02T12:15:43.326" v="5442" actId="478"/>
          <ac:picMkLst>
            <pc:docMk/>
            <pc:sldMk cId="3276280687" sldId="293"/>
            <ac:picMk id="8" creationId="{0A0BB207-E9EF-5C8E-4F4B-CF3A1F09258F}"/>
          </ac:picMkLst>
        </pc:picChg>
        <pc:picChg chg="add mod">
          <ac:chgData name="정해민" userId="c43181e0-4528-46ce-a704-969ea6ab2da0" providerId="ADAL" clId="{3B9314C5-6D61-4C08-996B-663D90FB958A}" dt="2022-11-02T14:36:11.475" v="8473" actId="1076"/>
          <ac:picMkLst>
            <pc:docMk/>
            <pc:sldMk cId="3276280687" sldId="293"/>
            <ac:picMk id="9" creationId="{B6F79EAC-1C24-2D74-F35B-4045BF94F5D0}"/>
          </ac:picMkLst>
        </pc:picChg>
      </pc:sldChg>
      <pc:sldChg chg="addSp delSp modSp add del mod">
        <pc:chgData name="정해민" userId="c43181e0-4528-46ce-a704-969ea6ab2da0" providerId="ADAL" clId="{3B9314C5-6D61-4C08-996B-663D90FB958A}" dt="2022-11-02T14:35:45.291" v="8468" actId="47"/>
        <pc:sldMkLst>
          <pc:docMk/>
          <pc:sldMk cId="816545281" sldId="294"/>
        </pc:sldMkLst>
        <pc:spChg chg="mod">
          <ac:chgData name="정해민" userId="c43181e0-4528-46ce-a704-969ea6ab2da0" providerId="ADAL" clId="{3B9314C5-6D61-4C08-996B-663D90FB958A}" dt="2022-11-02T13:41:29.522" v="7518" actId="20577"/>
          <ac:spMkLst>
            <pc:docMk/>
            <pc:sldMk cId="816545281" sldId="294"/>
            <ac:spMk id="2" creationId="{A9D41558-3D3C-262A-92DF-D481FFD4C148}"/>
          </ac:spMkLst>
        </pc:spChg>
        <pc:spChg chg="mod">
          <ac:chgData name="정해민" userId="c43181e0-4528-46ce-a704-969ea6ab2da0" providerId="ADAL" clId="{3B9314C5-6D61-4C08-996B-663D90FB958A}" dt="2022-11-02T14:10:28.996" v="8200" actId="20577"/>
          <ac:spMkLst>
            <pc:docMk/>
            <pc:sldMk cId="816545281" sldId="294"/>
            <ac:spMk id="3" creationId="{5CB67340-11FE-3886-87A4-6F3788B25331}"/>
          </ac:spMkLst>
        </pc:spChg>
        <pc:picChg chg="del">
          <ac:chgData name="정해민" userId="c43181e0-4528-46ce-a704-969ea6ab2da0" providerId="ADAL" clId="{3B9314C5-6D61-4C08-996B-663D90FB958A}" dt="2022-11-02T13:41:31.043" v="7519" actId="478"/>
          <ac:picMkLst>
            <pc:docMk/>
            <pc:sldMk cId="816545281" sldId="294"/>
            <ac:picMk id="7" creationId="{474ECE9A-F67D-4158-664F-7787470A9448}"/>
          </ac:picMkLst>
        </pc:picChg>
        <pc:picChg chg="add del mod">
          <ac:chgData name="정해민" userId="c43181e0-4528-46ce-a704-969ea6ab2da0" providerId="ADAL" clId="{3B9314C5-6D61-4C08-996B-663D90FB958A}" dt="2022-11-02T14:28:29.315" v="8467" actId="478"/>
          <ac:picMkLst>
            <pc:docMk/>
            <pc:sldMk cId="816545281" sldId="294"/>
            <ac:picMk id="9" creationId="{39BE9E51-0235-B80D-E0FE-7B6E0638D137}"/>
          </ac:picMkLst>
        </pc:picChg>
      </pc:sldChg>
      <pc:sldChg chg="addSp delSp modSp add del mod">
        <pc:chgData name="정해민" userId="c43181e0-4528-46ce-a704-969ea6ab2da0" providerId="ADAL" clId="{3B9314C5-6D61-4C08-996B-663D90FB958A}" dt="2022-11-02T14:35:46.415" v="8469" actId="47"/>
        <pc:sldMkLst>
          <pc:docMk/>
          <pc:sldMk cId="2240849223" sldId="295"/>
        </pc:sldMkLst>
        <pc:spChg chg="mod">
          <ac:chgData name="정해민" userId="c43181e0-4528-46ce-a704-969ea6ab2da0" providerId="ADAL" clId="{3B9314C5-6D61-4C08-996B-663D90FB958A}" dt="2022-11-02T14:00:52.354" v="8151" actId="20577"/>
          <ac:spMkLst>
            <pc:docMk/>
            <pc:sldMk cId="2240849223" sldId="295"/>
            <ac:spMk id="2" creationId="{A9D41558-3D3C-262A-92DF-D481FFD4C148}"/>
          </ac:spMkLst>
        </pc:spChg>
        <pc:spChg chg="mod">
          <ac:chgData name="정해민" userId="c43181e0-4528-46ce-a704-969ea6ab2da0" providerId="ADAL" clId="{3B9314C5-6D61-4C08-996B-663D90FB958A}" dt="2022-11-02T14:27:07.985" v="8449" actId="20577"/>
          <ac:spMkLst>
            <pc:docMk/>
            <pc:sldMk cId="2240849223" sldId="295"/>
            <ac:spMk id="3" creationId="{5CB67340-11FE-3886-87A4-6F3788B25331}"/>
          </ac:spMkLst>
        </pc:spChg>
        <pc:picChg chg="del">
          <ac:chgData name="정해민" userId="c43181e0-4528-46ce-a704-969ea6ab2da0" providerId="ADAL" clId="{3B9314C5-6D61-4C08-996B-663D90FB958A}" dt="2022-11-02T14:01:06.321" v="8156" actId="478"/>
          <ac:picMkLst>
            <pc:docMk/>
            <pc:sldMk cId="2240849223" sldId="295"/>
            <ac:picMk id="7" creationId="{474ECE9A-F67D-4158-664F-7787470A9448}"/>
          </ac:picMkLst>
        </pc:picChg>
        <pc:picChg chg="add del">
          <ac:chgData name="정해민" userId="c43181e0-4528-46ce-a704-969ea6ab2da0" providerId="ADAL" clId="{3B9314C5-6D61-4C08-996B-663D90FB958A}" dt="2022-11-02T14:00:59.161" v="8153" actId="22"/>
          <ac:picMkLst>
            <pc:docMk/>
            <pc:sldMk cId="2240849223" sldId="295"/>
            <ac:picMk id="9" creationId="{DAA7BAE7-4D0E-8604-485D-614A7D7238D9}"/>
          </ac:picMkLst>
        </pc:picChg>
      </pc:sldChg>
      <pc:sldChg chg="modSp add del mod">
        <pc:chgData name="정해민" userId="c43181e0-4528-46ce-a704-969ea6ab2da0" providerId="ADAL" clId="{3B9314C5-6D61-4C08-996B-663D90FB958A}" dt="2022-11-03T17:02:09.804" v="10814" actId="47"/>
        <pc:sldMkLst>
          <pc:docMk/>
          <pc:sldMk cId="2775529212" sldId="296"/>
        </pc:sldMkLst>
        <pc:spChg chg="mod">
          <ac:chgData name="정해민" userId="c43181e0-4528-46ce-a704-969ea6ab2da0" providerId="ADAL" clId="{3B9314C5-6D61-4C08-996B-663D90FB958A}" dt="2022-11-03T16:00:49.235" v="10536" actId="6549"/>
          <ac:spMkLst>
            <pc:docMk/>
            <pc:sldMk cId="2775529212" sldId="296"/>
            <ac:spMk id="3" creationId="{5CB67340-11FE-3886-87A4-6F3788B25331}"/>
          </ac:spMkLst>
        </pc:spChg>
      </pc:sldChg>
      <pc:sldChg chg="modSp add del mod">
        <pc:chgData name="정해민" userId="c43181e0-4528-46ce-a704-969ea6ab2da0" providerId="ADAL" clId="{3B9314C5-6D61-4C08-996B-663D90FB958A}" dt="2022-11-02T14:45:38.027" v="8713" actId="47"/>
        <pc:sldMkLst>
          <pc:docMk/>
          <pc:sldMk cId="3856238765" sldId="297"/>
        </pc:sldMkLst>
        <pc:spChg chg="mod">
          <ac:chgData name="정해민" userId="c43181e0-4528-46ce-a704-969ea6ab2da0" providerId="ADAL" clId="{3B9314C5-6D61-4C08-996B-663D90FB958A}" dt="2022-11-02T13:43:50.603" v="7580"/>
          <ac:spMkLst>
            <pc:docMk/>
            <pc:sldMk cId="3856238765" sldId="297"/>
            <ac:spMk id="2" creationId="{A9D41558-3D3C-262A-92DF-D481FFD4C148}"/>
          </ac:spMkLst>
        </pc:spChg>
        <pc:spChg chg="mod">
          <ac:chgData name="정해민" userId="c43181e0-4528-46ce-a704-969ea6ab2da0" providerId="ADAL" clId="{3B9314C5-6D61-4C08-996B-663D90FB958A}" dt="2022-11-02T13:47:49.653" v="7584" actId="6549"/>
          <ac:spMkLst>
            <pc:docMk/>
            <pc:sldMk cId="3856238765" sldId="297"/>
            <ac:spMk id="3" creationId="{5CB67340-11FE-3886-87A4-6F3788B25331}"/>
          </ac:spMkLst>
        </pc:spChg>
      </pc:sldChg>
      <pc:sldChg chg="addSp delSp modSp add mod">
        <pc:chgData name="정해민" userId="c43181e0-4528-46ce-a704-969ea6ab2da0" providerId="ADAL" clId="{3B9314C5-6D61-4C08-996B-663D90FB958A}" dt="2022-11-02T14:49:47.766" v="8740" actId="1076"/>
        <pc:sldMkLst>
          <pc:docMk/>
          <pc:sldMk cId="3547094583" sldId="298"/>
        </pc:sldMkLst>
        <pc:spChg chg="mod">
          <ac:chgData name="정해민" userId="c43181e0-4528-46ce-a704-969ea6ab2da0" providerId="ADAL" clId="{3B9314C5-6D61-4C08-996B-663D90FB958A}" dt="2022-11-02T14:23:31.936" v="8375" actId="20577"/>
          <ac:spMkLst>
            <pc:docMk/>
            <pc:sldMk cId="3547094583" sldId="298"/>
            <ac:spMk id="2" creationId="{A9D41558-3D3C-262A-92DF-D481FFD4C148}"/>
          </ac:spMkLst>
        </pc:spChg>
        <pc:spChg chg="mod">
          <ac:chgData name="정해민" userId="c43181e0-4528-46ce-a704-969ea6ab2da0" providerId="ADAL" clId="{3B9314C5-6D61-4C08-996B-663D90FB958A}" dt="2022-11-02T14:24:01.995" v="8379" actId="6549"/>
          <ac:spMkLst>
            <pc:docMk/>
            <pc:sldMk cId="3547094583" sldId="298"/>
            <ac:spMk id="3" creationId="{5CB67340-11FE-3886-87A4-6F3788B25331}"/>
          </ac:spMkLst>
        </pc:spChg>
        <pc:spChg chg="add mod">
          <ac:chgData name="정해민" userId="c43181e0-4528-46ce-a704-969ea6ab2da0" providerId="ADAL" clId="{3B9314C5-6D61-4C08-996B-663D90FB958A}" dt="2022-11-02T14:49:47.766" v="8740" actId="1076"/>
          <ac:spMkLst>
            <pc:docMk/>
            <pc:sldMk cId="3547094583" sldId="298"/>
            <ac:spMk id="10" creationId="{CCD088ED-AAC8-4CED-F27D-E1901C11B70D}"/>
          </ac:spMkLst>
        </pc:spChg>
        <pc:picChg chg="del">
          <ac:chgData name="정해민" userId="c43181e0-4528-46ce-a704-969ea6ab2da0" providerId="ADAL" clId="{3B9314C5-6D61-4C08-996B-663D90FB958A}" dt="2022-11-02T14:01:04.301" v="8155" actId="478"/>
          <ac:picMkLst>
            <pc:docMk/>
            <pc:sldMk cId="3547094583" sldId="298"/>
            <ac:picMk id="7" creationId="{474ECE9A-F67D-4158-664F-7787470A9448}"/>
          </ac:picMkLst>
        </pc:picChg>
        <pc:picChg chg="add mod">
          <ac:chgData name="정해민" userId="c43181e0-4528-46ce-a704-969ea6ab2da0" providerId="ADAL" clId="{3B9314C5-6D61-4C08-996B-663D90FB958A}" dt="2022-11-02T14:49:47.766" v="8740" actId="1076"/>
          <ac:picMkLst>
            <pc:docMk/>
            <pc:sldMk cId="3547094583" sldId="298"/>
            <ac:picMk id="9" creationId="{0B427334-45A4-9E02-4F7B-2DDB367A14EF}"/>
          </ac:picMkLst>
        </pc:picChg>
        <pc:picChg chg="add mod">
          <ac:chgData name="정해민" userId="c43181e0-4528-46ce-a704-969ea6ab2da0" providerId="ADAL" clId="{3B9314C5-6D61-4C08-996B-663D90FB958A}" dt="2022-11-02T14:49:45.285" v="8739" actId="1076"/>
          <ac:picMkLst>
            <pc:docMk/>
            <pc:sldMk cId="3547094583" sldId="298"/>
            <ac:picMk id="12" creationId="{4D08A3A5-21D2-CADE-2378-3150A17E0146}"/>
          </ac:picMkLst>
        </pc:picChg>
      </pc:sldChg>
      <pc:sldChg chg="new del">
        <pc:chgData name="정해민" userId="c43181e0-4528-46ce-a704-969ea6ab2da0" providerId="ADAL" clId="{3B9314C5-6D61-4C08-996B-663D90FB958A}" dt="2022-11-02T15:06:46.649" v="9310" actId="47"/>
        <pc:sldMkLst>
          <pc:docMk/>
          <pc:sldMk cId="1052324858" sldId="299"/>
        </pc:sldMkLst>
      </pc:sldChg>
      <pc:sldChg chg="addSp delSp modSp add mod">
        <pc:chgData name="정해민" userId="c43181e0-4528-46ce-a704-969ea6ab2da0" providerId="ADAL" clId="{3B9314C5-6D61-4C08-996B-663D90FB958A}" dt="2022-11-03T14:28:56.786" v="10216" actId="1035"/>
        <pc:sldMkLst>
          <pc:docMk/>
          <pc:sldMk cId="4028268922" sldId="300"/>
        </pc:sldMkLst>
        <pc:spChg chg="mod">
          <ac:chgData name="정해민" userId="c43181e0-4528-46ce-a704-969ea6ab2da0" providerId="ADAL" clId="{3B9314C5-6D61-4C08-996B-663D90FB958A}" dt="2022-11-03T14:28:02.389" v="10204" actId="20577"/>
          <ac:spMkLst>
            <pc:docMk/>
            <pc:sldMk cId="4028268922" sldId="300"/>
            <ac:spMk id="3" creationId="{5CB67340-11FE-3886-87A4-6F3788B25331}"/>
          </ac:spMkLst>
        </pc:spChg>
        <pc:spChg chg="del">
          <ac:chgData name="정해민" userId="c43181e0-4528-46ce-a704-969ea6ab2da0" providerId="ADAL" clId="{3B9314C5-6D61-4C08-996B-663D90FB958A}" dt="2022-11-02T15:07:06.906" v="9311" actId="478"/>
          <ac:spMkLst>
            <pc:docMk/>
            <pc:sldMk cId="4028268922" sldId="300"/>
            <ac:spMk id="18" creationId="{C639F22F-5971-4FCA-3A46-0F9FA0CEE329}"/>
          </ac:spMkLst>
        </pc:spChg>
        <pc:spChg chg="del mod">
          <ac:chgData name="정해민" userId="c43181e0-4528-46ce-a704-969ea6ab2da0" providerId="ADAL" clId="{3B9314C5-6D61-4C08-996B-663D90FB958A}" dt="2022-11-02T15:07:31.977" v="9322" actId="478"/>
          <ac:spMkLst>
            <pc:docMk/>
            <pc:sldMk cId="4028268922" sldId="300"/>
            <ac:spMk id="19" creationId="{3D5D348E-88D1-B148-2AB9-2EFC4FC595F7}"/>
          </ac:spMkLst>
        </pc:spChg>
        <pc:spChg chg="del">
          <ac:chgData name="정해민" userId="c43181e0-4528-46ce-a704-969ea6ab2da0" providerId="ADAL" clId="{3B9314C5-6D61-4C08-996B-663D90FB958A}" dt="2022-11-02T15:07:27.065" v="9318" actId="478"/>
          <ac:spMkLst>
            <pc:docMk/>
            <pc:sldMk cId="4028268922" sldId="300"/>
            <ac:spMk id="20" creationId="{60477442-E905-14D8-D864-AA0DE6559944}"/>
          </ac:spMkLst>
        </pc:spChg>
        <pc:spChg chg="add mod">
          <ac:chgData name="정해민" userId="c43181e0-4528-46ce-a704-969ea6ab2da0" providerId="ADAL" clId="{3B9314C5-6D61-4C08-996B-663D90FB958A}" dt="2022-11-03T14:28:56.786" v="10216" actId="1035"/>
          <ac:spMkLst>
            <pc:docMk/>
            <pc:sldMk cId="4028268922" sldId="300"/>
            <ac:spMk id="21" creationId="{87C75003-945B-E3F8-FF5D-598FD1C230D4}"/>
          </ac:spMkLst>
        </pc:spChg>
        <pc:picChg chg="del">
          <ac:chgData name="정해민" userId="c43181e0-4528-46ce-a704-969ea6ab2da0" providerId="ADAL" clId="{3B9314C5-6D61-4C08-996B-663D90FB958A}" dt="2022-11-02T15:07:29.734" v="9320" actId="478"/>
          <ac:picMkLst>
            <pc:docMk/>
            <pc:sldMk cId="4028268922" sldId="300"/>
            <ac:picMk id="7" creationId="{474ECE9A-F67D-4158-664F-7787470A9448}"/>
          </ac:picMkLst>
        </pc:picChg>
        <pc:picChg chg="add mod">
          <ac:chgData name="정해민" userId="c43181e0-4528-46ce-a704-969ea6ab2da0" providerId="ADAL" clId="{3B9314C5-6D61-4C08-996B-663D90FB958A}" dt="2022-11-03T14:28:56.786" v="10216" actId="1035"/>
          <ac:picMkLst>
            <pc:docMk/>
            <pc:sldMk cId="4028268922" sldId="300"/>
            <ac:picMk id="8" creationId="{507B67A3-7276-4BFA-5BDC-581832349081}"/>
          </ac:picMkLst>
        </pc:picChg>
        <pc:picChg chg="add del mod">
          <ac:chgData name="정해민" userId="c43181e0-4528-46ce-a704-969ea6ab2da0" providerId="ADAL" clId="{3B9314C5-6D61-4C08-996B-663D90FB958A}" dt="2022-11-02T15:24:51.164" v="9790" actId="478"/>
          <ac:picMkLst>
            <pc:docMk/>
            <pc:sldMk cId="4028268922" sldId="300"/>
            <ac:picMk id="9" creationId="{13260D32-1585-C3B1-E0CC-F4871FC2D3AA}"/>
          </ac:picMkLst>
        </pc:picChg>
        <pc:picChg chg="del">
          <ac:chgData name="정해민" userId="c43181e0-4528-46ce-a704-969ea6ab2da0" providerId="ADAL" clId="{3B9314C5-6D61-4C08-996B-663D90FB958A}" dt="2022-11-02T15:25:27.268" v="9793" actId="478"/>
          <ac:picMkLst>
            <pc:docMk/>
            <pc:sldMk cId="4028268922" sldId="300"/>
            <ac:picMk id="11" creationId="{3CFC6230-14F0-2DDD-468F-35DE08BB3816}"/>
          </ac:picMkLst>
        </pc:picChg>
        <pc:picChg chg="add mod">
          <ac:chgData name="정해민" userId="c43181e0-4528-46ce-a704-969ea6ab2da0" providerId="ADAL" clId="{3B9314C5-6D61-4C08-996B-663D90FB958A}" dt="2022-11-03T14:28:56.786" v="10216" actId="1035"/>
          <ac:picMkLst>
            <pc:docMk/>
            <pc:sldMk cId="4028268922" sldId="300"/>
            <ac:picMk id="12" creationId="{06B032D4-1C8D-EB16-3E06-4C9A75C83D93}"/>
          </ac:picMkLst>
        </pc:picChg>
        <pc:picChg chg="del">
          <ac:chgData name="정해민" userId="c43181e0-4528-46ce-a704-969ea6ab2da0" providerId="ADAL" clId="{3B9314C5-6D61-4C08-996B-663D90FB958A}" dt="2022-11-02T15:07:06.906" v="9311" actId="478"/>
          <ac:picMkLst>
            <pc:docMk/>
            <pc:sldMk cId="4028268922" sldId="300"/>
            <ac:picMk id="13" creationId="{9EC065B3-646E-7E91-6A90-318B6CBCD2C2}"/>
          </ac:picMkLst>
        </pc:picChg>
        <pc:picChg chg="del">
          <ac:chgData name="정해민" userId="c43181e0-4528-46ce-a704-969ea6ab2da0" providerId="ADAL" clId="{3B9314C5-6D61-4C08-996B-663D90FB958A}" dt="2022-11-02T15:07:06.906" v="9311" actId="478"/>
          <ac:picMkLst>
            <pc:docMk/>
            <pc:sldMk cId="4028268922" sldId="300"/>
            <ac:picMk id="15" creationId="{70F72616-9EDF-39E2-7AB0-21A510EC2164}"/>
          </ac:picMkLst>
        </pc:picChg>
        <pc:picChg chg="add mod">
          <ac:chgData name="정해민" userId="c43181e0-4528-46ce-a704-969ea6ab2da0" providerId="ADAL" clId="{3B9314C5-6D61-4C08-996B-663D90FB958A}" dt="2022-11-03T14:28:56.786" v="10216" actId="1035"/>
          <ac:picMkLst>
            <pc:docMk/>
            <pc:sldMk cId="4028268922" sldId="300"/>
            <ac:picMk id="16" creationId="{3AB7C3A8-10CD-5B57-7A83-36946EEF249B}"/>
          </ac:picMkLst>
        </pc:picChg>
        <pc:picChg chg="del">
          <ac:chgData name="정해민" userId="c43181e0-4528-46ce-a704-969ea6ab2da0" providerId="ADAL" clId="{3B9314C5-6D61-4C08-996B-663D90FB958A}" dt="2022-11-02T15:07:27.065" v="9318" actId="478"/>
          <ac:picMkLst>
            <pc:docMk/>
            <pc:sldMk cId="4028268922" sldId="300"/>
            <ac:picMk id="17" creationId="{617A1172-3D0A-6EDB-061F-2E8741A81DE0}"/>
          </ac:picMkLst>
        </pc:picChg>
      </pc:sldChg>
      <pc:sldChg chg="addSp modSp mod">
        <pc:chgData name="정해민" userId="c43181e0-4528-46ce-a704-969ea6ab2da0" providerId="ADAL" clId="{3B9314C5-6D61-4C08-996B-663D90FB958A}" dt="2022-11-03T14:34:30.829" v="10263" actId="16959"/>
        <pc:sldMkLst>
          <pc:docMk/>
          <pc:sldMk cId="62684119" sldId="303"/>
        </pc:sldMkLst>
        <pc:spChg chg="mod">
          <ac:chgData name="정해민" userId="c43181e0-4528-46ce-a704-969ea6ab2da0" providerId="ADAL" clId="{3B9314C5-6D61-4C08-996B-663D90FB958A}" dt="2022-11-03T14:34:30.829" v="10263" actId="16959"/>
          <ac:spMkLst>
            <pc:docMk/>
            <pc:sldMk cId="62684119" sldId="303"/>
            <ac:spMk id="3" creationId="{5CB67340-11FE-3886-87A4-6F3788B25331}"/>
          </ac:spMkLst>
        </pc:spChg>
        <pc:spChg chg="add mod">
          <ac:chgData name="정해민" userId="c43181e0-4528-46ce-a704-969ea6ab2da0" providerId="ADAL" clId="{3B9314C5-6D61-4C08-996B-663D90FB958A}" dt="2022-11-03T14:32:08.599" v="10257" actId="20577"/>
          <ac:spMkLst>
            <pc:docMk/>
            <pc:sldMk cId="62684119" sldId="303"/>
            <ac:spMk id="10" creationId="{0F575697-D4E1-B602-3D16-79DC28553C66}"/>
          </ac:spMkLst>
        </pc:spChg>
      </pc:sldChg>
      <pc:sldChg chg="addSp modSp mod">
        <pc:chgData name="정해민" userId="c43181e0-4528-46ce-a704-969ea6ab2da0" providerId="ADAL" clId="{3B9314C5-6D61-4C08-996B-663D90FB958A}" dt="2022-11-03T14:55:29.539" v="10530" actId="20577"/>
        <pc:sldMkLst>
          <pc:docMk/>
          <pc:sldMk cId="12859880" sldId="304"/>
        </pc:sldMkLst>
        <pc:spChg chg="mod">
          <ac:chgData name="정해민" userId="c43181e0-4528-46ce-a704-969ea6ab2da0" providerId="ADAL" clId="{3B9314C5-6D61-4C08-996B-663D90FB958A}" dt="2022-11-03T14:55:29.539" v="10530" actId="20577"/>
          <ac:spMkLst>
            <pc:docMk/>
            <pc:sldMk cId="12859880" sldId="304"/>
            <ac:spMk id="2" creationId="{A9D41558-3D3C-262A-92DF-D481FFD4C148}"/>
          </ac:spMkLst>
        </pc:spChg>
        <pc:spChg chg="mod">
          <ac:chgData name="정해민" userId="c43181e0-4528-46ce-a704-969ea6ab2da0" providerId="ADAL" clId="{3B9314C5-6D61-4C08-996B-663D90FB958A}" dt="2022-11-03T14:55:08.169" v="10516" actId="20577"/>
          <ac:spMkLst>
            <pc:docMk/>
            <pc:sldMk cId="12859880" sldId="304"/>
            <ac:spMk id="3" creationId="{5CB67340-11FE-3886-87A4-6F3788B25331}"/>
          </ac:spMkLst>
        </pc:spChg>
        <pc:spChg chg="mod">
          <ac:chgData name="정해민" userId="c43181e0-4528-46ce-a704-969ea6ab2da0" providerId="ADAL" clId="{3B9314C5-6D61-4C08-996B-663D90FB958A}" dt="2022-11-03T14:51:21.659" v="10418" actId="14100"/>
          <ac:spMkLst>
            <pc:docMk/>
            <pc:sldMk cId="12859880" sldId="304"/>
            <ac:spMk id="8" creationId="{A414A7F9-3544-E2E8-FD64-B3D4A7799610}"/>
          </ac:spMkLst>
        </pc:spChg>
        <pc:spChg chg="add mod">
          <ac:chgData name="정해민" userId="c43181e0-4528-46ce-a704-969ea6ab2da0" providerId="ADAL" clId="{3B9314C5-6D61-4C08-996B-663D90FB958A}" dt="2022-11-03T14:54:48.333" v="10514" actId="1036"/>
          <ac:spMkLst>
            <pc:docMk/>
            <pc:sldMk cId="12859880" sldId="304"/>
            <ac:spMk id="11" creationId="{7911EFD1-15E4-94B8-D969-64351ECED51E}"/>
          </ac:spMkLst>
        </pc:spChg>
        <pc:spChg chg="mod">
          <ac:chgData name="정해민" userId="c43181e0-4528-46ce-a704-969ea6ab2da0" providerId="ADAL" clId="{3B9314C5-6D61-4C08-996B-663D90FB958A}" dt="2022-11-03T14:51:37.186" v="10424" actId="14100"/>
          <ac:spMkLst>
            <pc:docMk/>
            <pc:sldMk cId="12859880" sldId="304"/>
            <ac:spMk id="15" creationId="{0C535F4D-673F-E548-AA72-02D391204C58}"/>
          </ac:spMkLst>
        </pc:spChg>
        <pc:picChg chg="mod">
          <ac:chgData name="정해민" userId="c43181e0-4528-46ce-a704-969ea6ab2da0" providerId="ADAL" clId="{3B9314C5-6D61-4C08-996B-663D90FB958A}" dt="2022-11-03T14:51:12.879" v="10415" actId="1076"/>
          <ac:picMkLst>
            <pc:docMk/>
            <pc:sldMk cId="12859880" sldId="304"/>
            <ac:picMk id="9" creationId="{C8CA0865-BE72-E3A5-AE9C-B9434E890B2C}"/>
          </ac:picMkLst>
        </pc:picChg>
        <pc:picChg chg="add mod ord">
          <ac:chgData name="정해민" userId="c43181e0-4528-46ce-a704-969ea6ab2da0" providerId="ADAL" clId="{3B9314C5-6D61-4C08-996B-663D90FB958A}" dt="2022-11-03T14:54:48.333" v="10514" actId="1036"/>
          <ac:picMkLst>
            <pc:docMk/>
            <pc:sldMk cId="12859880" sldId="304"/>
            <ac:picMk id="10" creationId="{4CC1F3A2-966C-BF41-F1F3-511AEAB8DA80}"/>
          </ac:picMkLst>
        </pc:picChg>
        <pc:picChg chg="mod">
          <ac:chgData name="정해민" userId="c43181e0-4528-46ce-a704-969ea6ab2da0" providerId="ADAL" clId="{3B9314C5-6D61-4C08-996B-663D90FB958A}" dt="2022-11-03T14:51:28.239" v="10420" actId="1076"/>
          <ac:picMkLst>
            <pc:docMk/>
            <pc:sldMk cId="12859880" sldId="304"/>
            <ac:picMk id="14" creationId="{7E1BFD11-D325-80BF-F9CB-0BFF50DAFBF0}"/>
          </ac:picMkLst>
        </pc:picChg>
      </pc:sldChg>
      <pc:sldChg chg="modSp mod">
        <pc:chgData name="정해민" userId="c43181e0-4528-46ce-a704-969ea6ab2da0" providerId="ADAL" clId="{3B9314C5-6D61-4C08-996B-663D90FB958A}" dt="2022-11-03T16:00:43.516" v="10534" actId="6549"/>
        <pc:sldMkLst>
          <pc:docMk/>
          <pc:sldMk cId="2541260055" sldId="306"/>
        </pc:sldMkLst>
        <pc:spChg chg="mod">
          <ac:chgData name="정해민" userId="c43181e0-4528-46ce-a704-969ea6ab2da0" providerId="ADAL" clId="{3B9314C5-6D61-4C08-996B-663D90FB958A}" dt="2022-11-03T16:00:43.516" v="10534" actId="6549"/>
          <ac:spMkLst>
            <pc:docMk/>
            <pc:sldMk cId="2541260055" sldId="306"/>
            <ac:spMk id="3" creationId="{5CB67340-11FE-3886-87A4-6F3788B25331}"/>
          </ac:spMkLst>
        </pc:spChg>
      </pc:sldChg>
      <pc:sldChg chg="addSp modSp mod">
        <pc:chgData name="정해민" userId="c43181e0-4528-46ce-a704-969ea6ab2da0" providerId="ADAL" clId="{3B9314C5-6D61-4C08-996B-663D90FB958A}" dt="2022-11-03T14:17:00.560" v="9899" actId="1076"/>
        <pc:sldMkLst>
          <pc:docMk/>
          <pc:sldMk cId="300493340" sldId="310"/>
        </pc:sldMkLst>
        <pc:spChg chg="mod">
          <ac:chgData name="정해민" userId="c43181e0-4528-46ce-a704-969ea6ab2da0" providerId="ADAL" clId="{3B9314C5-6D61-4C08-996B-663D90FB958A}" dt="2022-11-03T14:15:56.405" v="9892" actId="14100"/>
          <ac:spMkLst>
            <pc:docMk/>
            <pc:sldMk cId="300493340" sldId="310"/>
            <ac:spMk id="3" creationId="{5CB67340-11FE-3886-87A4-6F3788B25331}"/>
          </ac:spMkLst>
        </pc:spChg>
        <pc:spChg chg="add mod">
          <ac:chgData name="정해민" userId="c43181e0-4528-46ce-a704-969ea6ab2da0" providerId="ADAL" clId="{3B9314C5-6D61-4C08-996B-663D90FB958A}" dt="2022-11-03T14:16:17.643" v="9894" actId="1076"/>
          <ac:spMkLst>
            <pc:docMk/>
            <pc:sldMk cId="300493340" sldId="310"/>
            <ac:spMk id="10" creationId="{BE8779AD-467C-DED8-55C2-0CA87927819D}"/>
          </ac:spMkLst>
        </pc:spChg>
        <pc:spChg chg="add mod">
          <ac:chgData name="정해민" userId="c43181e0-4528-46ce-a704-969ea6ab2da0" providerId="ADAL" clId="{3B9314C5-6D61-4C08-996B-663D90FB958A}" dt="2022-11-03T14:16:50.956" v="9898" actId="1076"/>
          <ac:spMkLst>
            <pc:docMk/>
            <pc:sldMk cId="300493340" sldId="310"/>
            <ac:spMk id="11" creationId="{BAFD9985-987C-5D68-2DD0-ED3417D3BF98}"/>
          </ac:spMkLst>
        </pc:spChg>
        <pc:spChg chg="mod">
          <ac:chgData name="정해민" userId="c43181e0-4528-46ce-a704-969ea6ab2da0" providerId="ADAL" clId="{3B9314C5-6D61-4C08-996B-663D90FB958A}" dt="2022-11-03T14:17:00.560" v="9899" actId="1076"/>
          <ac:spMkLst>
            <pc:docMk/>
            <pc:sldMk cId="300493340" sldId="310"/>
            <ac:spMk id="15" creationId="{5864DAD4-EEDB-362D-4030-AE8AD7AA1FCF}"/>
          </ac:spMkLst>
        </pc:spChg>
        <pc:cxnChg chg="add mod">
          <ac:chgData name="정해민" userId="c43181e0-4528-46ce-a704-969ea6ab2da0" providerId="ADAL" clId="{3B9314C5-6D61-4C08-996B-663D90FB958A}" dt="2022-11-03T14:16:17.643" v="9894" actId="1076"/>
          <ac:cxnSpMkLst>
            <pc:docMk/>
            <pc:sldMk cId="300493340" sldId="310"/>
            <ac:cxnSpMk id="8" creationId="{46C12AEB-B38C-EF22-41EE-CBDC787E5550}"/>
          </ac:cxnSpMkLst>
        </pc:cxnChg>
        <pc:cxnChg chg="mod">
          <ac:chgData name="정해민" userId="c43181e0-4528-46ce-a704-969ea6ab2da0" providerId="ADAL" clId="{3B9314C5-6D61-4C08-996B-663D90FB958A}" dt="2022-11-03T14:17:00.560" v="9899" actId="1076"/>
          <ac:cxnSpMkLst>
            <pc:docMk/>
            <pc:sldMk cId="300493340" sldId="310"/>
            <ac:cxnSpMk id="9" creationId="{7C305875-94BF-4885-989C-C81754495685}"/>
          </ac:cxnSpMkLst>
        </pc:cxnChg>
      </pc:sldChg>
      <pc:sldChg chg="delSp modSp add del mod">
        <pc:chgData name="정해민" userId="c43181e0-4528-46ce-a704-969ea6ab2da0" providerId="ADAL" clId="{3B9314C5-6D61-4C08-996B-663D90FB958A}" dt="2022-11-03T17:02:07.800" v="10813" actId="2696"/>
        <pc:sldMkLst>
          <pc:docMk/>
          <pc:sldMk cId="1682469744" sldId="311"/>
        </pc:sldMkLst>
        <pc:spChg chg="mod">
          <ac:chgData name="정해민" userId="c43181e0-4528-46ce-a704-969ea6ab2da0" providerId="ADAL" clId="{3B9314C5-6D61-4C08-996B-663D90FB958A}" dt="2022-11-03T17:02:05.193" v="10812" actId="6549"/>
          <ac:spMkLst>
            <pc:docMk/>
            <pc:sldMk cId="1682469744" sldId="311"/>
            <ac:spMk id="2" creationId="{A9D41558-3D3C-262A-92DF-D481FFD4C148}"/>
          </ac:spMkLst>
        </pc:spChg>
        <pc:spChg chg="mod">
          <ac:chgData name="정해민" userId="c43181e0-4528-46ce-a704-969ea6ab2da0" providerId="ADAL" clId="{3B9314C5-6D61-4C08-996B-663D90FB958A}" dt="2022-11-03T16:33:00.147" v="10704"/>
          <ac:spMkLst>
            <pc:docMk/>
            <pc:sldMk cId="1682469744" sldId="311"/>
            <ac:spMk id="3" creationId="{5CB67340-11FE-3886-87A4-6F3788B25331}"/>
          </ac:spMkLst>
        </pc:spChg>
        <pc:spChg chg="del">
          <ac:chgData name="정해민" userId="c43181e0-4528-46ce-a704-969ea6ab2da0" providerId="ADAL" clId="{3B9314C5-6D61-4C08-996B-663D90FB958A}" dt="2022-11-03T16:32:11.751" v="10677" actId="478"/>
          <ac:spMkLst>
            <pc:docMk/>
            <pc:sldMk cId="1682469744" sldId="311"/>
            <ac:spMk id="10" creationId="{CCD088ED-AAC8-4CED-F27D-E1901C11B70D}"/>
          </ac:spMkLst>
        </pc:spChg>
        <pc:picChg chg="del">
          <ac:chgData name="정해민" userId="c43181e0-4528-46ce-a704-969ea6ab2da0" providerId="ADAL" clId="{3B9314C5-6D61-4C08-996B-663D90FB958A}" dt="2022-11-03T16:32:09.948" v="10676" actId="478"/>
          <ac:picMkLst>
            <pc:docMk/>
            <pc:sldMk cId="1682469744" sldId="311"/>
            <ac:picMk id="9" creationId="{0B427334-45A4-9E02-4F7B-2DDB367A14EF}"/>
          </ac:picMkLst>
        </pc:picChg>
        <pc:picChg chg="del">
          <ac:chgData name="정해민" userId="c43181e0-4528-46ce-a704-969ea6ab2da0" providerId="ADAL" clId="{3B9314C5-6D61-4C08-996B-663D90FB958A}" dt="2022-11-03T16:32:19.745" v="10697" actId="478"/>
          <ac:picMkLst>
            <pc:docMk/>
            <pc:sldMk cId="1682469744" sldId="311"/>
            <ac:picMk id="12" creationId="{4D08A3A5-21D2-CADE-2378-3150A17E0146}"/>
          </ac:picMkLst>
        </pc:picChg>
      </pc:sldChg>
      <pc:sldChg chg="add">
        <pc:chgData name="정해민" userId="c43181e0-4528-46ce-a704-969ea6ab2da0" providerId="ADAL" clId="{3B9314C5-6D61-4C08-996B-663D90FB958A}" dt="2022-11-03T17:02:13.301" v="10815"/>
        <pc:sldMkLst>
          <pc:docMk/>
          <pc:sldMk cId="3686853161" sldId="311"/>
        </pc:sldMkLst>
      </pc:sldChg>
    </pc:docChg>
  </pc:docChgLst>
  <pc:docChgLst>
    <pc:chgData name="정해민" userId="c43181e0-4528-46ce-a704-969ea6ab2da0" providerId="ADAL" clId="{B0D5591F-9D34-4152-A51A-AAA312788C23}"/>
    <pc:docChg chg="addSld delSld modSld">
      <pc:chgData name="정해민" userId="c43181e0-4528-46ce-a704-969ea6ab2da0" providerId="ADAL" clId="{B0D5591F-9D34-4152-A51A-AAA312788C23}" dt="2023-02-10T00:56:35.258" v="55" actId="1076"/>
      <pc:docMkLst>
        <pc:docMk/>
      </pc:docMkLst>
      <pc:sldChg chg="del">
        <pc:chgData name="정해민" userId="c43181e0-4528-46ce-a704-969ea6ab2da0" providerId="ADAL" clId="{B0D5591F-9D34-4152-A51A-AAA312788C23}" dt="2023-02-10T00:53:49.296" v="0" actId="47"/>
        <pc:sldMkLst>
          <pc:docMk/>
          <pc:sldMk cId="1198504913" sldId="276"/>
        </pc:sldMkLst>
      </pc:sldChg>
      <pc:sldChg chg="del">
        <pc:chgData name="정해민" userId="c43181e0-4528-46ce-a704-969ea6ab2da0" providerId="ADAL" clId="{B0D5591F-9D34-4152-A51A-AAA312788C23}" dt="2023-02-10T00:53:49.296" v="0" actId="47"/>
        <pc:sldMkLst>
          <pc:docMk/>
          <pc:sldMk cId="3484570337" sldId="277"/>
        </pc:sldMkLst>
      </pc:sldChg>
      <pc:sldChg chg="del">
        <pc:chgData name="정해민" userId="c43181e0-4528-46ce-a704-969ea6ab2da0" providerId="ADAL" clId="{B0D5591F-9D34-4152-A51A-AAA312788C23}" dt="2023-02-10T00:53:49.296" v="0" actId="47"/>
        <pc:sldMkLst>
          <pc:docMk/>
          <pc:sldMk cId="2331455457" sldId="278"/>
        </pc:sldMkLst>
      </pc:sldChg>
      <pc:sldChg chg="del">
        <pc:chgData name="정해민" userId="c43181e0-4528-46ce-a704-969ea6ab2da0" providerId="ADAL" clId="{B0D5591F-9D34-4152-A51A-AAA312788C23}" dt="2023-02-10T00:53:49.296" v="0" actId="47"/>
        <pc:sldMkLst>
          <pc:docMk/>
          <pc:sldMk cId="3785823833" sldId="279"/>
        </pc:sldMkLst>
      </pc:sldChg>
      <pc:sldChg chg="del">
        <pc:chgData name="정해민" userId="c43181e0-4528-46ce-a704-969ea6ab2da0" providerId="ADAL" clId="{B0D5591F-9D34-4152-A51A-AAA312788C23}" dt="2023-02-10T00:53:49.296" v="0" actId="47"/>
        <pc:sldMkLst>
          <pc:docMk/>
          <pc:sldMk cId="4058532245" sldId="280"/>
        </pc:sldMkLst>
      </pc:sldChg>
      <pc:sldChg chg="del">
        <pc:chgData name="정해민" userId="c43181e0-4528-46ce-a704-969ea6ab2da0" providerId="ADAL" clId="{B0D5591F-9D34-4152-A51A-AAA312788C23}" dt="2023-02-10T00:53:49.296" v="0" actId="47"/>
        <pc:sldMkLst>
          <pc:docMk/>
          <pc:sldMk cId="2164964087" sldId="284"/>
        </pc:sldMkLst>
      </pc:sldChg>
      <pc:sldChg chg="del">
        <pc:chgData name="정해민" userId="c43181e0-4528-46ce-a704-969ea6ab2da0" providerId="ADAL" clId="{B0D5591F-9D34-4152-A51A-AAA312788C23}" dt="2023-02-10T00:53:49.296" v="0" actId="47"/>
        <pc:sldMkLst>
          <pc:docMk/>
          <pc:sldMk cId="2506558469" sldId="309"/>
        </pc:sldMkLst>
      </pc:sldChg>
      <pc:sldChg chg="del">
        <pc:chgData name="정해민" userId="c43181e0-4528-46ce-a704-969ea6ab2da0" providerId="ADAL" clId="{B0D5591F-9D34-4152-A51A-AAA312788C23}" dt="2023-02-10T00:53:49.296" v="0" actId="47"/>
        <pc:sldMkLst>
          <pc:docMk/>
          <pc:sldMk cId="300493340" sldId="310"/>
        </pc:sldMkLst>
      </pc:sldChg>
      <pc:sldChg chg="addSp modSp mod">
        <pc:chgData name="정해민" userId="c43181e0-4528-46ce-a704-969ea6ab2da0" providerId="ADAL" clId="{B0D5591F-9D34-4152-A51A-AAA312788C23}" dt="2023-02-10T00:56:35.258" v="55" actId="1076"/>
        <pc:sldMkLst>
          <pc:docMk/>
          <pc:sldMk cId="2416745272" sldId="311"/>
        </pc:sldMkLst>
        <pc:spChg chg="mod">
          <ac:chgData name="정해민" userId="c43181e0-4528-46ce-a704-969ea6ab2da0" providerId="ADAL" clId="{B0D5591F-9D34-4152-A51A-AAA312788C23}" dt="2023-02-10T00:56:15.240" v="33" actId="20577"/>
          <ac:spMkLst>
            <pc:docMk/>
            <pc:sldMk cId="2416745272" sldId="311"/>
            <ac:spMk id="3" creationId="{5CB67340-11FE-3886-87A4-6F3788B25331}"/>
          </ac:spMkLst>
        </pc:spChg>
        <pc:picChg chg="add mod">
          <ac:chgData name="정해민" userId="c43181e0-4528-46ce-a704-969ea6ab2da0" providerId="ADAL" clId="{B0D5591F-9D34-4152-A51A-AAA312788C23}" dt="2023-02-10T00:56:35.258" v="55" actId="1076"/>
          <ac:picMkLst>
            <pc:docMk/>
            <pc:sldMk cId="2416745272" sldId="311"/>
            <ac:picMk id="8" creationId="{9CE45722-C8D1-D3E5-F80F-CA036ACC9B03}"/>
          </ac:picMkLst>
        </pc:picChg>
      </pc:sldChg>
      <pc:sldChg chg="modSp add mod">
        <pc:chgData name="정해민" userId="c43181e0-4528-46ce-a704-969ea6ab2da0" providerId="ADAL" clId="{B0D5591F-9D34-4152-A51A-AAA312788C23}" dt="2023-02-10T00:56:24.112" v="54" actId="20577"/>
        <pc:sldMkLst>
          <pc:docMk/>
          <pc:sldMk cId="4113948862" sldId="312"/>
        </pc:sldMkLst>
        <pc:spChg chg="mod">
          <ac:chgData name="정해민" userId="c43181e0-4528-46ce-a704-969ea6ab2da0" providerId="ADAL" clId="{B0D5591F-9D34-4152-A51A-AAA312788C23}" dt="2023-02-10T00:54:06.776" v="13" actId="20577"/>
          <ac:spMkLst>
            <pc:docMk/>
            <pc:sldMk cId="4113948862" sldId="312"/>
            <ac:spMk id="2" creationId="{A9D41558-3D3C-262A-92DF-D481FFD4C148}"/>
          </ac:spMkLst>
        </pc:spChg>
        <pc:spChg chg="mod">
          <ac:chgData name="정해민" userId="c43181e0-4528-46ce-a704-969ea6ab2da0" providerId="ADAL" clId="{B0D5591F-9D34-4152-A51A-AAA312788C23}" dt="2023-02-10T00:56:24.112" v="54" actId="20577"/>
          <ac:spMkLst>
            <pc:docMk/>
            <pc:sldMk cId="4113948862" sldId="312"/>
            <ac:spMk id="3" creationId="{5CB67340-11FE-3886-87A4-6F3788B25331}"/>
          </ac:spMkLst>
        </pc:spChg>
      </pc:sldChg>
    </pc:docChg>
  </pc:docChgLst>
  <pc:docChgLst>
    <pc:chgData name="정해민" userId="c43181e0-4528-46ce-a704-969ea6ab2da0" providerId="ADAL" clId="{329AE4D5-3333-1144-9FC8-7566195734F7}"/>
    <pc:docChg chg="undo redo custSel addSld delSld modSld sldOrd">
      <pc:chgData name="정해민" userId="c43181e0-4528-46ce-a704-969ea6ab2da0" providerId="ADAL" clId="{329AE4D5-3333-1144-9FC8-7566195734F7}" dt="2023-03-16T03:28:26.269" v="5023" actId="207"/>
      <pc:docMkLst>
        <pc:docMk/>
      </pc:docMkLst>
      <pc:sldChg chg="modSp mod">
        <pc:chgData name="정해민" userId="c43181e0-4528-46ce-a704-969ea6ab2da0" providerId="ADAL" clId="{329AE4D5-3333-1144-9FC8-7566195734F7}" dt="2023-03-06T08:06:23.414" v="9" actId="14100"/>
        <pc:sldMkLst>
          <pc:docMk/>
          <pc:sldMk cId="354129002" sldId="256"/>
        </pc:sldMkLst>
        <pc:spChg chg="mod">
          <ac:chgData name="정해민" userId="c43181e0-4528-46ce-a704-969ea6ab2da0" providerId="ADAL" clId="{329AE4D5-3333-1144-9FC8-7566195734F7}" dt="2023-03-06T08:06:23.414" v="9" actId="14100"/>
          <ac:spMkLst>
            <pc:docMk/>
            <pc:sldMk cId="354129002" sldId="256"/>
            <ac:spMk id="2" creationId="{8499CEB3-AC20-DD23-7305-8C938D0218E2}"/>
          </ac:spMkLst>
        </pc:spChg>
      </pc:sldChg>
      <pc:sldChg chg="del">
        <pc:chgData name="정해민" userId="c43181e0-4528-46ce-a704-969ea6ab2da0" providerId="ADAL" clId="{329AE4D5-3333-1144-9FC8-7566195734F7}" dt="2023-03-06T08:07:41.818" v="28" actId="2696"/>
        <pc:sldMkLst>
          <pc:docMk/>
          <pc:sldMk cId="3910291154" sldId="268"/>
        </pc:sldMkLst>
      </pc:sldChg>
      <pc:sldChg chg="del">
        <pc:chgData name="정해민" userId="c43181e0-4528-46ce-a704-969ea6ab2da0" providerId="ADAL" clId="{329AE4D5-3333-1144-9FC8-7566195734F7}" dt="2023-03-06T08:07:41.972" v="41" actId="2696"/>
        <pc:sldMkLst>
          <pc:docMk/>
          <pc:sldMk cId="2544959679" sldId="269"/>
        </pc:sldMkLst>
      </pc:sldChg>
      <pc:sldChg chg="del">
        <pc:chgData name="정해민" userId="c43181e0-4528-46ce-a704-969ea6ab2da0" providerId="ADAL" clId="{329AE4D5-3333-1144-9FC8-7566195734F7}" dt="2023-03-06T08:07:42.126" v="52" actId="2696"/>
        <pc:sldMkLst>
          <pc:docMk/>
          <pc:sldMk cId="1212105310" sldId="270"/>
        </pc:sldMkLst>
      </pc:sldChg>
      <pc:sldChg chg="del">
        <pc:chgData name="정해민" userId="c43181e0-4528-46ce-a704-969ea6ab2da0" providerId="ADAL" clId="{329AE4D5-3333-1144-9FC8-7566195734F7}" dt="2023-03-06T08:07:41.882" v="35" actId="2696"/>
        <pc:sldMkLst>
          <pc:docMk/>
          <pc:sldMk cId="2027963935" sldId="271"/>
        </pc:sldMkLst>
      </pc:sldChg>
      <pc:sldChg chg="del">
        <pc:chgData name="정해민" userId="c43181e0-4528-46ce-a704-969ea6ab2da0" providerId="ADAL" clId="{329AE4D5-3333-1144-9FC8-7566195734F7}" dt="2023-03-06T08:07:42.045" v="47" actId="2696"/>
        <pc:sldMkLst>
          <pc:docMk/>
          <pc:sldMk cId="951851515" sldId="272"/>
        </pc:sldMkLst>
      </pc:sldChg>
      <pc:sldChg chg="del">
        <pc:chgData name="정해민" userId="c43181e0-4528-46ce-a704-969ea6ab2da0" providerId="ADAL" clId="{329AE4D5-3333-1144-9FC8-7566195734F7}" dt="2023-03-06T08:07:41.973" v="42" actId="2696"/>
        <pc:sldMkLst>
          <pc:docMk/>
          <pc:sldMk cId="2416745272" sldId="311"/>
        </pc:sldMkLst>
      </pc:sldChg>
      <pc:sldChg chg="modSp del mod">
        <pc:chgData name="정해민" userId="c43181e0-4528-46ce-a704-969ea6ab2da0" providerId="ADAL" clId="{329AE4D5-3333-1144-9FC8-7566195734F7}" dt="2023-03-06T08:57:31.265" v="66" actId="2696"/>
        <pc:sldMkLst>
          <pc:docMk/>
          <pc:sldMk cId="133614359" sldId="313"/>
        </pc:sldMkLst>
        <pc:spChg chg="mod">
          <ac:chgData name="정해민" userId="c43181e0-4528-46ce-a704-969ea6ab2da0" providerId="ADAL" clId="{329AE4D5-3333-1144-9FC8-7566195734F7}" dt="2023-03-06T08:07:07.333" v="12" actId="14100"/>
          <ac:spMkLst>
            <pc:docMk/>
            <pc:sldMk cId="133614359" sldId="313"/>
            <ac:spMk id="2" creationId="{A9D41558-3D3C-262A-92DF-D481FFD4C148}"/>
          </ac:spMkLst>
        </pc:spChg>
        <pc:spChg chg="mod">
          <ac:chgData name="정해민" userId="c43181e0-4528-46ce-a704-969ea6ab2da0" providerId="ADAL" clId="{329AE4D5-3333-1144-9FC8-7566195734F7}" dt="2023-03-06T08:07:46.431" v="64" actId="20577"/>
          <ac:spMkLst>
            <pc:docMk/>
            <pc:sldMk cId="133614359" sldId="313"/>
            <ac:spMk id="3" creationId="{5CB67340-11FE-3886-87A4-6F3788B25331}"/>
          </ac:spMkLst>
        </pc:spChg>
      </pc:sldChg>
      <pc:sldChg chg="addSp delSp modSp add mod">
        <pc:chgData name="정해민" userId="c43181e0-4528-46ce-a704-969ea6ab2da0" providerId="ADAL" clId="{329AE4D5-3333-1144-9FC8-7566195734F7}" dt="2023-03-10T08:01:07.317" v="1523" actId="20577"/>
        <pc:sldMkLst>
          <pc:docMk/>
          <pc:sldMk cId="2663314773" sldId="314"/>
        </pc:sldMkLst>
        <pc:spChg chg="mod">
          <ac:chgData name="정해민" userId="c43181e0-4528-46ce-a704-969ea6ab2da0" providerId="ADAL" clId="{329AE4D5-3333-1144-9FC8-7566195734F7}" dt="2023-03-06T08:57:55.679" v="87" actId="20577"/>
          <ac:spMkLst>
            <pc:docMk/>
            <pc:sldMk cId="2663314773" sldId="314"/>
            <ac:spMk id="2" creationId="{A9D41558-3D3C-262A-92DF-D481FFD4C148}"/>
          </ac:spMkLst>
        </pc:spChg>
        <pc:spChg chg="mod">
          <ac:chgData name="정해민" userId="c43181e0-4528-46ce-a704-969ea6ab2da0" providerId="ADAL" clId="{329AE4D5-3333-1144-9FC8-7566195734F7}" dt="2023-03-10T08:01:07.317" v="1523" actId="20577"/>
          <ac:spMkLst>
            <pc:docMk/>
            <pc:sldMk cId="2663314773" sldId="314"/>
            <ac:spMk id="3" creationId="{5CB67340-11FE-3886-87A4-6F3788B25331}"/>
          </ac:spMkLst>
        </pc:spChg>
        <pc:spChg chg="add del mod">
          <ac:chgData name="정해민" userId="c43181e0-4528-46ce-a704-969ea6ab2da0" providerId="ADAL" clId="{329AE4D5-3333-1144-9FC8-7566195734F7}" dt="2023-03-10T07:54:19.695" v="1343" actId="478"/>
          <ac:spMkLst>
            <pc:docMk/>
            <pc:sldMk cId="2663314773" sldId="314"/>
            <ac:spMk id="7" creationId="{5B0FDDE4-4EF7-B930-56FC-159D89ADC5DA}"/>
          </ac:spMkLst>
        </pc:spChg>
        <pc:spChg chg="add del mod">
          <ac:chgData name="정해민" userId="c43181e0-4528-46ce-a704-969ea6ab2da0" providerId="ADAL" clId="{329AE4D5-3333-1144-9FC8-7566195734F7}" dt="2023-03-06T08:57:56.902" v="89"/>
          <ac:spMkLst>
            <pc:docMk/>
            <pc:sldMk cId="2663314773" sldId="314"/>
            <ac:spMk id="7" creationId="{997C963F-EC7A-A92A-725A-7945F4391731}"/>
          </ac:spMkLst>
        </pc:spChg>
        <pc:spChg chg="add del">
          <ac:chgData name="정해민" userId="c43181e0-4528-46ce-a704-969ea6ab2da0" providerId="ADAL" clId="{329AE4D5-3333-1144-9FC8-7566195734F7}" dt="2023-03-07T02:38:01.411" v="872" actId="22"/>
          <ac:spMkLst>
            <pc:docMk/>
            <pc:sldMk cId="2663314773" sldId="314"/>
            <ac:spMk id="9" creationId="{768F826E-E85B-F857-25E2-A5CD96EAE595}"/>
          </ac:spMkLst>
        </pc:spChg>
        <pc:spChg chg="add del mod">
          <ac:chgData name="정해민" userId="c43181e0-4528-46ce-a704-969ea6ab2da0" providerId="ADAL" clId="{329AE4D5-3333-1144-9FC8-7566195734F7}" dt="2023-03-10T07:57:56.760" v="1457" actId="478"/>
          <ac:spMkLst>
            <pc:docMk/>
            <pc:sldMk cId="2663314773" sldId="314"/>
            <ac:spMk id="11" creationId="{EC501BCB-3228-6C42-F7BF-09420E88F91C}"/>
          </ac:spMkLst>
        </pc:spChg>
        <pc:picChg chg="add del mod">
          <ac:chgData name="정해민" userId="c43181e0-4528-46ce-a704-969ea6ab2da0" providerId="ADAL" clId="{329AE4D5-3333-1144-9FC8-7566195734F7}" dt="2023-03-10T07:57:54.810" v="1454" actId="478"/>
          <ac:picMkLst>
            <pc:docMk/>
            <pc:sldMk cId="2663314773" sldId="314"/>
            <ac:picMk id="8" creationId="{EC38245F-AB28-4749-96A4-2A41D9ED8555}"/>
          </ac:picMkLst>
        </pc:picChg>
        <pc:picChg chg="add mod">
          <ac:chgData name="정해민" userId="c43181e0-4528-46ce-a704-969ea6ab2da0" providerId="ADAL" clId="{329AE4D5-3333-1144-9FC8-7566195734F7}" dt="2023-03-10T07:54:08.946" v="1331" actId="1076"/>
          <ac:picMkLst>
            <pc:docMk/>
            <pc:sldMk cId="2663314773" sldId="314"/>
            <ac:picMk id="1026" creationId="{3C93F8D9-5827-0392-CCD5-656822020313}"/>
          </ac:picMkLst>
        </pc:picChg>
        <pc:cxnChg chg="add del mod">
          <ac:chgData name="정해민" userId="c43181e0-4528-46ce-a704-969ea6ab2da0" providerId="ADAL" clId="{329AE4D5-3333-1144-9FC8-7566195734F7}" dt="2023-03-10T07:57:55.729" v="1455" actId="478"/>
          <ac:cxnSpMkLst>
            <pc:docMk/>
            <pc:sldMk cId="2663314773" sldId="314"/>
            <ac:cxnSpMk id="10" creationId="{8C3B7FCC-C648-946B-07B4-B0593D20E72E}"/>
          </ac:cxnSpMkLst>
        </pc:cxnChg>
      </pc:sldChg>
      <pc:sldChg chg="del">
        <pc:chgData name="정해민" userId="c43181e0-4528-46ce-a704-969ea6ab2da0" providerId="ADAL" clId="{329AE4D5-3333-1144-9FC8-7566195734F7}" dt="2023-03-06T08:07:42.048" v="49" actId="2696"/>
        <pc:sldMkLst>
          <pc:docMk/>
          <pc:sldMk cId="3490215364" sldId="314"/>
        </pc:sldMkLst>
      </pc:sldChg>
      <pc:sldChg chg="modSp add del mod ord">
        <pc:chgData name="정해민" userId="c43181e0-4528-46ce-a704-969ea6ab2da0" providerId="ADAL" clId="{329AE4D5-3333-1144-9FC8-7566195734F7}" dt="2023-03-10T08:11:51.938" v="1728" actId="2696"/>
        <pc:sldMkLst>
          <pc:docMk/>
          <pc:sldMk cId="144985870" sldId="315"/>
        </pc:sldMkLst>
        <pc:spChg chg="mod">
          <ac:chgData name="정해민" userId="c43181e0-4528-46ce-a704-969ea6ab2da0" providerId="ADAL" clId="{329AE4D5-3333-1144-9FC8-7566195734F7}" dt="2023-03-06T08:59:52.822" v="146" actId="20577"/>
          <ac:spMkLst>
            <pc:docMk/>
            <pc:sldMk cId="144985870" sldId="315"/>
            <ac:spMk id="2" creationId="{A9D41558-3D3C-262A-92DF-D481FFD4C148}"/>
          </ac:spMkLst>
        </pc:spChg>
        <pc:spChg chg="mod">
          <ac:chgData name="정해민" userId="c43181e0-4528-46ce-a704-969ea6ab2da0" providerId="ADAL" clId="{329AE4D5-3333-1144-9FC8-7566195734F7}" dt="2023-03-06T09:01:03.556" v="161" actId="20577"/>
          <ac:spMkLst>
            <pc:docMk/>
            <pc:sldMk cId="144985870" sldId="315"/>
            <ac:spMk id="3" creationId="{5CB67340-11FE-3886-87A4-6F3788B25331}"/>
          </ac:spMkLst>
        </pc:spChg>
      </pc:sldChg>
      <pc:sldChg chg="del">
        <pc:chgData name="정해민" userId="c43181e0-4528-46ce-a704-969ea6ab2da0" providerId="ADAL" clId="{329AE4D5-3333-1144-9FC8-7566195734F7}" dt="2023-03-06T08:07:42.092" v="51" actId="2696"/>
        <pc:sldMkLst>
          <pc:docMk/>
          <pc:sldMk cId="1527064774" sldId="315"/>
        </pc:sldMkLst>
      </pc:sldChg>
      <pc:sldChg chg="del">
        <pc:chgData name="정해민" userId="c43181e0-4528-46ce-a704-969ea6ab2da0" providerId="ADAL" clId="{329AE4D5-3333-1144-9FC8-7566195734F7}" dt="2023-03-06T08:07:42.046" v="48" actId="2696"/>
        <pc:sldMkLst>
          <pc:docMk/>
          <pc:sldMk cId="3320773391" sldId="316"/>
        </pc:sldMkLst>
      </pc:sldChg>
      <pc:sldChg chg="addSp delSp modSp add del mod">
        <pc:chgData name="정해민" userId="c43181e0-4528-46ce-a704-969ea6ab2da0" providerId="ADAL" clId="{329AE4D5-3333-1144-9FC8-7566195734F7}" dt="2023-03-10T07:51:45.916" v="1320" actId="2696"/>
        <pc:sldMkLst>
          <pc:docMk/>
          <pc:sldMk cId="4129008651" sldId="316"/>
        </pc:sldMkLst>
        <pc:spChg chg="mod">
          <ac:chgData name="정해민" userId="c43181e0-4528-46ce-a704-969ea6ab2da0" providerId="ADAL" clId="{329AE4D5-3333-1144-9FC8-7566195734F7}" dt="2023-03-06T10:20:02.410" v="712" actId="20577"/>
          <ac:spMkLst>
            <pc:docMk/>
            <pc:sldMk cId="4129008651" sldId="316"/>
            <ac:spMk id="2" creationId="{A9D41558-3D3C-262A-92DF-D481FFD4C148}"/>
          </ac:spMkLst>
        </pc:spChg>
        <pc:spChg chg="mod">
          <ac:chgData name="정해민" userId="c43181e0-4528-46ce-a704-969ea6ab2da0" providerId="ADAL" clId="{329AE4D5-3333-1144-9FC8-7566195734F7}" dt="2023-03-06T10:15:45.791" v="599" actId="20577"/>
          <ac:spMkLst>
            <pc:docMk/>
            <pc:sldMk cId="4129008651" sldId="316"/>
            <ac:spMk id="3" creationId="{5CB67340-11FE-3886-87A4-6F3788B25331}"/>
          </ac:spMkLst>
        </pc:spChg>
        <pc:picChg chg="add del mod">
          <ac:chgData name="정해민" userId="c43181e0-4528-46ce-a704-969ea6ab2da0" providerId="ADAL" clId="{329AE4D5-3333-1144-9FC8-7566195734F7}" dt="2023-03-06T10:17:49.650" v="647" actId="21"/>
          <ac:picMkLst>
            <pc:docMk/>
            <pc:sldMk cId="4129008651" sldId="316"/>
            <ac:picMk id="7" creationId="{B7EE08C6-35E0-63FA-4E67-AFF9567A82C0}"/>
          </ac:picMkLst>
        </pc:picChg>
      </pc:sldChg>
      <pc:sldChg chg="modSp add del mod">
        <pc:chgData name="정해민" userId="c43181e0-4528-46ce-a704-969ea6ab2da0" providerId="ADAL" clId="{329AE4D5-3333-1144-9FC8-7566195734F7}" dt="2023-03-06T10:20:43.828" v="716" actId="2696"/>
        <pc:sldMkLst>
          <pc:docMk/>
          <pc:sldMk cId="2950037424" sldId="317"/>
        </pc:sldMkLst>
        <pc:spChg chg="mod">
          <ac:chgData name="정해민" userId="c43181e0-4528-46ce-a704-969ea6ab2da0" providerId="ADAL" clId="{329AE4D5-3333-1144-9FC8-7566195734F7}" dt="2023-03-06T09:00:13.402" v="147"/>
          <ac:spMkLst>
            <pc:docMk/>
            <pc:sldMk cId="2950037424" sldId="317"/>
            <ac:spMk id="2" creationId="{A9D41558-3D3C-262A-92DF-D481FFD4C148}"/>
          </ac:spMkLst>
        </pc:spChg>
      </pc:sldChg>
      <pc:sldChg chg="del">
        <pc:chgData name="정해민" userId="c43181e0-4528-46ce-a704-969ea6ab2da0" providerId="ADAL" clId="{329AE4D5-3333-1144-9FC8-7566195734F7}" dt="2023-03-06T08:07:42.149" v="53" actId="2696"/>
        <pc:sldMkLst>
          <pc:docMk/>
          <pc:sldMk cId="4013282010" sldId="317"/>
        </pc:sldMkLst>
      </pc:sldChg>
      <pc:sldChg chg="modSp add mod">
        <pc:chgData name="정해민" userId="c43181e0-4528-46ce-a704-969ea6ab2da0" providerId="ADAL" clId="{329AE4D5-3333-1144-9FC8-7566195734F7}" dt="2023-03-06T09:00:19.352" v="152" actId="20577"/>
        <pc:sldMkLst>
          <pc:docMk/>
          <pc:sldMk cId="2460464245" sldId="318"/>
        </pc:sldMkLst>
        <pc:spChg chg="mod">
          <ac:chgData name="정해민" userId="c43181e0-4528-46ce-a704-969ea6ab2da0" providerId="ADAL" clId="{329AE4D5-3333-1144-9FC8-7566195734F7}" dt="2023-03-06T09:00:19.352" v="152" actId="20577"/>
          <ac:spMkLst>
            <pc:docMk/>
            <pc:sldMk cId="2460464245" sldId="318"/>
            <ac:spMk id="2" creationId="{A9D41558-3D3C-262A-92DF-D481FFD4C148}"/>
          </ac:spMkLst>
        </pc:spChg>
      </pc:sldChg>
      <pc:sldChg chg="addSp delSp modSp add mod">
        <pc:chgData name="정해민" userId="c43181e0-4528-46ce-a704-969ea6ab2da0" providerId="ADAL" clId="{329AE4D5-3333-1144-9FC8-7566195734F7}" dt="2023-03-10T10:31:34.240" v="2479" actId="20577"/>
        <pc:sldMkLst>
          <pc:docMk/>
          <pc:sldMk cId="1573824229" sldId="319"/>
        </pc:sldMkLst>
        <pc:spChg chg="mod">
          <ac:chgData name="정해민" userId="c43181e0-4528-46ce-a704-969ea6ab2da0" providerId="ADAL" clId="{329AE4D5-3333-1144-9FC8-7566195734F7}" dt="2023-03-06T10:17:47.555" v="646"/>
          <ac:spMkLst>
            <pc:docMk/>
            <pc:sldMk cId="1573824229" sldId="319"/>
            <ac:spMk id="2" creationId="{A9D41558-3D3C-262A-92DF-D481FFD4C148}"/>
          </ac:spMkLst>
        </pc:spChg>
        <pc:spChg chg="mod">
          <ac:chgData name="정해민" userId="c43181e0-4528-46ce-a704-969ea6ab2da0" providerId="ADAL" clId="{329AE4D5-3333-1144-9FC8-7566195734F7}" dt="2023-03-10T10:31:34.240" v="2479" actId="20577"/>
          <ac:spMkLst>
            <pc:docMk/>
            <pc:sldMk cId="1573824229" sldId="319"/>
            <ac:spMk id="3" creationId="{5CB67340-11FE-3886-87A4-6F3788B25331}"/>
          </ac:spMkLst>
        </pc:spChg>
        <pc:spChg chg="add mod">
          <ac:chgData name="정해민" userId="c43181e0-4528-46ce-a704-969ea6ab2da0" providerId="ADAL" clId="{329AE4D5-3333-1144-9FC8-7566195734F7}" dt="2023-03-10T08:07:14.552" v="1645" actId="164"/>
          <ac:spMkLst>
            <pc:docMk/>
            <pc:sldMk cId="1573824229" sldId="319"/>
            <ac:spMk id="12" creationId="{3DD6AECA-6D75-308D-F208-00CCB5F5EF28}"/>
          </ac:spMkLst>
        </pc:spChg>
        <pc:spChg chg="add del">
          <ac:chgData name="정해민" userId="c43181e0-4528-46ce-a704-969ea6ab2da0" providerId="ADAL" clId="{329AE4D5-3333-1144-9FC8-7566195734F7}" dt="2023-03-10T08:08:36.160" v="1661" actId="22"/>
          <ac:spMkLst>
            <pc:docMk/>
            <pc:sldMk cId="1573824229" sldId="319"/>
            <ac:spMk id="15" creationId="{383F0BC9-EAF8-1542-CD06-735B87196AA3}"/>
          </ac:spMkLst>
        </pc:spChg>
        <pc:spChg chg="add del">
          <ac:chgData name="정해민" userId="c43181e0-4528-46ce-a704-969ea6ab2da0" providerId="ADAL" clId="{329AE4D5-3333-1144-9FC8-7566195734F7}" dt="2023-03-10T08:08:41.437" v="1663" actId="22"/>
          <ac:spMkLst>
            <pc:docMk/>
            <pc:sldMk cId="1573824229" sldId="319"/>
            <ac:spMk id="17" creationId="{6229F579-9B48-7532-7363-1D5FAC2759E2}"/>
          </ac:spMkLst>
        </pc:spChg>
        <pc:spChg chg="add del mod">
          <ac:chgData name="정해민" userId="c43181e0-4528-46ce-a704-969ea6ab2da0" providerId="ADAL" clId="{329AE4D5-3333-1144-9FC8-7566195734F7}" dt="2023-03-10T10:08:19.876" v="2199" actId="21"/>
          <ac:spMkLst>
            <pc:docMk/>
            <pc:sldMk cId="1573824229" sldId="319"/>
            <ac:spMk id="18" creationId="{C1C1B73E-50EA-4304-00E8-058E32EBF1E2}"/>
          </ac:spMkLst>
        </pc:spChg>
        <pc:spChg chg="add mod">
          <ac:chgData name="정해민" userId="c43181e0-4528-46ce-a704-969ea6ab2da0" providerId="ADAL" clId="{329AE4D5-3333-1144-9FC8-7566195734F7}" dt="2023-03-10T10:14:10.177" v="2340" actId="1076"/>
          <ac:spMkLst>
            <pc:docMk/>
            <pc:sldMk cId="1573824229" sldId="319"/>
            <ac:spMk id="19" creationId="{06FA6A1E-824A-E169-F19D-24A5EC650472}"/>
          </ac:spMkLst>
        </pc:spChg>
        <pc:grpChg chg="add del mod">
          <ac:chgData name="정해민" userId="c43181e0-4528-46ce-a704-969ea6ab2da0" providerId="ADAL" clId="{329AE4D5-3333-1144-9FC8-7566195734F7}" dt="2023-03-10T08:07:44.433" v="1651" actId="21"/>
          <ac:grpSpMkLst>
            <pc:docMk/>
            <pc:sldMk cId="1573824229" sldId="319"/>
            <ac:grpSpMk id="13" creationId="{1B13E027-8AC5-69E9-0A3A-FF5F6954A015}"/>
          </ac:grpSpMkLst>
        </pc:grpChg>
        <pc:picChg chg="add del mod">
          <ac:chgData name="정해민" userId="c43181e0-4528-46ce-a704-969ea6ab2da0" providerId="ADAL" clId="{329AE4D5-3333-1144-9FC8-7566195734F7}" dt="2023-03-10T08:09:13.546" v="1670" actId="478"/>
          <ac:picMkLst>
            <pc:docMk/>
            <pc:sldMk cId="1573824229" sldId="319"/>
            <ac:picMk id="7" creationId="{4424BF12-8FE2-7467-F292-A68FEF31837F}"/>
          </ac:picMkLst>
        </pc:picChg>
        <pc:picChg chg="add del mod">
          <ac:chgData name="정해민" userId="c43181e0-4528-46ce-a704-969ea6ab2da0" providerId="ADAL" clId="{329AE4D5-3333-1144-9FC8-7566195734F7}" dt="2023-03-10T08:03:56.260" v="1622" actId="478"/>
          <ac:picMkLst>
            <pc:docMk/>
            <pc:sldMk cId="1573824229" sldId="319"/>
            <ac:picMk id="8" creationId="{438476EE-01B3-99BE-8A54-65D932AFC16B}"/>
          </ac:picMkLst>
        </pc:picChg>
        <pc:picChg chg="del">
          <ac:chgData name="정해민" userId="c43181e0-4528-46ce-a704-969ea6ab2da0" providerId="ADAL" clId="{329AE4D5-3333-1144-9FC8-7566195734F7}" dt="2023-03-06T10:18:24.648" v="685" actId="478"/>
          <ac:picMkLst>
            <pc:docMk/>
            <pc:sldMk cId="1573824229" sldId="319"/>
            <ac:picMk id="8" creationId="{EC38245F-AB28-4749-96A4-2A41D9ED8555}"/>
          </ac:picMkLst>
        </pc:picChg>
        <pc:picChg chg="add del mod">
          <ac:chgData name="정해민" userId="c43181e0-4528-46ce-a704-969ea6ab2da0" providerId="ADAL" clId="{329AE4D5-3333-1144-9FC8-7566195734F7}" dt="2023-03-10T08:05:35.580" v="1625" actId="478"/>
          <ac:picMkLst>
            <pc:docMk/>
            <pc:sldMk cId="1573824229" sldId="319"/>
            <ac:picMk id="9" creationId="{820530EF-732E-6D1A-A84E-F889CA24457A}"/>
          </ac:picMkLst>
        </pc:picChg>
        <pc:picChg chg="add mod">
          <ac:chgData name="정해민" userId="c43181e0-4528-46ce-a704-969ea6ab2da0" providerId="ADAL" clId="{329AE4D5-3333-1144-9FC8-7566195734F7}" dt="2023-03-10T10:20:26.831" v="2393" actId="167"/>
          <ac:picMkLst>
            <pc:docMk/>
            <pc:sldMk cId="1573824229" sldId="319"/>
            <ac:picMk id="10" creationId="{2CB14AB3-35DB-A77D-C3B8-01D0842A8E9D}"/>
          </ac:picMkLst>
        </pc:picChg>
        <pc:picChg chg="add mod">
          <ac:chgData name="정해민" userId="c43181e0-4528-46ce-a704-969ea6ab2da0" providerId="ADAL" clId="{329AE4D5-3333-1144-9FC8-7566195734F7}" dt="2023-03-10T08:07:14.552" v="1645" actId="164"/>
          <ac:picMkLst>
            <pc:docMk/>
            <pc:sldMk cId="1573824229" sldId="319"/>
            <ac:picMk id="11" creationId="{7079C704-B436-A034-6176-B29269248E9A}"/>
          </ac:picMkLst>
        </pc:picChg>
        <pc:picChg chg="add mod">
          <ac:chgData name="정해민" userId="c43181e0-4528-46ce-a704-969ea6ab2da0" providerId="ADAL" clId="{329AE4D5-3333-1144-9FC8-7566195734F7}" dt="2023-03-10T10:23:00.571" v="2448" actId="1037"/>
          <ac:picMkLst>
            <pc:docMk/>
            <pc:sldMk cId="1573824229" sldId="319"/>
            <ac:picMk id="20" creationId="{0EA1301F-7859-EE19-54F0-91ECFD083223}"/>
          </ac:picMkLst>
        </pc:picChg>
        <pc:picChg chg="add del mod">
          <ac:chgData name="정해민" userId="c43181e0-4528-46ce-a704-969ea6ab2da0" providerId="ADAL" clId="{329AE4D5-3333-1144-9FC8-7566195734F7}" dt="2023-03-10T10:18:01.257" v="2387" actId="478"/>
          <ac:picMkLst>
            <pc:docMk/>
            <pc:sldMk cId="1573824229" sldId="319"/>
            <ac:picMk id="21" creationId="{56A7A4B9-69CC-4FF0-2778-B58DD9A294CC}"/>
          </ac:picMkLst>
        </pc:picChg>
        <pc:picChg chg="add mod">
          <ac:chgData name="정해민" userId="c43181e0-4528-46ce-a704-969ea6ab2da0" providerId="ADAL" clId="{329AE4D5-3333-1144-9FC8-7566195734F7}" dt="2023-03-10T10:23:00.571" v="2448" actId="1037"/>
          <ac:picMkLst>
            <pc:docMk/>
            <pc:sldMk cId="1573824229" sldId="319"/>
            <ac:picMk id="22" creationId="{FC2FB1C7-88E5-4411-ED9D-620549298871}"/>
          </ac:picMkLst>
        </pc:picChg>
        <pc:picChg chg="add del mod">
          <ac:chgData name="정해민" userId="c43181e0-4528-46ce-a704-969ea6ab2da0" providerId="ADAL" clId="{329AE4D5-3333-1144-9FC8-7566195734F7}" dt="2023-03-10T10:08:19.876" v="2199" actId="21"/>
          <ac:picMkLst>
            <pc:docMk/>
            <pc:sldMk cId="1573824229" sldId="319"/>
            <ac:picMk id="1026" creationId="{2371BC50-44E9-9048-5A7B-7BD68EA00C92}"/>
          </ac:picMkLst>
        </pc:picChg>
        <pc:picChg chg="del">
          <ac:chgData name="정해민" userId="c43181e0-4528-46ce-a704-969ea6ab2da0" providerId="ADAL" clId="{329AE4D5-3333-1144-9FC8-7566195734F7}" dt="2023-03-06T10:17:52.378" v="649" actId="478"/>
          <ac:picMkLst>
            <pc:docMk/>
            <pc:sldMk cId="1573824229" sldId="319"/>
            <ac:picMk id="1026" creationId="{3C93F8D9-5827-0392-CCD5-656822020313}"/>
          </ac:picMkLst>
        </pc:picChg>
      </pc:sldChg>
      <pc:sldChg chg="del">
        <pc:chgData name="정해민" userId="c43181e0-4528-46ce-a704-969ea6ab2da0" providerId="ADAL" clId="{329AE4D5-3333-1144-9FC8-7566195734F7}" dt="2023-03-06T08:07:42.070" v="50" actId="2696"/>
        <pc:sldMkLst>
          <pc:docMk/>
          <pc:sldMk cId="3736245736" sldId="319"/>
        </pc:sldMkLst>
      </pc:sldChg>
      <pc:sldChg chg="addSp delSp modSp add del mod">
        <pc:chgData name="정해민" userId="c43181e0-4528-46ce-a704-969ea6ab2da0" providerId="ADAL" clId="{329AE4D5-3333-1144-9FC8-7566195734F7}" dt="2023-03-14T09:14:52.394" v="3458" actId="2696"/>
        <pc:sldMkLst>
          <pc:docMk/>
          <pc:sldMk cId="864577834" sldId="320"/>
        </pc:sldMkLst>
        <pc:spChg chg="mod">
          <ac:chgData name="정해민" userId="c43181e0-4528-46ce-a704-969ea6ab2da0" providerId="ADAL" clId="{329AE4D5-3333-1144-9FC8-7566195734F7}" dt="2023-03-06T10:22:24.805" v="804" actId="20577"/>
          <ac:spMkLst>
            <pc:docMk/>
            <pc:sldMk cId="864577834" sldId="320"/>
            <ac:spMk id="2" creationId="{A9D41558-3D3C-262A-92DF-D481FFD4C148}"/>
          </ac:spMkLst>
        </pc:spChg>
        <pc:picChg chg="add del">
          <ac:chgData name="정해민" userId="c43181e0-4528-46ce-a704-969ea6ab2da0" providerId="ADAL" clId="{329AE4D5-3333-1144-9FC8-7566195734F7}" dt="2023-03-14T08:55:55.505" v="3203" actId="21"/>
          <ac:picMkLst>
            <pc:docMk/>
            <pc:sldMk cId="864577834" sldId="320"/>
            <ac:picMk id="7" creationId="{2CD81B14-239D-5D7D-6A76-926B13639089}"/>
          </ac:picMkLst>
        </pc:picChg>
        <pc:picChg chg="add del mod">
          <ac:chgData name="정해민" userId="c43181e0-4528-46ce-a704-969ea6ab2da0" providerId="ADAL" clId="{329AE4D5-3333-1144-9FC8-7566195734F7}" dt="2023-03-14T08:59:08.160" v="3216" actId="478"/>
          <ac:picMkLst>
            <pc:docMk/>
            <pc:sldMk cId="864577834" sldId="320"/>
            <ac:picMk id="8" creationId="{24BF1A56-2415-7A98-B5A5-2730920242A1}"/>
          </ac:picMkLst>
        </pc:picChg>
        <pc:picChg chg="add">
          <ac:chgData name="정해민" userId="c43181e0-4528-46ce-a704-969ea6ab2da0" providerId="ADAL" clId="{329AE4D5-3333-1144-9FC8-7566195734F7}" dt="2023-03-14T08:59:06.237" v="3215"/>
          <ac:picMkLst>
            <pc:docMk/>
            <pc:sldMk cId="864577834" sldId="320"/>
            <ac:picMk id="9" creationId="{B0B550AD-1804-0EA7-BA00-7F42BC9B0ACB}"/>
          </ac:picMkLst>
        </pc:picChg>
      </pc:sldChg>
      <pc:sldChg chg="del">
        <pc:chgData name="정해민" userId="c43181e0-4528-46ce-a704-969ea6ab2da0" providerId="ADAL" clId="{329AE4D5-3333-1144-9FC8-7566195734F7}" dt="2023-03-06T08:07:42.005" v="46" actId="2696"/>
        <pc:sldMkLst>
          <pc:docMk/>
          <pc:sldMk cId="1587317841" sldId="320"/>
        </pc:sldMkLst>
      </pc:sldChg>
      <pc:sldChg chg="delSp modSp add del mod">
        <pc:chgData name="정해민" userId="c43181e0-4528-46ce-a704-969ea6ab2da0" providerId="ADAL" clId="{329AE4D5-3333-1144-9FC8-7566195734F7}" dt="2023-03-06T10:21:08.075" v="717" actId="2696"/>
        <pc:sldMkLst>
          <pc:docMk/>
          <pc:sldMk cId="3407101424" sldId="320"/>
        </pc:sldMkLst>
        <pc:spChg chg="mod">
          <ac:chgData name="정해민" userId="c43181e0-4528-46ce-a704-969ea6ab2da0" providerId="ADAL" clId="{329AE4D5-3333-1144-9FC8-7566195734F7}" dt="2023-03-06T10:19:11.372" v="705" actId="20577"/>
          <ac:spMkLst>
            <pc:docMk/>
            <pc:sldMk cId="3407101424" sldId="320"/>
            <ac:spMk id="2" creationId="{A9D41558-3D3C-262A-92DF-D481FFD4C148}"/>
          </ac:spMkLst>
        </pc:spChg>
        <pc:picChg chg="del">
          <ac:chgData name="정해민" userId="c43181e0-4528-46ce-a704-969ea6ab2da0" providerId="ADAL" clId="{329AE4D5-3333-1144-9FC8-7566195734F7}" dt="2023-03-06T10:20:30.898" v="714" actId="478"/>
          <ac:picMkLst>
            <pc:docMk/>
            <pc:sldMk cId="3407101424" sldId="320"/>
            <ac:picMk id="8" creationId="{EC38245F-AB28-4749-96A4-2A41D9ED8555}"/>
          </ac:picMkLst>
        </pc:picChg>
        <pc:picChg chg="del">
          <ac:chgData name="정해민" userId="c43181e0-4528-46ce-a704-969ea6ab2da0" providerId="ADAL" clId="{329AE4D5-3333-1144-9FC8-7566195734F7}" dt="2023-03-06T10:20:31.191" v="715" actId="478"/>
          <ac:picMkLst>
            <pc:docMk/>
            <pc:sldMk cId="3407101424" sldId="320"/>
            <ac:picMk id="1026" creationId="{3C93F8D9-5827-0392-CCD5-656822020313}"/>
          </ac:picMkLst>
        </pc:picChg>
      </pc:sldChg>
      <pc:sldChg chg="addSp delSp modSp add del mod">
        <pc:chgData name="정해민" userId="c43181e0-4528-46ce-a704-969ea6ab2da0" providerId="ADAL" clId="{329AE4D5-3333-1144-9FC8-7566195734F7}" dt="2023-03-06T11:14:05.520" v="860" actId="2696"/>
        <pc:sldMkLst>
          <pc:docMk/>
          <pc:sldMk cId="712499807" sldId="321"/>
        </pc:sldMkLst>
        <pc:spChg chg="mod">
          <ac:chgData name="정해민" userId="c43181e0-4528-46ce-a704-969ea6ab2da0" providerId="ADAL" clId="{329AE4D5-3333-1144-9FC8-7566195734F7}" dt="2023-03-06T10:23:27.884" v="859" actId="20577"/>
          <ac:spMkLst>
            <pc:docMk/>
            <pc:sldMk cId="712499807" sldId="321"/>
            <ac:spMk id="2" creationId="{A9D41558-3D3C-262A-92DF-D481FFD4C148}"/>
          </ac:spMkLst>
        </pc:spChg>
        <pc:spChg chg="add del mod">
          <ac:chgData name="정해민" userId="c43181e0-4528-46ce-a704-969ea6ab2da0" providerId="ADAL" clId="{329AE4D5-3333-1144-9FC8-7566195734F7}" dt="2023-03-06T10:23:07.982" v="840"/>
          <ac:spMkLst>
            <pc:docMk/>
            <pc:sldMk cId="712499807" sldId="321"/>
            <ac:spMk id="7" creationId="{9F272E41-2F1C-C062-1258-CF9AFBAA1212}"/>
          </ac:spMkLst>
        </pc:spChg>
      </pc:sldChg>
      <pc:sldChg chg="addSp delSp modSp add mod">
        <pc:chgData name="정해민" userId="c43181e0-4528-46ce-a704-969ea6ab2da0" providerId="ADAL" clId="{329AE4D5-3333-1144-9FC8-7566195734F7}" dt="2023-03-16T03:27:59.971" v="5021" actId="207"/>
        <pc:sldMkLst>
          <pc:docMk/>
          <pc:sldMk cId="916214703" sldId="321"/>
        </pc:sldMkLst>
        <pc:spChg chg="mod">
          <ac:chgData name="정해민" userId="c43181e0-4528-46ce-a704-969ea6ab2da0" providerId="ADAL" clId="{329AE4D5-3333-1144-9FC8-7566195734F7}" dt="2023-03-16T03:27:59.971" v="5021" actId="207"/>
          <ac:spMkLst>
            <pc:docMk/>
            <pc:sldMk cId="916214703" sldId="321"/>
            <ac:spMk id="3" creationId="{5CB67340-11FE-3886-87A4-6F3788B25331}"/>
          </ac:spMkLst>
        </pc:spChg>
        <pc:spChg chg="add del">
          <ac:chgData name="정해민" userId="c43181e0-4528-46ce-a704-969ea6ab2da0" providerId="ADAL" clId="{329AE4D5-3333-1144-9FC8-7566195734F7}" dt="2023-03-10T07:49:27.081" v="1266" actId="22"/>
          <ac:spMkLst>
            <pc:docMk/>
            <pc:sldMk cId="916214703" sldId="321"/>
            <ac:spMk id="8" creationId="{7DE3FBC9-BB92-261D-0340-4781B9F00827}"/>
          </ac:spMkLst>
        </pc:spChg>
        <pc:spChg chg="add mod">
          <ac:chgData name="정해민" userId="c43181e0-4528-46ce-a704-969ea6ab2da0" providerId="ADAL" clId="{329AE4D5-3333-1144-9FC8-7566195734F7}" dt="2023-03-10T07:58:48.658" v="1472" actId="1076"/>
          <ac:spMkLst>
            <pc:docMk/>
            <pc:sldMk cId="916214703" sldId="321"/>
            <ac:spMk id="9" creationId="{0DCC25AC-CC3A-0E6A-0A88-5B9D8AF55AAC}"/>
          </ac:spMkLst>
        </pc:spChg>
        <pc:picChg chg="add del mod">
          <ac:chgData name="정해민" userId="c43181e0-4528-46ce-a704-969ea6ab2da0" providerId="ADAL" clId="{329AE4D5-3333-1144-9FC8-7566195734F7}" dt="2023-03-07T02:42:06.586" v="1006" actId="478"/>
          <ac:picMkLst>
            <pc:docMk/>
            <pc:sldMk cId="916214703" sldId="321"/>
            <ac:picMk id="7" creationId="{07A5F86E-0034-5035-1C00-A377FA600240}"/>
          </ac:picMkLst>
        </pc:picChg>
        <pc:picChg chg="del">
          <ac:chgData name="정해민" userId="c43181e0-4528-46ce-a704-969ea6ab2da0" providerId="ADAL" clId="{329AE4D5-3333-1144-9FC8-7566195734F7}" dt="2023-03-07T02:38:04.941" v="874" actId="478"/>
          <ac:picMkLst>
            <pc:docMk/>
            <pc:sldMk cId="916214703" sldId="321"/>
            <ac:picMk id="8" creationId="{EC38245F-AB28-4749-96A4-2A41D9ED8555}"/>
          </ac:picMkLst>
        </pc:picChg>
        <pc:picChg chg="add mod">
          <ac:chgData name="정해민" userId="c43181e0-4528-46ce-a704-969ea6ab2da0" providerId="ADAL" clId="{329AE4D5-3333-1144-9FC8-7566195734F7}" dt="2023-03-10T10:23:14.763" v="2451" actId="1076"/>
          <ac:picMkLst>
            <pc:docMk/>
            <pc:sldMk cId="916214703" sldId="321"/>
            <ac:picMk id="10" creationId="{ADBF9E1E-8B40-2024-CE0E-1B46B0CFD73A}"/>
          </ac:picMkLst>
        </pc:picChg>
        <pc:picChg chg="del">
          <ac:chgData name="정해민" userId="c43181e0-4528-46ce-a704-969ea6ab2da0" providerId="ADAL" clId="{329AE4D5-3333-1144-9FC8-7566195734F7}" dt="2023-03-07T02:38:05.336" v="875" actId="478"/>
          <ac:picMkLst>
            <pc:docMk/>
            <pc:sldMk cId="916214703" sldId="321"/>
            <ac:picMk id="1026" creationId="{3C93F8D9-5827-0392-CCD5-656822020313}"/>
          </ac:picMkLst>
        </pc:picChg>
      </pc:sldChg>
      <pc:sldChg chg="addSp modSp add del mod">
        <pc:chgData name="정해민" userId="c43181e0-4528-46ce-a704-969ea6ab2da0" providerId="ADAL" clId="{329AE4D5-3333-1144-9FC8-7566195734F7}" dt="2023-03-10T07:59:58.707" v="1479" actId="2696"/>
        <pc:sldMkLst>
          <pc:docMk/>
          <pc:sldMk cId="734264521" sldId="322"/>
        </pc:sldMkLst>
        <pc:spChg chg="mod">
          <ac:chgData name="정해민" userId="c43181e0-4528-46ce-a704-969ea6ab2da0" providerId="ADAL" clId="{329AE4D5-3333-1144-9FC8-7566195734F7}" dt="2023-03-10T07:53:56.103" v="1326" actId="20577"/>
          <ac:spMkLst>
            <pc:docMk/>
            <pc:sldMk cId="734264521" sldId="322"/>
            <ac:spMk id="3" creationId="{5CB67340-11FE-3886-87A4-6F3788B25331}"/>
          </ac:spMkLst>
        </pc:spChg>
        <pc:picChg chg="add mod">
          <ac:chgData name="정해민" userId="c43181e0-4528-46ce-a704-969ea6ab2da0" providerId="ADAL" clId="{329AE4D5-3333-1144-9FC8-7566195734F7}" dt="2023-03-10T07:54:02.786" v="1330" actId="1076"/>
          <ac:picMkLst>
            <pc:docMk/>
            <pc:sldMk cId="734264521" sldId="322"/>
            <ac:picMk id="7" creationId="{12C1E645-B6F9-D538-5EA8-F2291BF7846D}"/>
          </ac:picMkLst>
        </pc:picChg>
      </pc:sldChg>
      <pc:sldChg chg="del">
        <pc:chgData name="정해민" userId="c43181e0-4528-46ce-a704-969ea6ab2da0" providerId="ADAL" clId="{329AE4D5-3333-1144-9FC8-7566195734F7}" dt="2023-03-06T08:07:42.150" v="54" actId="2696"/>
        <pc:sldMkLst>
          <pc:docMk/>
          <pc:sldMk cId="2865963649" sldId="322"/>
        </pc:sldMkLst>
      </pc:sldChg>
      <pc:sldChg chg="del">
        <pc:chgData name="정해민" userId="c43181e0-4528-46ce-a704-969ea6ab2da0" providerId="ADAL" clId="{329AE4D5-3333-1144-9FC8-7566195734F7}" dt="2023-03-06T08:07:41.922" v="38" actId="2696"/>
        <pc:sldMkLst>
          <pc:docMk/>
          <pc:sldMk cId="2828938858" sldId="323"/>
        </pc:sldMkLst>
      </pc:sldChg>
      <pc:sldChg chg="addSp delSp modSp add mod">
        <pc:chgData name="정해민" userId="c43181e0-4528-46ce-a704-969ea6ab2da0" providerId="ADAL" clId="{329AE4D5-3333-1144-9FC8-7566195734F7}" dt="2023-03-10T07:57:49.252" v="1453" actId="1038"/>
        <pc:sldMkLst>
          <pc:docMk/>
          <pc:sldMk cId="4170218341" sldId="323"/>
        </pc:sldMkLst>
        <pc:spChg chg="del">
          <ac:chgData name="정해민" userId="c43181e0-4528-46ce-a704-969ea6ab2da0" providerId="ADAL" clId="{329AE4D5-3333-1144-9FC8-7566195734F7}" dt="2023-03-10T07:57:27.499" v="1426" actId="478"/>
          <ac:spMkLst>
            <pc:docMk/>
            <pc:sldMk cId="4170218341" sldId="323"/>
            <ac:spMk id="3" creationId="{5CB67340-11FE-3886-87A4-6F3788B25331}"/>
          </ac:spMkLst>
        </pc:spChg>
        <pc:spChg chg="add del mod">
          <ac:chgData name="정해민" userId="c43181e0-4528-46ce-a704-969ea6ab2da0" providerId="ADAL" clId="{329AE4D5-3333-1144-9FC8-7566195734F7}" dt="2023-03-10T07:57:29.064" v="1428" actId="478"/>
          <ac:spMkLst>
            <pc:docMk/>
            <pc:sldMk cId="4170218341" sldId="323"/>
            <ac:spMk id="9" creationId="{A1E02A4C-B5DF-1957-0049-13510DA10F55}"/>
          </ac:spMkLst>
        </pc:spChg>
        <pc:spChg chg="mod">
          <ac:chgData name="정해민" userId="c43181e0-4528-46ce-a704-969ea6ab2da0" providerId="ADAL" clId="{329AE4D5-3333-1144-9FC8-7566195734F7}" dt="2023-03-10T07:57:49.252" v="1453" actId="1038"/>
          <ac:spMkLst>
            <pc:docMk/>
            <pc:sldMk cId="4170218341" sldId="323"/>
            <ac:spMk id="11" creationId="{EC501BCB-3228-6C42-F7BF-09420E88F91C}"/>
          </ac:spMkLst>
        </pc:spChg>
        <pc:picChg chg="mod">
          <ac:chgData name="정해민" userId="c43181e0-4528-46ce-a704-969ea6ab2da0" providerId="ADAL" clId="{329AE4D5-3333-1144-9FC8-7566195734F7}" dt="2023-03-10T07:57:49.252" v="1453" actId="1038"/>
          <ac:picMkLst>
            <pc:docMk/>
            <pc:sldMk cId="4170218341" sldId="323"/>
            <ac:picMk id="8" creationId="{EC38245F-AB28-4749-96A4-2A41D9ED8555}"/>
          </ac:picMkLst>
        </pc:picChg>
        <pc:picChg chg="del">
          <ac:chgData name="정해민" userId="c43181e0-4528-46ce-a704-969ea6ab2da0" providerId="ADAL" clId="{329AE4D5-3333-1144-9FC8-7566195734F7}" dt="2023-03-10T07:57:28.573" v="1427" actId="478"/>
          <ac:picMkLst>
            <pc:docMk/>
            <pc:sldMk cId="4170218341" sldId="323"/>
            <ac:picMk id="1026" creationId="{3C93F8D9-5827-0392-CCD5-656822020313}"/>
          </ac:picMkLst>
        </pc:picChg>
        <pc:cxnChg chg="mod">
          <ac:chgData name="정해민" userId="c43181e0-4528-46ce-a704-969ea6ab2da0" providerId="ADAL" clId="{329AE4D5-3333-1144-9FC8-7566195734F7}" dt="2023-03-10T07:57:49.252" v="1453" actId="1038"/>
          <ac:cxnSpMkLst>
            <pc:docMk/>
            <pc:sldMk cId="4170218341" sldId="323"/>
            <ac:cxnSpMk id="10" creationId="{8C3B7FCC-C648-946B-07B4-B0593D20E72E}"/>
          </ac:cxnSpMkLst>
        </pc:cxnChg>
      </pc:sldChg>
      <pc:sldChg chg="addSp delSp modSp add del mod">
        <pc:chgData name="정해민" userId="c43181e0-4528-46ce-a704-969ea6ab2da0" providerId="ADAL" clId="{329AE4D5-3333-1144-9FC8-7566195734F7}" dt="2023-03-10T10:09:11.982" v="2217" actId="2696"/>
        <pc:sldMkLst>
          <pc:docMk/>
          <pc:sldMk cId="2632063727" sldId="324"/>
        </pc:sldMkLst>
        <pc:spChg chg="mod">
          <ac:chgData name="정해민" userId="c43181e0-4528-46ce-a704-969ea6ab2da0" providerId="ADAL" clId="{329AE4D5-3333-1144-9FC8-7566195734F7}" dt="2023-03-10T08:15:51.430" v="1948" actId="20577"/>
          <ac:spMkLst>
            <pc:docMk/>
            <pc:sldMk cId="2632063727" sldId="324"/>
            <ac:spMk id="2" creationId="{A9D41558-3D3C-262A-92DF-D481FFD4C148}"/>
          </ac:spMkLst>
        </pc:spChg>
        <pc:spChg chg="del mod">
          <ac:chgData name="정해민" userId="c43181e0-4528-46ce-a704-969ea6ab2da0" providerId="ADAL" clId="{329AE4D5-3333-1144-9FC8-7566195734F7}" dt="2023-03-10T10:09:02.485" v="2213" actId="478"/>
          <ac:spMkLst>
            <pc:docMk/>
            <pc:sldMk cId="2632063727" sldId="324"/>
            <ac:spMk id="3" creationId="{5CB67340-11FE-3886-87A4-6F3788B25331}"/>
          </ac:spMkLst>
        </pc:spChg>
        <pc:spChg chg="mod">
          <ac:chgData name="정해민" userId="c43181e0-4528-46ce-a704-969ea6ab2da0" providerId="ADAL" clId="{329AE4D5-3333-1144-9FC8-7566195734F7}" dt="2023-03-10T08:07:45.104" v="1652"/>
          <ac:spMkLst>
            <pc:docMk/>
            <pc:sldMk cId="2632063727" sldId="324"/>
            <ac:spMk id="16" creationId="{741BCD8B-5D89-1E6E-135F-C24D713F9265}"/>
          </ac:spMkLst>
        </pc:spChg>
        <pc:spChg chg="add del mod">
          <ac:chgData name="정해민" userId="c43181e0-4528-46ce-a704-969ea6ab2da0" providerId="ADAL" clId="{329AE4D5-3333-1144-9FC8-7566195734F7}" dt="2023-03-10T10:08:53.332" v="2210" actId="478"/>
          <ac:spMkLst>
            <pc:docMk/>
            <pc:sldMk cId="2632063727" sldId="324"/>
            <ac:spMk id="18" creationId="{6CAF777F-9C14-4708-FE74-D1B41830D53E}"/>
          </ac:spMkLst>
        </pc:spChg>
        <pc:spChg chg="add del mod">
          <ac:chgData name="정해민" userId="c43181e0-4528-46ce-a704-969ea6ab2da0" providerId="ADAL" clId="{329AE4D5-3333-1144-9FC8-7566195734F7}" dt="2023-03-10T10:09:05.474" v="2214" actId="478"/>
          <ac:spMkLst>
            <pc:docMk/>
            <pc:sldMk cId="2632063727" sldId="324"/>
            <ac:spMk id="20" creationId="{8804DA4F-1FB5-9383-2CF1-5108EF82CB91}"/>
          </ac:spMkLst>
        </pc:spChg>
        <pc:grpChg chg="del">
          <ac:chgData name="정해민" userId="c43181e0-4528-46ce-a704-969ea6ab2da0" providerId="ADAL" clId="{329AE4D5-3333-1144-9FC8-7566195734F7}" dt="2023-03-10T08:07:37.561" v="1649" actId="478"/>
          <ac:grpSpMkLst>
            <pc:docMk/>
            <pc:sldMk cId="2632063727" sldId="324"/>
            <ac:grpSpMk id="13" creationId="{1B13E027-8AC5-69E9-0A3A-FF5F6954A015}"/>
          </ac:grpSpMkLst>
        </pc:grpChg>
        <pc:grpChg chg="add del mod">
          <ac:chgData name="정해민" userId="c43181e0-4528-46ce-a704-969ea6ab2da0" providerId="ADAL" clId="{329AE4D5-3333-1144-9FC8-7566195734F7}" dt="2023-03-10T10:08:28.280" v="2202" actId="478"/>
          <ac:grpSpMkLst>
            <pc:docMk/>
            <pc:sldMk cId="2632063727" sldId="324"/>
            <ac:grpSpMk id="14" creationId="{B823FBD8-B2D5-8313-1EB4-3CF0059C1D19}"/>
          </ac:grpSpMkLst>
        </pc:grpChg>
        <pc:picChg chg="del">
          <ac:chgData name="정해민" userId="c43181e0-4528-46ce-a704-969ea6ab2da0" providerId="ADAL" clId="{329AE4D5-3333-1144-9FC8-7566195734F7}" dt="2023-03-10T08:07:37.561" v="1649" actId="478"/>
          <ac:picMkLst>
            <pc:docMk/>
            <pc:sldMk cId="2632063727" sldId="324"/>
            <ac:picMk id="7" creationId="{4424BF12-8FE2-7467-F292-A68FEF31837F}"/>
          </ac:picMkLst>
        </pc:picChg>
        <pc:picChg chg="add del mod">
          <ac:chgData name="정해민" userId="c43181e0-4528-46ce-a704-969ea6ab2da0" providerId="ADAL" clId="{329AE4D5-3333-1144-9FC8-7566195734F7}" dt="2023-03-10T10:08:28.280" v="2202" actId="478"/>
          <ac:picMkLst>
            <pc:docMk/>
            <pc:sldMk cId="2632063727" sldId="324"/>
            <ac:picMk id="8" creationId="{8E1350AC-BFD1-DE5B-0E80-0DAFDC6CE7CF}"/>
          </ac:picMkLst>
        </pc:picChg>
        <pc:picChg chg="add del mod">
          <ac:chgData name="정해민" userId="c43181e0-4528-46ce-a704-969ea6ab2da0" providerId="ADAL" clId="{329AE4D5-3333-1144-9FC8-7566195734F7}" dt="2023-03-10T10:08:28.280" v="2202" actId="478"/>
          <ac:picMkLst>
            <pc:docMk/>
            <pc:sldMk cId="2632063727" sldId="324"/>
            <ac:picMk id="9" creationId="{AFB987F9-E86E-3C95-9D89-134C61FDFB69}"/>
          </ac:picMkLst>
        </pc:picChg>
        <pc:picChg chg="del">
          <ac:chgData name="정해민" userId="c43181e0-4528-46ce-a704-969ea6ab2da0" providerId="ADAL" clId="{329AE4D5-3333-1144-9FC8-7566195734F7}" dt="2023-03-10T08:07:37.561" v="1649" actId="478"/>
          <ac:picMkLst>
            <pc:docMk/>
            <pc:sldMk cId="2632063727" sldId="324"/>
            <ac:picMk id="10" creationId="{2CB14AB3-35DB-A77D-C3B8-01D0842A8E9D}"/>
          </ac:picMkLst>
        </pc:picChg>
        <pc:picChg chg="mod">
          <ac:chgData name="정해민" userId="c43181e0-4528-46ce-a704-969ea6ab2da0" providerId="ADAL" clId="{329AE4D5-3333-1144-9FC8-7566195734F7}" dt="2023-03-10T08:07:45.104" v="1652"/>
          <ac:picMkLst>
            <pc:docMk/>
            <pc:sldMk cId="2632063727" sldId="324"/>
            <ac:picMk id="15" creationId="{3FB03D88-2E38-F661-F328-A65C0AACD5A8}"/>
          </ac:picMkLst>
        </pc:picChg>
        <pc:picChg chg="add del mod">
          <ac:chgData name="정해민" userId="c43181e0-4528-46ce-a704-969ea6ab2da0" providerId="ADAL" clId="{329AE4D5-3333-1144-9FC8-7566195734F7}" dt="2023-03-10T10:09:10.603" v="2216" actId="478"/>
          <ac:picMkLst>
            <pc:docMk/>
            <pc:sldMk cId="2632063727" sldId="324"/>
            <ac:picMk id="17" creationId="{4D6A979D-66DC-EB67-BD50-3497DA6DA123}"/>
          </ac:picMkLst>
        </pc:picChg>
      </pc:sldChg>
      <pc:sldChg chg="add del">
        <pc:chgData name="정해민" userId="c43181e0-4528-46ce-a704-969ea6ab2da0" providerId="ADAL" clId="{329AE4D5-3333-1144-9FC8-7566195734F7}" dt="2023-03-10T08:31:26.352" v="1953" actId="2696"/>
        <pc:sldMkLst>
          <pc:docMk/>
          <pc:sldMk cId="525936025" sldId="325"/>
        </pc:sldMkLst>
      </pc:sldChg>
      <pc:sldChg chg="addSp delSp modSp add mod">
        <pc:chgData name="정해민" userId="c43181e0-4528-46ce-a704-969ea6ab2da0" providerId="ADAL" clId="{329AE4D5-3333-1144-9FC8-7566195734F7}" dt="2023-03-16T03:23:36.625" v="4987" actId="20577"/>
        <pc:sldMkLst>
          <pc:docMk/>
          <pc:sldMk cId="1833968493" sldId="325"/>
        </pc:sldMkLst>
        <pc:spChg chg="mod">
          <ac:chgData name="정해민" userId="c43181e0-4528-46ce-a704-969ea6ab2da0" providerId="ADAL" clId="{329AE4D5-3333-1144-9FC8-7566195734F7}" dt="2023-03-16T03:23:36.625" v="4987" actId="20577"/>
          <ac:spMkLst>
            <pc:docMk/>
            <pc:sldMk cId="1833968493" sldId="325"/>
            <ac:spMk id="3" creationId="{5CB67340-11FE-3886-87A4-6F3788B25331}"/>
          </ac:spMkLst>
        </pc:spChg>
        <pc:spChg chg="add del mod">
          <ac:chgData name="정해민" userId="c43181e0-4528-46ce-a704-969ea6ab2da0" providerId="ADAL" clId="{329AE4D5-3333-1144-9FC8-7566195734F7}" dt="2023-03-10T10:31:43.898" v="2481" actId="478"/>
          <ac:spMkLst>
            <pc:docMk/>
            <pc:sldMk cId="1833968493" sldId="325"/>
            <ac:spMk id="10" creationId="{312EC04B-B4A5-DB99-5A07-5D5D8F641D58}"/>
          </ac:spMkLst>
        </pc:spChg>
        <pc:grpChg chg="mod">
          <ac:chgData name="정해민" userId="c43181e0-4528-46ce-a704-969ea6ab2da0" providerId="ADAL" clId="{329AE4D5-3333-1144-9FC8-7566195734F7}" dt="2023-03-10T10:32:07.310" v="2489" actId="1076"/>
          <ac:grpSpMkLst>
            <pc:docMk/>
            <pc:sldMk cId="1833968493" sldId="325"/>
            <ac:grpSpMk id="14" creationId="{B823FBD8-B2D5-8313-1EB4-3CF0059C1D19}"/>
          </ac:grpSpMkLst>
        </pc:grpChg>
        <pc:picChg chg="add del mod">
          <ac:chgData name="정해민" userId="c43181e0-4528-46ce-a704-969ea6ab2da0" providerId="ADAL" clId="{329AE4D5-3333-1144-9FC8-7566195734F7}" dt="2023-03-10T10:31:41.259" v="2480" actId="478"/>
          <ac:picMkLst>
            <pc:docMk/>
            <pc:sldMk cId="1833968493" sldId="325"/>
            <ac:picMk id="7" creationId="{A250CECE-7117-E498-3A61-B8589A100325}"/>
          </ac:picMkLst>
        </pc:picChg>
        <pc:picChg chg="mod">
          <ac:chgData name="정해민" userId="c43181e0-4528-46ce-a704-969ea6ab2da0" providerId="ADAL" clId="{329AE4D5-3333-1144-9FC8-7566195734F7}" dt="2023-03-10T10:32:00.200" v="2485" actId="1076"/>
          <ac:picMkLst>
            <pc:docMk/>
            <pc:sldMk cId="1833968493" sldId="325"/>
            <ac:picMk id="8" creationId="{8E1350AC-BFD1-DE5B-0E80-0DAFDC6CE7CF}"/>
          </ac:picMkLst>
        </pc:picChg>
        <pc:picChg chg="mod">
          <ac:chgData name="정해민" userId="c43181e0-4528-46ce-a704-969ea6ab2da0" providerId="ADAL" clId="{329AE4D5-3333-1144-9FC8-7566195734F7}" dt="2023-03-10T10:32:00.200" v="2485" actId="1076"/>
          <ac:picMkLst>
            <pc:docMk/>
            <pc:sldMk cId="1833968493" sldId="325"/>
            <ac:picMk id="9" creationId="{AFB987F9-E86E-3C95-9D89-134C61FDFB69}"/>
          </ac:picMkLst>
        </pc:picChg>
      </pc:sldChg>
      <pc:sldChg chg="del">
        <pc:chgData name="정해민" userId="c43181e0-4528-46ce-a704-969ea6ab2da0" providerId="ADAL" clId="{329AE4D5-3333-1144-9FC8-7566195734F7}" dt="2023-03-06T08:07:42.209" v="62" actId="2696"/>
        <pc:sldMkLst>
          <pc:docMk/>
          <pc:sldMk cId="3992763921" sldId="325"/>
        </pc:sldMkLst>
      </pc:sldChg>
      <pc:sldChg chg="addSp delSp modSp add mod ord">
        <pc:chgData name="정해민" userId="c43181e0-4528-46ce-a704-969ea6ab2da0" providerId="ADAL" clId="{329AE4D5-3333-1144-9FC8-7566195734F7}" dt="2023-03-15T04:22:35.378" v="4721" actId="20577"/>
        <pc:sldMkLst>
          <pc:docMk/>
          <pc:sldMk cId="3118297122" sldId="326"/>
        </pc:sldMkLst>
        <pc:spChg chg="mod">
          <ac:chgData name="정해민" userId="c43181e0-4528-46ce-a704-969ea6ab2da0" providerId="ADAL" clId="{329AE4D5-3333-1144-9FC8-7566195734F7}" dt="2023-03-15T04:19:53.236" v="4426" actId="20577"/>
          <ac:spMkLst>
            <pc:docMk/>
            <pc:sldMk cId="3118297122" sldId="326"/>
            <ac:spMk id="2" creationId="{A9D41558-3D3C-262A-92DF-D481FFD4C148}"/>
          </ac:spMkLst>
        </pc:spChg>
        <pc:spChg chg="mod">
          <ac:chgData name="정해민" userId="c43181e0-4528-46ce-a704-969ea6ab2da0" providerId="ADAL" clId="{329AE4D5-3333-1144-9FC8-7566195734F7}" dt="2023-03-15T04:22:35.378" v="4721" actId="20577"/>
          <ac:spMkLst>
            <pc:docMk/>
            <pc:sldMk cId="3118297122" sldId="326"/>
            <ac:spMk id="3" creationId="{5CB67340-11FE-3886-87A4-6F3788B25331}"/>
          </ac:spMkLst>
        </pc:spChg>
        <pc:spChg chg="add del mod">
          <ac:chgData name="정해민" userId="c43181e0-4528-46ce-a704-969ea6ab2da0" providerId="ADAL" clId="{329AE4D5-3333-1144-9FC8-7566195734F7}" dt="2023-03-15T04:20:08.534" v="4438" actId="478"/>
          <ac:spMkLst>
            <pc:docMk/>
            <pc:sldMk cId="3118297122" sldId="326"/>
            <ac:spMk id="14" creationId="{8230CC67-FCE8-DF37-2C3E-E20E0209D57A}"/>
          </ac:spMkLst>
        </pc:spChg>
        <pc:spChg chg="add del mod">
          <ac:chgData name="정해민" userId="c43181e0-4528-46ce-a704-969ea6ab2da0" providerId="ADAL" clId="{329AE4D5-3333-1144-9FC8-7566195734F7}" dt="2023-03-14T09:11:54.456" v="3373" actId="478"/>
          <ac:spMkLst>
            <pc:docMk/>
            <pc:sldMk cId="3118297122" sldId="326"/>
            <ac:spMk id="15" creationId="{079A6594-5BE6-BBE0-1A35-46BE553516CF}"/>
          </ac:spMkLst>
        </pc:spChg>
        <pc:spChg chg="add del mod">
          <ac:chgData name="정해민" userId="c43181e0-4528-46ce-a704-969ea6ab2da0" providerId="ADAL" clId="{329AE4D5-3333-1144-9FC8-7566195734F7}" dt="2023-03-15T04:20:05.123" v="4437" actId="478"/>
          <ac:spMkLst>
            <pc:docMk/>
            <pc:sldMk cId="3118297122" sldId="326"/>
            <ac:spMk id="15" creationId="{9DE06793-8A8E-E378-08CC-2BF078888F06}"/>
          </ac:spMkLst>
        </pc:spChg>
        <pc:spChg chg="add del mod">
          <ac:chgData name="정해민" userId="c43181e0-4528-46ce-a704-969ea6ab2da0" providerId="ADAL" clId="{329AE4D5-3333-1144-9FC8-7566195734F7}" dt="2023-03-15T04:20:00.047" v="4429" actId="478"/>
          <ac:spMkLst>
            <pc:docMk/>
            <pc:sldMk cId="3118297122" sldId="326"/>
            <ac:spMk id="17" creationId="{B6DA8D2C-128F-0CCF-A577-C1C646E89362}"/>
          </ac:spMkLst>
        </pc:spChg>
        <pc:spChg chg="add del mod">
          <ac:chgData name="정해민" userId="c43181e0-4528-46ce-a704-969ea6ab2da0" providerId="ADAL" clId="{329AE4D5-3333-1144-9FC8-7566195734F7}" dt="2023-03-15T04:20:00.565" v="4430" actId="478"/>
          <ac:spMkLst>
            <pc:docMk/>
            <pc:sldMk cId="3118297122" sldId="326"/>
            <ac:spMk id="18" creationId="{AE3D1231-B626-F85F-45D6-E8945E2BED31}"/>
          </ac:spMkLst>
        </pc:spChg>
        <pc:spChg chg="add del mod">
          <ac:chgData name="정해민" userId="c43181e0-4528-46ce-a704-969ea6ab2da0" providerId="ADAL" clId="{329AE4D5-3333-1144-9FC8-7566195734F7}" dt="2023-03-15T04:20:01.184" v="4431" actId="478"/>
          <ac:spMkLst>
            <pc:docMk/>
            <pc:sldMk cId="3118297122" sldId="326"/>
            <ac:spMk id="19" creationId="{0B9ADDCF-B1E6-ED89-F9A0-43FD887E3731}"/>
          </ac:spMkLst>
        </pc:spChg>
        <pc:picChg chg="add del mod">
          <ac:chgData name="정해민" userId="c43181e0-4528-46ce-a704-969ea6ab2da0" providerId="ADAL" clId="{329AE4D5-3333-1144-9FC8-7566195734F7}" dt="2023-03-15T04:19:54.531" v="4427" actId="478"/>
          <ac:picMkLst>
            <pc:docMk/>
            <pc:sldMk cId="3118297122" sldId="326"/>
            <ac:picMk id="7" creationId="{99495534-8ACE-D165-2E78-D638DF51C930}"/>
          </ac:picMkLst>
        </pc:picChg>
        <pc:picChg chg="add del mod">
          <ac:chgData name="정해민" userId="c43181e0-4528-46ce-a704-969ea6ab2da0" providerId="ADAL" clId="{329AE4D5-3333-1144-9FC8-7566195734F7}" dt="2023-03-15T04:05:16.277" v="3986" actId="478"/>
          <ac:picMkLst>
            <pc:docMk/>
            <pc:sldMk cId="3118297122" sldId="326"/>
            <ac:picMk id="8" creationId="{20E4FD79-C08A-CC8A-685B-4210C9A70746}"/>
          </ac:picMkLst>
        </pc:picChg>
        <pc:picChg chg="add del mod">
          <ac:chgData name="정해민" userId="c43181e0-4528-46ce-a704-969ea6ab2da0" providerId="ADAL" clId="{329AE4D5-3333-1144-9FC8-7566195734F7}" dt="2023-03-15T04:20:01.873" v="4432" actId="478"/>
          <ac:picMkLst>
            <pc:docMk/>
            <pc:sldMk cId="3118297122" sldId="326"/>
            <ac:picMk id="9" creationId="{02019C3C-9116-6085-C131-3E9043C12EF6}"/>
          </ac:picMkLst>
        </pc:picChg>
        <pc:picChg chg="add del mod">
          <ac:chgData name="정해민" userId="c43181e0-4528-46ce-a704-969ea6ab2da0" providerId="ADAL" clId="{329AE4D5-3333-1144-9FC8-7566195734F7}" dt="2023-03-15T04:20:02.606" v="4433" actId="478"/>
          <ac:picMkLst>
            <pc:docMk/>
            <pc:sldMk cId="3118297122" sldId="326"/>
            <ac:picMk id="10" creationId="{D2AE3671-D0D8-A21A-5563-DD05200E91DE}"/>
          </ac:picMkLst>
        </pc:picChg>
        <pc:picChg chg="add del mod">
          <ac:chgData name="정해민" userId="c43181e0-4528-46ce-a704-969ea6ab2da0" providerId="ADAL" clId="{329AE4D5-3333-1144-9FC8-7566195734F7}" dt="2023-03-14T09:11:29.670" v="3365" actId="478"/>
          <ac:picMkLst>
            <pc:docMk/>
            <pc:sldMk cId="3118297122" sldId="326"/>
            <ac:picMk id="12" creationId="{C8BB9657-393A-BFA7-99E2-A3F76814EC46}"/>
          </ac:picMkLst>
        </pc:picChg>
        <pc:picChg chg="add del mod">
          <ac:chgData name="정해민" userId="c43181e0-4528-46ce-a704-969ea6ab2da0" providerId="ADAL" clId="{329AE4D5-3333-1144-9FC8-7566195734F7}" dt="2023-03-15T04:20:03.846" v="4436" actId="478"/>
          <ac:picMkLst>
            <pc:docMk/>
            <pc:sldMk cId="3118297122" sldId="326"/>
            <ac:picMk id="13" creationId="{01257410-1593-60CF-8EE1-46D527AA95A9}"/>
          </ac:picMkLst>
        </pc:picChg>
        <pc:cxnChg chg="add del mod">
          <ac:chgData name="정해민" userId="c43181e0-4528-46ce-a704-969ea6ab2da0" providerId="ADAL" clId="{329AE4D5-3333-1144-9FC8-7566195734F7}" dt="2023-03-15T04:20:03.007" v="4434" actId="478"/>
          <ac:cxnSpMkLst>
            <pc:docMk/>
            <pc:sldMk cId="3118297122" sldId="326"/>
            <ac:cxnSpMk id="11" creationId="{7F3B5C2E-6176-0A4A-8AF9-D8905EF8CAB1}"/>
          </ac:cxnSpMkLst>
        </pc:cxnChg>
      </pc:sldChg>
      <pc:sldChg chg="del">
        <pc:chgData name="정해민" userId="c43181e0-4528-46ce-a704-969ea6ab2da0" providerId="ADAL" clId="{329AE4D5-3333-1144-9FC8-7566195734F7}" dt="2023-03-06T08:07:42.204" v="60" actId="2696"/>
        <pc:sldMkLst>
          <pc:docMk/>
          <pc:sldMk cId="1738323197" sldId="327"/>
        </pc:sldMkLst>
      </pc:sldChg>
      <pc:sldChg chg="del">
        <pc:chgData name="정해민" userId="c43181e0-4528-46ce-a704-969ea6ab2da0" providerId="ADAL" clId="{329AE4D5-3333-1144-9FC8-7566195734F7}" dt="2023-03-06T08:07:42.218" v="63" actId="2696"/>
        <pc:sldMkLst>
          <pc:docMk/>
          <pc:sldMk cId="214371940" sldId="330"/>
        </pc:sldMkLst>
      </pc:sldChg>
      <pc:sldChg chg="modSp mod">
        <pc:chgData name="정해민" userId="c43181e0-4528-46ce-a704-969ea6ab2da0" providerId="ADAL" clId="{329AE4D5-3333-1144-9FC8-7566195734F7}" dt="2023-03-16T03:17:49.875" v="4850"/>
        <pc:sldMkLst>
          <pc:docMk/>
          <pc:sldMk cId="2971758608" sldId="332"/>
        </pc:sldMkLst>
        <pc:spChg chg="mod">
          <ac:chgData name="정해민" userId="c43181e0-4528-46ce-a704-969ea6ab2da0" providerId="ADAL" clId="{329AE4D5-3333-1144-9FC8-7566195734F7}" dt="2023-03-16T03:17:49.875" v="4850"/>
          <ac:spMkLst>
            <pc:docMk/>
            <pc:sldMk cId="2971758608" sldId="332"/>
            <ac:spMk id="2" creationId="{A9D41558-3D3C-262A-92DF-D481FFD4C148}"/>
          </ac:spMkLst>
        </pc:spChg>
      </pc:sldChg>
      <pc:sldChg chg="del">
        <pc:chgData name="정해민" userId="c43181e0-4528-46ce-a704-969ea6ab2da0" providerId="ADAL" clId="{329AE4D5-3333-1144-9FC8-7566195734F7}" dt="2023-03-06T08:07:41.859" v="31" actId="2696"/>
        <pc:sldMkLst>
          <pc:docMk/>
          <pc:sldMk cId="4138754469" sldId="332"/>
        </pc:sldMkLst>
      </pc:sldChg>
      <pc:sldChg chg="del">
        <pc:chgData name="정해민" userId="c43181e0-4528-46ce-a704-969ea6ab2da0" providerId="ADAL" clId="{329AE4D5-3333-1144-9FC8-7566195734F7}" dt="2023-03-06T08:07:42.177" v="56" actId="2696"/>
        <pc:sldMkLst>
          <pc:docMk/>
          <pc:sldMk cId="1464859970" sldId="333"/>
        </pc:sldMkLst>
      </pc:sldChg>
      <pc:sldChg chg="add del">
        <pc:chgData name="정해민" userId="c43181e0-4528-46ce-a704-969ea6ab2da0" providerId="ADAL" clId="{329AE4D5-3333-1144-9FC8-7566195734F7}" dt="2023-03-16T03:17:57.389" v="4851" actId="2696"/>
        <pc:sldMkLst>
          <pc:docMk/>
          <pc:sldMk cId="1681062290" sldId="333"/>
        </pc:sldMkLst>
      </pc:sldChg>
      <pc:sldChg chg="del">
        <pc:chgData name="정해민" userId="c43181e0-4528-46ce-a704-969ea6ab2da0" providerId="ADAL" clId="{329AE4D5-3333-1144-9FC8-7566195734F7}" dt="2023-03-14T05:27:07.177" v="2975" actId="2696"/>
        <pc:sldMkLst>
          <pc:docMk/>
          <pc:sldMk cId="1874973382" sldId="333"/>
        </pc:sldMkLst>
      </pc:sldChg>
      <pc:sldChg chg="addSp delSp modSp add del mod">
        <pc:chgData name="정해민" userId="c43181e0-4528-46ce-a704-969ea6ab2da0" providerId="ADAL" clId="{329AE4D5-3333-1144-9FC8-7566195734F7}" dt="2023-03-16T03:12:45.774" v="4761" actId="2696"/>
        <pc:sldMkLst>
          <pc:docMk/>
          <pc:sldMk cId="3904586698" sldId="333"/>
        </pc:sldMkLst>
        <pc:spChg chg="del mod">
          <ac:chgData name="정해민" userId="c43181e0-4528-46ce-a704-969ea6ab2da0" providerId="ADAL" clId="{329AE4D5-3333-1144-9FC8-7566195734F7}" dt="2023-03-15T04:00:32.049" v="3965" actId="478"/>
          <ac:spMkLst>
            <pc:docMk/>
            <pc:sldMk cId="3904586698" sldId="333"/>
            <ac:spMk id="2" creationId="{A9D41558-3D3C-262A-92DF-D481FFD4C148}"/>
          </ac:spMkLst>
        </pc:spChg>
        <pc:spChg chg="mod">
          <ac:chgData name="정해민" userId="c43181e0-4528-46ce-a704-969ea6ab2da0" providerId="ADAL" clId="{329AE4D5-3333-1144-9FC8-7566195734F7}" dt="2023-03-15T04:00:48.786" v="3981" actId="164"/>
          <ac:spMkLst>
            <pc:docMk/>
            <pc:sldMk cId="3904586698" sldId="333"/>
            <ac:spMk id="7" creationId="{615D6C3C-316B-227E-B80F-A28C47DCC50F}"/>
          </ac:spMkLst>
        </pc:spChg>
        <pc:spChg chg="add del mod">
          <ac:chgData name="정해민" userId="c43181e0-4528-46ce-a704-969ea6ab2da0" providerId="ADAL" clId="{329AE4D5-3333-1144-9FC8-7566195734F7}" dt="2023-03-15T04:00:33.714" v="3966" actId="478"/>
          <ac:spMkLst>
            <pc:docMk/>
            <pc:sldMk cId="3904586698" sldId="333"/>
            <ac:spMk id="8" creationId="{06E09DEF-EAFB-7A3B-3414-E72AF9C96871}"/>
          </ac:spMkLst>
        </pc:spChg>
        <pc:spChg chg="mod">
          <ac:chgData name="정해민" userId="c43181e0-4528-46ce-a704-969ea6ab2da0" providerId="ADAL" clId="{329AE4D5-3333-1144-9FC8-7566195734F7}" dt="2023-03-15T04:00:48.786" v="3981" actId="164"/>
          <ac:spMkLst>
            <pc:docMk/>
            <pc:sldMk cId="3904586698" sldId="333"/>
            <ac:spMk id="9" creationId="{351F8B54-8FD3-3F57-2DEA-DFFAD12AC783}"/>
          </ac:spMkLst>
        </pc:spChg>
        <pc:spChg chg="mod">
          <ac:chgData name="정해민" userId="c43181e0-4528-46ce-a704-969ea6ab2da0" providerId="ADAL" clId="{329AE4D5-3333-1144-9FC8-7566195734F7}" dt="2023-03-15T04:00:48.786" v="3981" actId="164"/>
          <ac:spMkLst>
            <pc:docMk/>
            <pc:sldMk cId="3904586698" sldId="333"/>
            <ac:spMk id="12" creationId="{F720D770-6711-EAA6-5C14-540C4628E376}"/>
          </ac:spMkLst>
        </pc:spChg>
        <pc:spChg chg="mod">
          <ac:chgData name="정해민" userId="c43181e0-4528-46ce-a704-969ea6ab2da0" providerId="ADAL" clId="{329AE4D5-3333-1144-9FC8-7566195734F7}" dt="2023-03-15T04:00:48.786" v="3981" actId="164"/>
          <ac:spMkLst>
            <pc:docMk/>
            <pc:sldMk cId="3904586698" sldId="333"/>
            <ac:spMk id="13" creationId="{A2040B79-4C35-AF54-DD89-BBEBE85014E0}"/>
          </ac:spMkLst>
        </pc:spChg>
        <pc:spChg chg="mod">
          <ac:chgData name="정해민" userId="c43181e0-4528-46ce-a704-969ea6ab2da0" providerId="ADAL" clId="{329AE4D5-3333-1144-9FC8-7566195734F7}" dt="2023-03-15T04:00:48.786" v="3981" actId="164"/>
          <ac:spMkLst>
            <pc:docMk/>
            <pc:sldMk cId="3904586698" sldId="333"/>
            <ac:spMk id="15" creationId="{BCA57641-012A-854F-5171-13EE83D95434}"/>
          </ac:spMkLst>
        </pc:spChg>
        <pc:grpChg chg="add mod">
          <ac:chgData name="정해민" userId="c43181e0-4528-46ce-a704-969ea6ab2da0" providerId="ADAL" clId="{329AE4D5-3333-1144-9FC8-7566195734F7}" dt="2023-03-15T04:01:11.264" v="3983" actId="1076"/>
          <ac:grpSpMkLst>
            <pc:docMk/>
            <pc:sldMk cId="3904586698" sldId="333"/>
            <ac:grpSpMk id="10" creationId="{3ED1574F-FD27-EC16-76F1-396EBAED7A9A}"/>
          </ac:grpSpMkLst>
        </pc:grpChg>
      </pc:sldChg>
      <pc:sldChg chg="del">
        <pc:chgData name="정해민" userId="c43181e0-4528-46ce-a704-969ea6ab2da0" providerId="ADAL" clId="{329AE4D5-3333-1144-9FC8-7566195734F7}" dt="2023-03-06T08:07:41.945" v="40" actId="2696"/>
        <pc:sldMkLst>
          <pc:docMk/>
          <pc:sldMk cId="101585335" sldId="334"/>
        </pc:sldMkLst>
      </pc:sldChg>
      <pc:sldChg chg="del">
        <pc:chgData name="정해민" userId="c43181e0-4528-46ce-a704-969ea6ab2da0" providerId="ADAL" clId="{329AE4D5-3333-1144-9FC8-7566195734F7}" dt="2023-03-06T08:07:42.203" v="59" actId="2696"/>
        <pc:sldMkLst>
          <pc:docMk/>
          <pc:sldMk cId="3365103288" sldId="335"/>
        </pc:sldMkLst>
      </pc:sldChg>
      <pc:sldChg chg="addSp delSp modSp mod">
        <pc:chgData name="정해민" userId="c43181e0-4528-46ce-a704-969ea6ab2da0" providerId="ADAL" clId="{329AE4D5-3333-1144-9FC8-7566195734F7}" dt="2023-03-15T03:46:30.545" v="3923" actId="2710"/>
        <pc:sldMkLst>
          <pc:docMk/>
          <pc:sldMk cId="3878592347" sldId="335"/>
        </pc:sldMkLst>
        <pc:spChg chg="mod">
          <ac:chgData name="정해민" userId="c43181e0-4528-46ce-a704-969ea6ab2da0" providerId="ADAL" clId="{329AE4D5-3333-1144-9FC8-7566195734F7}" dt="2023-03-14T11:54:55.569" v="3858" actId="20577"/>
          <ac:spMkLst>
            <pc:docMk/>
            <pc:sldMk cId="3878592347" sldId="335"/>
            <ac:spMk id="3" creationId="{5CB67340-11FE-3886-87A4-6F3788B25331}"/>
          </ac:spMkLst>
        </pc:spChg>
        <pc:spChg chg="add del mod">
          <ac:chgData name="정해민" userId="c43181e0-4528-46ce-a704-969ea6ab2da0" providerId="ADAL" clId="{329AE4D5-3333-1144-9FC8-7566195734F7}" dt="2023-03-14T11:34:36.245" v="3602" actId="478"/>
          <ac:spMkLst>
            <pc:docMk/>
            <pc:sldMk cId="3878592347" sldId="335"/>
            <ac:spMk id="8" creationId="{56093CAB-B526-0F3B-D019-9A659AC014A2}"/>
          </ac:spMkLst>
        </pc:spChg>
        <pc:spChg chg="add mod">
          <ac:chgData name="정해민" userId="c43181e0-4528-46ce-a704-969ea6ab2da0" providerId="ADAL" clId="{329AE4D5-3333-1144-9FC8-7566195734F7}" dt="2023-03-14T11:35:07.247" v="3609" actId="164"/>
          <ac:spMkLst>
            <pc:docMk/>
            <pc:sldMk cId="3878592347" sldId="335"/>
            <ac:spMk id="12" creationId="{C7D4BA2E-A54C-8788-3CD4-9476F3DEA0E9}"/>
          </ac:spMkLst>
        </pc:spChg>
        <pc:spChg chg="add mod">
          <ac:chgData name="정해민" userId="c43181e0-4528-46ce-a704-969ea6ab2da0" providerId="ADAL" clId="{329AE4D5-3333-1144-9FC8-7566195734F7}" dt="2023-03-14T11:54:58.356" v="3862" actId="20577"/>
          <ac:spMkLst>
            <pc:docMk/>
            <pc:sldMk cId="3878592347" sldId="335"/>
            <ac:spMk id="14" creationId="{842D7C8A-A2E7-E934-F62B-1523BDA5DDCE}"/>
          </ac:spMkLst>
        </pc:spChg>
        <pc:spChg chg="add mod">
          <ac:chgData name="정해민" userId="c43181e0-4528-46ce-a704-969ea6ab2da0" providerId="ADAL" clId="{329AE4D5-3333-1144-9FC8-7566195734F7}" dt="2023-03-14T11:54:30.553" v="3854" actId="1036"/>
          <ac:spMkLst>
            <pc:docMk/>
            <pc:sldMk cId="3878592347" sldId="335"/>
            <ac:spMk id="18" creationId="{904E4726-31F7-0106-BB29-C9EB59A5E662}"/>
          </ac:spMkLst>
        </pc:spChg>
        <pc:spChg chg="add mod">
          <ac:chgData name="정해민" userId="c43181e0-4528-46ce-a704-969ea6ab2da0" providerId="ADAL" clId="{329AE4D5-3333-1144-9FC8-7566195734F7}" dt="2023-03-15T03:46:30.545" v="3923" actId="2710"/>
          <ac:spMkLst>
            <pc:docMk/>
            <pc:sldMk cId="3878592347" sldId="335"/>
            <ac:spMk id="20" creationId="{7474C0CD-26ED-2169-7D2A-42551652A1EE}"/>
          </ac:spMkLst>
        </pc:spChg>
        <pc:grpChg chg="add mod">
          <ac:chgData name="정해민" userId="c43181e0-4528-46ce-a704-969ea6ab2da0" providerId="ADAL" clId="{329AE4D5-3333-1144-9FC8-7566195734F7}" dt="2023-03-14T11:35:16.489" v="3612" actId="1076"/>
          <ac:grpSpMkLst>
            <pc:docMk/>
            <pc:sldMk cId="3878592347" sldId="335"/>
            <ac:grpSpMk id="13" creationId="{95F23A1B-3628-D55D-9BDA-D6E216CB2A93}"/>
          </ac:grpSpMkLst>
        </pc:grpChg>
        <pc:picChg chg="add del mod">
          <ac:chgData name="정해민" userId="c43181e0-4528-46ce-a704-969ea6ab2da0" providerId="ADAL" clId="{329AE4D5-3333-1144-9FC8-7566195734F7}" dt="2023-03-14T11:47:05.251" v="3634" actId="478"/>
          <ac:picMkLst>
            <pc:docMk/>
            <pc:sldMk cId="3878592347" sldId="335"/>
            <ac:picMk id="7" creationId="{4B8D8505-75D8-D301-DFBB-BACC338D1EE4}"/>
          </ac:picMkLst>
        </pc:picChg>
        <pc:picChg chg="add del mod">
          <ac:chgData name="정해민" userId="c43181e0-4528-46ce-a704-969ea6ab2da0" providerId="ADAL" clId="{329AE4D5-3333-1144-9FC8-7566195734F7}" dt="2023-03-14T11:33:20.455" v="3592"/>
          <ac:picMkLst>
            <pc:docMk/>
            <pc:sldMk cId="3878592347" sldId="335"/>
            <ac:picMk id="9" creationId="{72D8AB6E-2115-779B-A32F-D74D19343CF3}"/>
          </ac:picMkLst>
        </pc:picChg>
        <pc:picChg chg="add del mod">
          <ac:chgData name="정해민" userId="c43181e0-4528-46ce-a704-969ea6ab2da0" providerId="ADAL" clId="{329AE4D5-3333-1144-9FC8-7566195734F7}" dt="2023-03-14T11:33:25.824" v="3594"/>
          <ac:picMkLst>
            <pc:docMk/>
            <pc:sldMk cId="3878592347" sldId="335"/>
            <ac:picMk id="10" creationId="{25171760-19CD-5DF1-271F-4FAB7471727F}"/>
          </ac:picMkLst>
        </pc:picChg>
        <pc:picChg chg="add mod modCrop">
          <ac:chgData name="정해민" userId="c43181e0-4528-46ce-a704-969ea6ab2da0" providerId="ADAL" clId="{329AE4D5-3333-1144-9FC8-7566195734F7}" dt="2023-03-14T11:35:07.247" v="3609" actId="164"/>
          <ac:picMkLst>
            <pc:docMk/>
            <pc:sldMk cId="3878592347" sldId="335"/>
            <ac:picMk id="11" creationId="{9FDDF483-B13A-B351-E93A-1E64479E9F1B}"/>
          </ac:picMkLst>
        </pc:picChg>
        <pc:cxnChg chg="add mod">
          <ac:chgData name="정해민" userId="c43181e0-4528-46ce-a704-969ea6ab2da0" providerId="ADAL" clId="{329AE4D5-3333-1144-9FC8-7566195734F7}" dt="2023-03-15T03:46:15.789" v="3922" actId="14100"/>
          <ac:cxnSpMkLst>
            <pc:docMk/>
            <pc:sldMk cId="3878592347" sldId="335"/>
            <ac:cxnSpMk id="16" creationId="{63AB295A-4F21-39C8-AE26-2BB38DDF938B}"/>
          </ac:cxnSpMkLst>
        </pc:cxnChg>
        <pc:cxnChg chg="add mod">
          <ac:chgData name="정해민" userId="c43181e0-4528-46ce-a704-969ea6ab2da0" providerId="ADAL" clId="{329AE4D5-3333-1144-9FC8-7566195734F7}" dt="2023-03-15T03:46:11.806" v="3921" actId="14100"/>
          <ac:cxnSpMkLst>
            <pc:docMk/>
            <pc:sldMk cId="3878592347" sldId="335"/>
            <ac:cxnSpMk id="19" creationId="{FFD930F4-EF10-2817-1C6F-BB97B9940EE8}"/>
          </ac:cxnSpMkLst>
        </pc:cxnChg>
      </pc:sldChg>
      <pc:sldChg chg="addSp modSp mod">
        <pc:chgData name="정해민" userId="c43181e0-4528-46ce-a704-969ea6ab2da0" providerId="ADAL" clId="{329AE4D5-3333-1144-9FC8-7566195734F7}" dt="2023-03-14T09:07:02.279" v="3354" actId="1076"/>
        <pc:sldMkLst>
          <pc:docMk/>
          <pc:sldMk cId="679326331" sldId="336"/>
        </pc:sldMkLst>
        <pc:spChg chg="mod">
          <ac:chgData name="정해민" userId="c43181e0-4528-46ce-a704-969ea6ab2da0" providerId="ADAL" clId="{329AE4D5-3333-1144-9FC8-7566195734F7}" dt="2023-03-13T02:16:55.998" v="2495" actId="6549"/>
          <ac:spMkLst>
            <pc:docMk/>
            <pc:sldMk cId="679326331" sldId="336"/>
            <ac:spMk id="3" creationId="{5CB67340-11FE-3886-87A4-6F3788B25331}"/>
          </ac:spMkLst>
        </pc:spChg>
        <pc:picChg chg="add mod">
          <ac:chgData name="정해민" userId="c43181e0-4528-46ce-a704-969ea6ab2da0" providerId="ADAL" clId="{329AE4D5-3333-1144-9FC8-7566195734F7}" dt="2023-03-14T09:06:42.047" v="3350" actId="1076"/>
          <ac:picMkLst>
            <pc:docMk/>
            <pc:sldMk cId="679326331" sldId="336"/>
            <ac:picMk id="7" creationId="{1F4688E5-10CE-E5D0-1275-652E0E02BDA2}"/>
          </ac:picMkLst>
        </pc:picChg>
        <pc:picChg chg="mod">
          <ac:chgData name="정해민" userId="c43181e0-4528-46ce-a704-969ea6ab2da0" providerId="ADAL" clId="{329AE4D5-3333-1144-9FC8-7566195734F7}" dt="2023-03-14T09:07:02.279" v="3354" actId="1076"/>
          <ac:picMkLst>
            <pc:docMk/>
            <pc:sldMk cId="679326331" sldId="336"/>
            <ac:picMk id="20" creationId="{0EA1301F-7859-EE19-54F0-91ECFD083223}"/>
          </ac:picMkLst>
        </pc:picChg>
      </pc:sldChg>
      <pc:sldChg chg="del">
        <pc:chgData name="정해민" userId="c43181e0-4528-46ce-a704-969ea6ab2da0" providerId="ADAL" clId="{329AE4D5-3333-1144-9FC8-7566195734F7}" dt="2023-03-06T08:07:41.975" v="44" actId="2696"/>
        <pc:sldMkLst>
          <pc:docMk/>
          <pc:sldMk cId="4283124669" sldId="336"/>
        </pc:sldMkLst>
      </pc:sldChg>
      <pc:sldChg chg="modSp mod">
        <pc:chgData name="정해민" userId="c43181e0-4528-46ce-a704-969ea6ab2da0" providerId="ADAL" clId="{329AE4D5-3333-1144-9FC8-7566195734F7}" dt="2023-03-16T03:27:12.557" v="5017" actId="20577"/>
        <pc:sldMkLst>
          <pc:docMk/>
          <pc:sldMk cId="1164229330" sldId="337"/>
        </pc:sldMkLst>
        <pc:spChg chg="mod">
          <ac:chgData name="정해민" userId="c43181e0-4528-46ce-a704-969ea6ab2da0" providerId="ADAL" clId="{329AE4D5-3333-1144-9FC8-7566195734F7}" dt="2023-03-16T03:16:06.534" v="4787" actId="20577"/>
          <ac:spMkLst>
            <pc:docMk/>
            <pc:sldMk cId="1164229330" sldId="337"/>
            <ac:spMk id="2" creationId="{A9D41558-3D3C-262A-92DF-D481FFD4C148}"/>
          </ac:spMkLst>
        </pc:spChg>
        <pc:spChg chg="mod">
          <ac:chgData name="정해민" userId="c43181e0-4528-46ce-a704-969ea6ab2da0" providerId="ADAL" clId="{329AE4D5-3333-1144-9FC8-7566195734F7}" dt="2023-03-16T03:27:12.557" v="5017" actId="20577"/>
          <ac:spMkLst>
            <pc:docMk/>
            <pc:sldMk cId="1164229330" sldId="337"/>
            <ac:spMk id="3" creationId="{5CB67340-11FE-3886-87A4-6F3788B25331}"/>
          </ac:spMkLst>
        </pc:spChg>
      </pc:sldChg>
      <pc:sldChg chg="del">
        <pc:chgData name="정해민" userId="c43181e0-4528-46ce-a704-969ea6ab2da0" providerId="ADAL" clId="{329AE4D5-3333-1144-9FC8-7566195734F7}" dt="2023-03-06T08:07:42.177" v="57" actId="2696"/>
        <pc:sldMkLst>
          <pc:docMk/>
          <pc:sldMk cId="2758186843" sldId="337"/>
        </pc:sldMkLst>
      </pc:sldChg>
      <pc:sldChg chg="del">
        <pc:chgData name="정해민" userId="c43181e0-4528-46ce-a704-969ea6ab2da0" providerId="ADAL" clId="{329AE4D5-3333-1144-9FC8-7566195734F7}" dt="2023-03-06T08:07:41.976" v="45" actId="2696"/>
        <pc:sldMkLst>
          <pc:docMk/>
          <pc:sldMk cId="2330517144" sldId="338"/>
        </pc:sldMkLst>
      </pc:sldChg>
      <pc:sldChg chg="modSp mod">
        <pc:chgData name="정해민" userId="c43181e0-4528-46ce-a704-969ea6ab2da0" providerId="ADAL" clId="{329AE4D5-3333-1144-9FC8-7566195734F7}" dt="2023-03-16T03:28:26.269" v="5023" actId="207"/>
        <pc:sldMkLst>
          <pc:docMk/>
          <pc:sldMk cId="3728271500" sldId="338"/>
        </pc:sldMkLst>
        <pc:spChg chg="mod">
          <ac:chgData name="정해민" userId="c43181e0-4528-46ce-a704-969ea6ab2da0" providerId="ADAL" clId="{329AE4D5-3333-1144-9FC8-7566195734F7}" dt="2023-03-16T03:16:09.747" v="4788"/>
          <ac:spMkLst>
            <pc:docMk/>
            <pc:sldMk cId="3728271500" sldId="338"/>
            <ac:spMk id="2" creationId="{A9D41558-3D3C-262A-92DF-D481FFD4C148}"/>
          </ac:spMkLst>
        </pc:spChg>
        <pc:spChg chg="mod">
          <ac:chgData name="정해민" userId="c43181e0-4528-46ce-a704-969ea6ab2da0" providerId="ADAL" clId="{329AE4D5-3333-1144-9FC8-7566195734F7}" dt="2023-03-16T03:28:26.269" v="5023" actId="207"/>
          <ac:spMkLst>
            <pc:docMk/>
            <pc:sldMk cId="3728271500" sldId="338"/>
            <ac:spMk id="3" creationId="{5CB67340-11FE-3886-87A4-6F3788B25331}"/>
          </ac:spMkLst>
        </pc:spChg>
        <pc:spChg chg="mod">
          <ac:chgData name="정해민" userId="c43181e0-4528-46ce-a704-969ea6ab2da0" providerId="ADAL" clId="{329AE4D5-3333-1144-9FC8-7566195734F7}" dt="2023-03-13T10:05:54.825" v="2498" actId="207"/>
          <ac:spMkLst>
            <pc:docMk/>
            <pc:sldMk cId="3728271500" sldId="338"/>
            <ac:spMk id="12" creationId="{085850F7-4D8F-E70D-37EC-529C873D94AD}"/>
          </ac:spMkLst>
        </pc:spChg>
      </pc:sldChg>
      <pc:sldChg chg="addSp delSp modSp mod ord">
        <pc:chgData name="정해민" userId="c43181e0-4528-46ce-a704-969ea6ab2da0" providerId="ADAL" clId="{329AE4D5-3333-1144-9FC8-7566195734F7}" dt="2023-03-14T05:28:13.961" v="2992" actId="20577"/>
        <pc:sldMkLst>
          <pc:docMk/>
          <pc:sldMk cId="846379813" sldId="339"/>
        </pc:sldMkLst>
        <pc:spChg chg="mod">
          <ac:chgData name="정해민" userId="c43181e0-4528-46ce-a704-969ea6ab2da0" providerId="ADAL" clId="{329AE4D5-3333-1144-9FC8-7566195734F7}" dt="2023-03-14T05:28:13.961" v="2992" actId="20577"/>
          <ac:spMkLst>
            <pc:docMk/>
            <pc:sldMk cId="846379813" sldId="339"/>
            <ac:spMk id="3" creationId="{5CB67340-11FE-3886-87A4-6F3788B25331}"/>
          </ac:spMkLst>
        </pc:spChg>
        <pc:spChg chg="add del mod">
          <ac:chgData name="정해민" userId="c43181e0-4528-46ce-a704-969ea6ab2da0" providerId="ADAL" clId="{329AE4D5-3333-1144-9FC8-7566195734F7}" dt="2023-03-14T02:48:21.148" v="2640"/>
          <ac:spMkLst>
            <pc:docMk/>
            <pc:sldMk cId="846379813" sldId="339"/>
            <ac:spMk id="7" creationId="{F655B8FE-8127-AFBD-99E4-1F66CB98F768}"/>
          </ac:spMkLst>
        </pc:spChg>
        <pc:spChg chg="add del">
          <ac:chgData name="정해민" userId="c43181e0-4528-46ce-a704-969ea6ab2da0" providerId="ADAL" clId="{329AE4D5-3333-1144-9FC8-7566195734F7}" dt="2023-03-14T03:17:00.004" v="2793" actId="22"/>
          <ac:spMkLst>
            <pc:docMk/>
            <pc:sldMk cId="846379813" sldId="339"/>
            <ac:spMk id="10" creationId="{C321ED3A-47E5-65CE-A253-586CF073B795}"/>
          </ac:spMkLst>
        </pc:spChg>
        <pc:spChg chg="add del mod">
          <ac:chgData name="정해민" userId="c43181e0-4528-46ce-a704-969ea6ab2da0" providerId="ADAL" clId="{329AE4D5-3333-1144-9FC8-7566195734F7}" dt="2023-03-14T03:24:08.482" v="2911"/>
          <ac:spMkLst>
            <pc:docMk/>
            <pc:sldMk cId="846379813" sldId="339"/>
            <ac:spMk id="12" creationId="{317F9924-DA4E-E8B6-01DA-1C0D58364EA4}"/>
          </ac:spMkLst>
        </pc:spChg>
        <pc:picChg chg="mod">
          <ac:chgData name="정해민" userId="c43181e0-4528-46ce-a704-969ea6ab2da0" providerId="ADAL" clId="{329AE4D5-3333-1144-9FC8-7566195734F7}" dt="2023-03-14T03:16:21.193" v="2772" actId="1076"/>
          <ac:picMkLst>
            <pc:docMk/>
            <pc:sldMk cId="846379813" sldId="339"/>
            <ac:picMk id="9" creationId="{DFE42A62-53FE-A8EA-43CF-DCD7AA83D03A}"/>
          </ac:picMkLst>
        </pc:picChg>
        <pc:picChg chg="add del">
          <ac:chgData name="정해민" userId="c43181e0-4528-46ce-a704-969ea6ab2da0" providerId="ADAL" clId="{329AE4D5-3333-1144-9FC8-7566195734F7}" dt="2023-03-14T03:19:55.256" v="2805" actId="21"/>
          <ac:picMkLst>
            <pc:docMk/>
            <pc:sldMk cId="846379813" sldId="339"/>
            <ac:picMk id="11" creationId="{1126C90A-759E-B328-B06A-C4A51C488AD2}"/>
          </ac:picMkLst>
        </pc:picChg>
      </pc:sldChg>
      <pc:sldChg chg="del">
        <pc:chgData name="정해민" userId="c43181e0-4528-46ce-a704-969ea6ab2da0" providerId="ADAL" clId="{329AE4D5-3333-1144-9FC8-7566195734F7}" dt="2023-03-06T08:07:41.839" v="30" actId="2696"/>
        <pc:sldMkLst>
          <pc:docMk/>
          <pc:sldMk cId="1998168810" sldId="339"/>
        </pc:sldMkLst>
      </pc:sldChg>
      <pc:sldChg chg="addSp modSp mod">
        <pc:chgData name="정해민" userId="c43181e0-4528-46ce-a704-969ea6ab2da0" providerId="ADAL" clId="{329AE4D5-3333-1144-9FC8-7566195734F7}" dt="2023-03-16T03:22:58.439" v="4986" actId="20577"/>
        <pc:sldMkLst>
          <pc:docMk/>
          <pc:sldMk cId="2482908434" sldId="340"/>
        </pc:sldMkLst>
        <pc:spChg chg="mod">
          <ac:chgData name="정해민" userId="c43181e0-4528-46ce-a704-969ea6ab2da0" providerId="ADAL" clId="{329AE4D5-3333-1144-9FC8-7566195734F7}" dt="2023-03-16T03:22:58.439" v="4986" actId="20577"/>
          <ac:spMkLst>
            <pc:docMk/>
            <pc:sldMk cId="2482908434" sldId="340"/>
            <ac:spMk id="2" creationId="{A9D41558-3D3C-262A-92DF-D481FFD4C148}"/>
          </ac:spMkLst>
        </pc:spChg>
        <pc:spChg chg="mod">
          <ac:chgData name="정해민" userId="c43181e0-4528-46ce-a704-969ea6ab2da0" providerId="ADAL" clId="{329AE4D5-3333-1144-9FC8-7566195734F7}" dt="2023-03-13T10:15:21" v="2615" actId="20577"/>
          <ac:spMkLst>
            <pc:docMk/>
            <pc:sldMk cId="2482908434" sldId="340"/>
            <ac:spMk id="3" creationId="{5CB67340-11FE-3886-87A4-6F3788B25331}"/>
          </ac:spMkLst>
        </pc:spChg>
        <pc:spChg chg="add mod">
          <ac:chgData name="정해민" userId="c43181e0-4528-46ce-a704-969ea6ab2da0" providerId="ADAL" clId="{329AE4D5-3333-1144-9FC8-7566195734F7}" dt="2023-03-14T08:10:55.152" v="3036" actId="1035"/>
          <ac:spMkLst>
            <pc:docMk/>
            <pc:sldMk cId="2482908434" sldId="340"/>
            <ac:spMk id="10" creationId="{319F284C-3B6D-65EA-5B37-78F6ABC0E2BF}"/>
          </ac:spMkLst>
        </pc:spChg>
        <pc:picChg chg="mod">
          <ac:chgData name="정해민" userId="c43181e0-4528-46ce-a704-969ea6ab2da0" providerId="ADAL" clId="{329AE4D5-3333-1144-9FC8-7566195734F7}" dt="2023-03-13T10:13:50.537" v="2610" actId="1076"/>
          <ac:picMkLst>
            <pc:docMk/>
            <pc:sldMk cId="2482908434" sldId="340"/>
            <ac:picMk id="7" creationId="{66775B88-3F9B-D6C8-3A67-425688A5448C}"/>
          </ac:picMkLst>
        </pc:picChg>
        <pc:picChg chg="mod">
          <ac:chgData name="정해민" userId="c43181e0-4528-46ce-a704-969ea6ab2da0" providerId="ADAL" clId="{329AE4D5-3333-1144-9FC8-7566195734F7}" dt="2023-03-13T10:12:23.137" v="2589" actId="1076"/>
          <ac:picMkLst>
            <pc:docMk/>
            <pc:sldMk cId="2482908434" sldId="340"/>
            <ac:picMk id="14" creationId="{8B34AFAA-0DFA-BD47-B64B-FD6936593C96}"/>
          </ac:picMkLst>
        </pc:picChg>
        <pc:cxnChg chg="add mod">
          <ac:chgData name="정해민" userId="c43181e0-4528-46ce-a704-969ea6ab2da0" providerId="ADAL" clId="{329AE4D5-3333-1144-9FC8-7566195734F7}" dt="2023-03-13T10:13:24.160" v="2606" actId="1076"/>
          <ac:cxnSpMkLst>
            <pc:docMk/>
            <pc:sldMk cId="2482908434" sldId="340"/>
            <ac:cxnSpMk id="9" creationId="{A16BB49B-5B0E-203C-05C8-BF13A871ED41}"/>
          </ac:cxnSpMkLst>
        </pc:cxnChg>
      </pc:sldChg>
      <pc:sldChg chg="del">
        <pc:chgData name="정해민" userId="c43181e0-4528-46ce-a704-969ea6ab2da0" providerId="ADAL" clId="{329AE4D5-3333-1144-9FC8-7566195734F7}" dt="2023-03-06T08:07:42.205" v="61" actId="2696"/>
        <pc:sldMkLst>
          <pc:docMk/>
          <pc:sldMk cId="4086430070" sldId="340"/>
        </pc:sldMkLst>
      </pc:sldChg>
      <pc:sldChg chg="del">
        <pc:chgData name="정해민" userId="c43181e0-4528-46ce-a704-969ea6ab2da0" providerId="ADAL" clId="{329AE4D5-3333-1144-9FC8-7566195734F7}" dt="2023-03-06T08:07:41.974" v="43" actId="2696"/>
        <pc:sldMkLst>
          <pc:docMk/>
          <pc:sldMk cId="124720821" sldId="341"/>
        </pc:sldMkLst>
      </pc:sldChg>
      <pc:sldChg chg="delSp add del mod">
        <pc:chgData name="정해민" userId="c43181e0-4528-46ce-a704-969ea6ab2da0" providerId="ADAL" clId="{329AE4D5-3333-1144-9FC8-7566195734F7}" dt="2023-03-14T03:24:54.834" v="2921" actId="2696"/>
        <pc:sldMkLst>
          <pc:docMk/>
          <pc:sldMk cId="2095597893" sldId="341"/>
        </pc:sldMkLst>
        <pc:picChg chg="del">
          <ac:chgData name="정해민" userId="c43181e0-4528-46ce-a704-969ea6ab2da0" providerId="ADAL" clId="{329AE4D5-3333-1144-9FC8-7566195734F7}" dt="2023-03-14T02:48:23.977" v="2642" actId="478"/>
          <ac:picMkLst>
            <pc:docMk/>
            <pc:sldMk cId="2095597893" sldId="341"/>
            <ac:picMk id="9" creationId="{DFE42A62-53FE-A8EA-43CF-DCD7AA83D03A}"/>
          </ac:picMkLst>
        </pc:picChg>
      </pc:sldChg>
      <pc:sldChg chg="del">
        <pc:chgData name="정해민" userId="c43181e0-4528-46ce-a704-969ea6ab2da0" providerId="ADAL" clId="{329AE4D5-3333-1144-9FC8-7566195734F7}" dt="2023-03-06T08:07:41.899" v="37" actId="2696"/>
        <pc:sldMkLst>
          <pc:docMk/>
          <pc:sldMk cId="1046289427" sldId="342"/>
        </pc:sldMkLst>
      </pc:sldChg>
      <pc:sldChg chg="delSp modSp add del mod">
        <pc:chgData name="정해민" userId="c43181e0-4528-46ce-a704-969ea6ab2da0" providerId="ADAL" clId="{329AE4D5-3333-1144-9FC8-7566195734F7}" dt="2023-03-14T03:19:15.028" v="2802" actId="2696"/>
        <pc:sldMkLst>
          <pc:docMk/>
          <pc:sldMk cId="1632201045" sldId="342"/>
        </pc:sldMkLst>
        <pc:spChg chg="mod">
          <ac:chgData name="정해민" userId="c43181e0-4528-46ce-a704-969ea6ab2da0" providerId="ADAL" clId="{329AE4D5-3333-1144-9FC8-7566195734F7}" dt="2023-03-14T03:17:04.909" v="2799" actId="20577"/>
          <ac:spMkLst>
            <pc:docMk/>
            <pc:sldMk cId="1632201045" sldId="342"/>
            <ac:spMk id="3" creationId="{5CB67340-11FE-3886-87A4-6F3788B25331}"/>
          </ac:spMkLst>
        </pc:spChg>
        <pc:picChg chg="del">
          <ac:chgData name="정해민" userId="c43181e0-4528-46ce-a704-969ea6ab2da0" providerId="ADAL" clId="{329AE4D5-3333-1144-9FC8-7566195734F7}" dt="2023-03-14T03:17:06.628" v="2800" actId="478"/>
          <ac:picMkLst>
            <pc:docMk/>
            <pc:sldMk cId="1632201045" sldId="342"/>
            <ac:picMk id="9" creationId="{DFE42A62-53FE-A8EA-43CF-DCD7AA83D03A}"/>
          </ac:picMkLst>
        </pc:picChg>
      </pc:sldChg>
      <pc:sldChg chg="del">
        <pc:chgData name="정해민" userId="c43181e0-4528-46ce-a704-969ea6ab2da0" providerId="ADAL" clId="{329AE4D5-3333-1144-9FC8-7566195734F7}" dt="2023-03-06T08:07:42.176" v="55" actId="2696"/>
        <pc:sldMkLst>
          <pc:docMk/>
          <pc:sldMk cId="1054347285" sldId="343"/>
        </pc:sldMkLst>
      </pc:sldChg>
      <pc:sldChg chg="addSp delSp modSp add del mod">
        <pc:chgData name="정해민" userId="c43181e0-4528-46ce-a704-969ea6ab2da0" providerId="ADAL" clId="{329AE4D5-3333-1144-9FC8-7566195734F7}" dt="2023-03-14T03:24:18.338" v="2916" actId="2696"/>
        <pc:sldMkLst>
          <pc:docMk/>
          <pc:sldMk cId="3437866515" sldId="343"/>
        </pc:sldMkLst>
        <pc:spChg chg="del mod">
          <ac:chgData name="정해민" userId="c43181e0-4528-46ce-a704-969ea6ab2da0" providerId="ADAL" clId="{329AE4D5-3333-1144-9FC8-7566195734F7}" dt="2023-03-14T03:20:06.474" v="2811" actId="478"/>
          <ac:spMkLst>
            <pc:docMk/>
            <pc:sldMk cId="3437866515" sldId="343"/>
            <ac:spMk id="3" creationId="{5CB67340-11FE-3886-87A4-6F3788B25331}"/>
          </ac:spMkLst>
        </pc:spChg>
        <pc:spChg chg="add mod">
          <ac:chgData name="정해민" userId="c43181e0-4528-46ce-a704-969ea6ab2da0" providerId="ADAL" clId="{329AE4D5-3333-1144-9FC8-7566195734F7}" dt="2023-03-14T03:23:59.577" v="2909" actId="1076"/>
          <ac:spMkLst>
            <pc:docMk/>
            <pc:sldMk cId="3437866515" sldId="343"/>
            <ac:spMk id="8" creationId="{91A65E4D-B66C-1A16-49A0-17336D486F36}"/>
          </ac:spMkLst>
        </pc:spChg>
        <pc:picChg chg="add mod">
          <ac:chgData name="정해민" userId="c43181e0-4528-46ce-a704-969ea6ab2da0" providerId="ADAL" clId="{329AE4D5-3333-1144-9FC8-7566195734F7}" dt="2023-03-14T03:23:59.577" v="2909" actId="1076"/>
          <ac:picMkLst>
            <pc:docMk/>
            <pc:sldMk cId="3437866515" sldId="343"/>
            <ac:picMk id="7" creationId="{751E4804-DF41-4CB4-C43F-96258FF6EA95}"/>
          </ac:picMkLst>
        </pc:picChg>
      </pc:sldChg>
      <pc:sldChg chg="del">
        <pc:chgData name="정해민" userId="c43181e0-4528-46ce-a704-969ea6ab2da0" providerId="ADAL" clId="{329AE4D5-3333-1144-9FC8-7566195734F7}" dt="2023-03-06T08:07:41.923" v="39" actId="2696"/>
        <pc:sldMkLst>
          <pc:docMk/>
          <pc:sldMk cId="2814789651" sldId="344"/>
        </pc:sldMkLst>
      </pc:sldChg>
      <pc:sldChg chg="addSp delSp modSp add mod">
        <pc:chgData name="정해민" userId="c43181e0-4528-46ce-a704-969ea6ab2da0" providerId="ADAL" clId="{329AE4D5-3333-1144-9FC8-7566195734F7}" dt="2023-03-15T04:00:24.743" v="3964" actId="478"/>
        <pc:sldMkLst>
          <pc:docMk/>
          <pc:sldMk cId="3516127024" sldId="344"/>
        </pc:sldMkLst>
        <pc:spChg chg="mod">
          <ac:chgData name="정해민" userId="c43181e0-4528-46ce-a704-969ea6ab2da0" providerId="ADAL" clId="{329AE4D5-3333-1144-9FC8-7566195734F7}" dt="2023-03-14T05:28:17.312" v="2993" actId="20577"/>
          <ac:spMkLst>
            <pc:docMk/>
            <pc:sldMk cId="3516127024" sldId="344"/>
            <ac:spMk id="3" creationId="{5CB67340-11FE-3886-87A4-6F3788B25331}"/>
          </ac:spMkLst>
        </pc:spChg>
        <pc:spChg chg="add mod">
          <ac:chgData name="정해민" userId="c43181e0-4528-46ce-a704-969ea6ab2da0" providerId="ADAL" clId="{329AE4D5-3333-1144-9FC8-7566195734F7}" dt="2023-03-15T03:45:22.521" v="3918" actId="20577"/>
          <ac:spMkLst>
            <pc:docMk/>
            <pc:sldMk cId="3516127024" sldId="344"/>
            <ac:spMk id="8" creationId="{3857D066-1FE3-4EF6-695C-B9F24A477E2A}"/>
          </ac:spMkLst>
        </pc:spChg>
        <pc:spChg chg="add del mod">
          <ac:chgData name="정해민" userId="c43181e0-4528-46ce-a704-969ea6ab2da0" providerId="ADAL" clId="{329AE4D5-3333-1144-9FC8-7566195734F7}" dt="2023-03-15T04:00:24.743" v="3964" actId="478"/>
          <ac:spMkLst>
            <pc:docMk/>
            <pc:sldMk cId="3516127024" sldId="344"/>
            <ac:spMk id="9" creationId="{57ADC884-7B00-2543-CDEA-A6EAF27D3B40}"/>
          </ac:spMkLst>
        </pc:spChg>
        <pc:spChg chg="add mod">
          <ac:chgData name="정해민" userId="c43181e0-4528-46ce-a704-969ea6ab2da0" providerId="ADAL" clId="{329AE4D5-3333-1144-9FC8-7566195734F7}" dt="2023-03-14T05:29:20.661" v="3016" actId="20577"/>
          <ac:spMkLst>
            <pc:docMk/>
            <pc:sldMk cId="3516127024" sldId="344"/>
            <ac:spMk id="11" creationId="{4B107067-2E63-F9AD-392D-BB177E2CF518}"/>
          </ac:spMkLst>
        </pc:spChg>
        <pc:spChg chg="add mod">
          <ac:chgData name="정해민" userId="c43181e0-4528-46ce-a704-969ea6ab2da0" providerId="ADAL" clId="{329AE4D5-3333-1144-9FC8-7566195734F7}" dt="2023-03-14T05:29:30.821" v="3024" actId="20577"/>
          <ac:spMkLst>
            <pc:docMk/>
            <pc:sldMk cId="3516127024" sldId="344"/>
            <ac:spMk id="12" creationId="{59DB4D89-6328-9FCE-1397-ACF1CAEC141E}"/>
          </ac:spMkLst>
        </pc:spChg>
        <pc:spChg chg="add del mod">
          <ac:chgData name="정해민" userId="c43181e0-4528-46ce-a704-969ea6ab2da0" providerId="ADAL" clId="{329AE4D5-3333-1144-9FC8-7566195734F7}" dt="2023-03-14T12:02:20.681" v="3906"/>
          <ac:spMkLst>
            <pc:docMk/>
            <pc:sldMk cId="3516127024" sldId="344"/>
            <ac:spMk id="13" creationId="{DC5EB1F5-D16F-E594-F874-7546E3D2EE53}"/>
          </ac:spMkLst>
        </pc:spChg>
        <pc:grpChg chg="add mod">
          <ac:chgData name="정해민" userId="c43181e0-4528-46ce-a704-969ea6ab2da0" providerId="ADAL" clId="{329AE4D5-3333-1144-9FC8-7566195734F7}" dt="2023-03-14T03:24:48.254" v="2920" actId="1076"/>
          <ac:grpSpMkLst>
            <pc:docMk/>
            <pc:sldMk cId="3516127024" sldId="344"/>
            <ac:grpSpMk id="10" creationId="{DBC7E9F5-E0C7-8C10-0D12-470E8D48EDD9}"/>
          </ac:grpSpMkLst>
        </pc:grpChg>
        <pc:picChg chg="add mod">
          <ac:chgData name="정해민" userId="c43181e0-4528-46ce-a704-969ea6ab2da0" providerId="ADAL" clId="{329AE4D5-3333-1144-9FC8-7566195734F7}" dt="2023-03-14T03:24:36.324" v="2918" actId="164"/>
          <ac:picMkLst>
            <pc:docMk/>
            <pc:sldMk cId="3516127024" sldId="344"/>
            <ac:picMk id="7" creationId="{FAE3DCE2-E437-2E32-DD2B-98C63FEB1379}"/>
          </ac:picMkLst>
        </pc:picChg>
        <pc:picChg chg="del">
          <ac:chgData name="정해민" userId="c43181e0-4528-46ce-a704-969ea6ab2da0" providerId="ADAL" clId="{329AE4D5-3333-1144-9FC8-7566195734F7}" dt="2023-03-14T03:24:15.704" v="2915" actId="478"/>
          <ac:picMkLst>
            <pc:docMk/>
            <pc:sldMk cId="3516127024" sldId="344"/>
            <ac:picMk id="9" creationId="{DFE42A62-53FE-A8EA-43CF-DCD7AA83D03A}"/>
          </ac:picMkLst>
        </pc:picChg>
        <pc:cxnChg chg="add mod">
          <ac:chgData name="정해민" userId="c43181e0-4528-46ce-a704-969ea6ab2da0" providerId="ADAL" clId="{329AE4D5-3333-1144-9FC8-7566195734F7}" dt="2023-03-14T12:02:51.223" v="3913" actId="208"/>
          <ac:cxnSpMkLst>
            <pc:docMk/>
            <pc:sldMk cId="3516127024" sldId="344"/>
            <ac:cxnSpMk id="15" creationId="{AD13709F-7A4A-4F12-C9FB-457775EE2C7B}"/>
          </ac:cxnSpMkLst>
        </pc:cxnChg>
      </pc:sldChg>
      <pc:sldChg chg="add del">
        <pc:chgData name="정해민" userId="c43181e0-4528-46ce-a704-969ea6ab2da0" providerId="ADAL" clId="{329AE4D5-3333-1144-9FC8-7566195734F7}" dt="2023-03-15T04:16:53.913" v="4197" actId="2696"/>
        <pc:sldMkLst>
          <pc:docMk/>
          <pc:sldMk cId="843438358" sldId="345"/>
        </pc:sldMkLst>
      </pc:sldChg>
      <pc:sldChg chg="del">
        <pc:chgData name="정해민" userId="c43181e0-4528-46ce-a704-969ea6ab2da0" providerId="ADAL" clId="{329AE4D5-3333-1144-9FC8-7566195734F7}" dt="2023-03-06T08:07:41.862" v="33" actId="2696"/>
        <pc:sldMkLst>
          <pc:docMk/>
          <pc:sldMk cId="2626700765" sldId="345"/>
        </pc:sldMkLst>
      </pc:sldChg>
      <pc:sldChg chg="del">
        <pc:chgData name="정해민" userId="c43181e0-4528-46ce-a704-969ea6ab2da0" providerId="ADAL" clId="{329AE4D5-3333-1144-9FC8-7566195734F7}" dt="2023-03-06T08:07:41.863" v="34" actId="2696"/>
        <pc:sldMkLst>
          <pc:docMk/>
          <pc:sldMk cId="1123680575" sldId="346"/>
        </pc:sldMkLst>
      </pc:sldChg>
      <pc:sldChg chg="addSp delSp modSp add mod">
        <pc:chgData name="정해민" userId="c43181e0-4528-46ce-a704-969ea6ab2da0" providerId="ADAL" clId="{329AE4D5-3333-1144-9FC8-7566195734F7}" dt="2023-03-16T03:19:05.453" v="4982" actId="1036"/>
        <pc:sldMkLst>
          <pc:docMk/>
          <pc:sldMk cId="2095060931" sldId="346"/>
        </pc:sldMkLst>
        <pc:spChg chg="mod">
          <ac:chgData name="정해민" userId="c43181e0-4528-46ce-a704-969ea6ab2da0" providerId="ADAL" clId="{329AE4D5-3333-1144-9FC8-7566195734F7}" dt="2023-03-15T04:19:28.158" v="4402" actId="20577"/>
          <ac:spMkLst>
            <pc:docMk/>
            <pc:sldMk cId="2095060931" sldId="346"/>
            <ac:spMk id="2" creationId="{A9D41558-3D3C-262A-92DF-D481FFD4C148}"/>
          </ac:spMkLst>
        </pc:spChg>
        <pc:spChg chg="mod">
          <ac:chgData name="정해민" userId="c43181e0-4528-46ce-a704-969ea6ab2da0" providerId="ADAL" clId="{329AE4D5-3333-1144-9FC8-7566195734F7}" dt="2023-03-16T03:18:44.818" v="4936" actId="20577"/>
          <ac:spMkLst>
            <pc:docMk/>
            <pc:sldMk cId="2095060931" sldId="346"/>
            <ac:spMk id="3" creationId="{5CB67340-11FE-3886-87A4-6F3788B25331}"/>
          </ac:spMkLst>
        </pc:spChg>
        <pc:spChg chg="add mod">
          <ac:chgData name="정해민" userId="c43181e0-4528-46ce-a704-969ea6ab2da0" providerId="ADAL" clId="{329AE4D5-3333-1144-9FC8-7566195734F7}" dt="2023-03-16T03:18:58.637" v="4968" actId="1036"/>
          <ac:spMkLst>
            <pc:docMk/>
            <pc:sldMk cId="2095060931" sldId="346"/>
            <ac:spMk id="7" creationId="{7FAEFBF2-5243-3A39-3F8F-111EBCE44438}"/>
          </ac:spMkLst>
        </pc:spChg>
        <pc:spChg chg="add mod">
          <ac:chgData name="정해민" userId="c43181e0-4528-46ce-a704-969ea6ab2da0" providerId="ADAL" clId="{329AE4D5-3333-1144-9FC8-7566195734F7}" dt="2023-03-15T04:16:20.138" v="4194" actId="404"/>
          <ac:spMkLst>
            <pc:docMk/>
            <pc:sldMk cId="2095060931" sldId="346"/>
            <ac:spMk id="8" creationId="{DC9C7793-E05C-8550-99ED-064BB71D2AF6}"/>
          </ac:spMkLst>
        </pc:spChg>
        <pc:spChg chg="mod">
          <ac:chgData name="정해민" userId="c43181e0-4528-46ce-a704-969ea6ab2da0" providerId="ADAL" clId="{329AE4D5-3333-1144-9FC8-7566195734F7}" dt="2023-03-16T03:18:51.763" v="4953" actId="1036"/>
          <ac:spMkLst>
            <pc:docMk/>
            <pc:sldMk cId="2095060931" sldId="346"/>
            <ac:spMk id="13" creationId="{3CD3E7CF-2AD8-5E99-668F-E0DF2E5BB21E}"/>
          </ac:spMkLst>
        </pc:spChg>
        <pc:spChg chg="mod">
          <ac:chgData name="정해민" userId="c43181e0-4528-46ce-a704-969ea6ab2da0" providerId="ADAL" clId="{329AE4D5-3333-1144-9FC8-7566195734F7}" dt="2023-03-16T03:19:05.453" v="4982" actId="1036"/>
          <ac:spMkLst>
            <pc:docMk/>
            <pc:sldMk cId="2095060931" sldId="346"/>
            <ac:spMk id="14" creationId="{77C3FFC6-402A-D73D-E770-351C1451B83B}"/>
          </ac:spMkLst>
        </pc:spChg>
        <pc:spChg chg="del">
          <ac:chgData name="정해민" userId="c43181e0-4528-46ce-a704-969ea6ab2da0" providerId="ADAL" clId="{329AE4D5-3333-1144-9FC8-7566195734F7}" dt="2023-03-14T09:15:03.817" v="3461" actId="478"/>
          <ac:spMkLst>
            <pc:docMk/>
            <pc:sldMk cId="2095060931" sldId="346"/>
            <ac:spMk id="14" creationId="{8230CC67-FCE8-DF37-2C3E-E20E0209D57A}"/>
          </ac:spMkLst>
        </pc:spChg>
        <pc:grpChg chg="mod">
          <ac:chgData name="정해민" userId="c43181e0-4528-46ce-a704-969ea6ab2da0" providerId="ADAL" clId="{329AE4D5-3333-1144-9FC8-7566195734F7}" dt="2023-03-16T03:19:05.453" v="4982" actId="1036"/>
          <ac:grpSpMkLst>
            <pc:docMk/>
            <pc:sldMk cId="2095060931" sldId="346"/>
            <ac:grpSpMk id="11" creationId="{CC27D751-513E-144A-5C5E-7A1B0E68E4B4}"/>
          </ac:grpSpMkLst>
        </pc:grpChg>
        <pc:picChg chg="del">
          <ac:chgData name="정해민" userId="c43181e0-4528-46ce-a704-969ea6ab2da0" providerId="ADAL" clId="{329AE4D5-3333-1144-9FC8-7566195734F7}" dt="2023-03-14T09:14:55.633" v="3459" actId="478"/>
          <ac:picMkLst>
            <pc:docMk/>
            <pc:sldMk cId="2095060931" sldId="346"/>
            <ac:picMk id="7" creationId="{99495534-8ACE-D165-2E78-D638DF51C930}"/>
          </ac:picMkLst>
        </pc:picChg>
        <pc:picChg chg="del">
          <ac:chgData name="정해민" userId="c43181e0-4528-46ce-a704-969ea6ab2da0" providerId="ADAL" clId="{329AE4D5-3333-1144-9FC8-7566195734F7}" dt="2023-03-14T09:15:03.817" v="3461" actId="478"/>
          <ac:picMkLst>
            <pc:docMk/>
            <pc:sldMk cId="2095060931" sldId="346"/>
            <ac:picMk id="8" creationId="{20E4FD79-C08A-CC8A-685B-4210C9A70746}"/>
          </ac:picMkLst>
        </pc:picChg>
        <pc:picChg chg="del">
          <ac:chgData name="정해민" userId="c43181e0-4528-46ce-a704-969ea6ab2da0" providerId="ADAL" clId="{329AE4D5-3333-1144-9FC8-7566195734F7}" dt="2023-03-14T09:15:05.333" v="3462" actId="478"/>
          <ac:picMkLst>
            <pc:docMk/>
            <pc:sldMk cId="2095060931" sldId="346"/>
            <ac:picMk id="9" creationId="{02019C3C-9116-6085-C131-3E9043C12EF6}"/>
          </ac:picMkLst>
        </pc:picChg>
        <pc:picChg chg="del">
          <ac:chgData name="정해민" userId="c43181e0-4528-46ce-a704-969ea6ab2da0" providerId="ADAL" clId="{329AE4D5-3333-1144-9FC8-7566195734F7}" dt="2023-03-14T09:15:03.817" v="3461" actId="478"/>
          <ac:picMkLst>
            <pc:docMk/>
            <pc:sldMk cId="2095060931" sldId="346"/>
            <ac:picMk id="10" creationId="{D2AE3671-D0D8-A21A-5563-DD05200E91DE}"/>
          </ac:picMkLst>
        </pc:picChg>
        <pc:picChg chg="add mod">
          <ac:chgData name="정해민" userId="c43181e0-4528-46ce-a704-969ea6ab2da0" providerId="ADAL" clId="{329AE4D5-3333-1144-9FC8-7566195734F7}" dt="2023-03-16T03:18:51.763" v="4953" actId="1036"/>
          <ac:picMkLst>
            <pc:docMk/>
            <pc:sldMk cId="2095060931" sldId="346"/>
            <ac:picMk id="12" creationId="{E66D938F-DDC5-008D-3955-45F8B6984BAD}"/>
          </ac:picMkLst>
        </pc:picChg>
        <pc:picChg chg="del">
          <ac:chgData name="정해민" userId="c43181e0-4528-46ce-a704-969ea6ab2da0" providerId="ADAL" clId="{329AE4D5-3333-1144-9FC8-7566195734F7}" dt="2023-03-14T09:15:03.817" v="3461" actId="478"/>
          <ac:picMkLst>
            <pc:docMk/>
            <pc:sldMk cId="2095060931" sldId="346"/>
            <ac:picMk id="13" creationId="{01257410-1593-60CF-8EE1-46D527AA95A9}"/>
          </ac:picMkLst>
        </pc:picChg>
        <pc:picChg chg="add mod">
          <ac:chgData name="정해민" userId="c43181e0-4528-46ce-a704-969ea6ab2da0" providerId="ADAL" clId="{329AE4D5-3333-1144-9FC8-7566195734F7}" dt="2023-03-15T04:18:37.048" v="4344" actId="1035"/>
          <ac:picMkLst>
            <pc:docMk/>
            <pc:sldMk cId="2095060931" sldId="346"/>
            <ac:picMk id="15" creationId="{CB6FF84F-9524-532A-F511-4495BE440551}"/>
          </ac:picMkLst>
        </pc:picChg>
        <pc:picChg chg="add del mod">
          <ac:chgData name="정해민" userId="c43181e0-4528-46ce-a704-969ea6ab2da0" providerId="ADAL" clId="{329AE4D5-3333-1144-9FC8-7566195734F7}" dt="2023-03-15T04:10:45.510" v="4106" actId="478"/>
          <ac:picMkLst>
            <pc:docMk/>
            <pc:sldMk cId="2095060931" sldId="346"/>
            <ac:picMk id="16" creationId="{DB993A99-79BE-2DD6-6915-047952BC8DAC}"/>
          </ac:picMkLst>
        </pc:picChg>
        <pc:cxnChg chg="del">
          <ac:chgData name="정해민" userId="c43181e0-4528-46ce-a704-969ea6ab2da0" providerId="ADAL" clId="{329AE4D5-3333-1144-9FC8-7566195734F7}" dt="2023-03-14T09:15:03.817" v="3461" actId="478"/>
          <ac:cxnSpMkLst>
            <pc:docMk/>
            <pc:sldMk cId="2095060931" sldId="346"/>
            <ac:cxnSpMk id="11" creationId="{7F3B5C2E-6176-0A4A-8AF9-D8905EF8CAB1}"/>
          </ac:cxnSpMkLst>
        </pc:cxnChg>
      </pc:sldChg>
      <pc:sldChg chg="addSp delSp modSp add mod">
        <pc:chgData name="정해민" userId="c43181e0-4528-46ce-a704-969ea6ab2da0" providerId="ADAL" clId="{329AE4D5-3333-1144-9FC8-7566195734F7}" dt="2023-03-15T04:19:03.203" v="4368" actId="21"/>
        <pc:sldMkLst>
          <pc:docMk/>
          <pc:sldMk cId="2209149670" sldId="347"/>
        </pc:sldMkLst>
        <pc:spChg chg="mod">
          <ac:chgData name="정해민" userId="c43181e0-4528-46ce-a704-969ea6ab2da0" providerId="ADAL" clId="{329AE4D5-3333-1144-9FC8-7566195734F7}" dt="2023-03-15T03:46:47.114" v="3927" actId="20577"/>
          <ac:spMkLst>
            <pc:docMk/>
            <pc:sldMk cId="2209149670" sldId="347"/>
            <ac:spMk id="3" creationId="{5CB67340-11FE-3886-87A4-6F3788B25331}"/>
          </ac:spMkLst>
        </pc:spChg>
        <pc:picChg chg="add del mod">
          <ac:chgData name="정해민" userId="c43181e0-4528-46ce-a704-969ea6ab2da0" providerId="ADAL" clId="{329AE4D5-3333-1144-9FC8-7566195734F7}" dt="2023-03-15T04:19:03.203" v="4368" actId="21"/>
          <ac:picMkLst>
            <pc:docMk/>
            <pc:sldMk cId="2209149670" sldId="347"/>
            <ac:picMk id="8" creationId="{E107488C-2578-AC82-9BB1-1954A6E42C33}"/>
          </ac:picMkLst>
        </pc:picChg>
      </pc:sldChg>
      <pc:sldChg chg="del">
        <pc:chgData name="정해민" userId="c43181e0-4528-46ce-a704-969ea6ab2da0" providerId="ADAL" clId="{329AE4D5-3333-1144-9FC8-7566195734F7}" dt="2023-03-06T08:07:41.820" v="29" actId="2696"/>
        <pc:sldMkLst>
          <pc:docMk/>
          <pc:sldMk cId="4097634071" sldId="347"/>
        </pc:sldMkLst>
      </pc:sldChg>
      <pc:sldChg chg="del">
        <pc:chgData name="정해민" userId="c43181e0-4528-46ce-a704-969ea6ab2da0" providerId="ADAL" clId="{329AE4D5-3333-1144-9FC8-7566195734F7}" dt="2023-03-06T08:07:42.182" v="58" actId="2696"/>
        <pc:sldMkLst>
          <pc:docMk/>
          <pc:sldMk cId="1177359021" sldId="348"/>
        </pc:sldMkLst>
      </pc:sldChg>
      <pc:sldChg chg="addSp delSp modSp add mod">
        <pc:chgData name="정해민" userId="c43181e0-4528-46ce-a704-969ea6ab2da0" providerId="ADAL" clId="{329AE4D5-3333-1144-9FC8-7566195734F7}" dt="2023-03-15T04:41:09.199" v="4760" actId="114"/>
        <pc:sldMkLst>
          <pc:docMk/>
          <pc:sldMk cId="3803171502" sldId="348"/>
        </pc:sldMkLst>
        <pc:spChg chg="mod">
          <ac:chgData name="정해민" userId="c43181e0-4528-46ce-a704-969ea6ab2da0" providerId="ADAL" clId="{329AE4D5-3333-1144-9FC8-7566195734F7}" dt="2023-03-15T04:18:50.193" v="4366" actId="20577"/>
          <ac:spMkLst>
            <pc:docMk/>
            <pc:sldMk cId="3803171502" sldId="348"/>
            <ac:spMk id="2" creationId="{A9D41558-3D3C-262A-92DF-D481FFD4C148}"/>
          </ac:spMkLst>
        </pc:spChg>
        <pc:spChg chg="mod">
          <ac:chgData name="정해민" userId="c43181e0-4528-46ce-a704-969ea6ab2da0" providerId="ADAL" clId="{329AE4D5-3333-1144-9FC8-7566195734F7}" dt="2023-03-15T04:41:09.199" v="4760" actId="114"/>
          <ac:spMkLst>
            <pc:docMk/>
            <pc:sldMk cId="3803171502" sldId="348"/>
            <ac:spMk id="3" creationId="{5CB67340-11FE-3886-87A4-6F3788B25331}"/>
          </ac:spMkLst>
        </pc:spChg>
        <pc:spChg chg="del">
          <ac:chgData name="정해민" userId="c43181e0-4528-46ce-a704-969ea6ab2da0" providerId="ADAL" clId="{329AE4D5-3333-1144-9FC8-7566195734F7}" dt="2023-03-15T04:17:00.452" v="4200" actId="478"/>
          <ac:spMkLst>
            <pc:docMk/>
            <pc:sldMk cId="3803171502" sldId="348"/>
            <ac:spMk id="7" creationId="{7FAEFBF2-5243-3A39-3F8F-111EBCE44438}"/>
          </ac:spMkLst>
        </pc:spChg>
        <pc:picChg chg="add mod">
          <ac:chgData name="정해민" userId="c43181e0-4528-46ce-a704-969ea6ab2da0" providerId="ADAL" clId="{329AE4D5-3333-1144-9FC8-7566195734F7}" dt="2023-03-15T04:22:59.385" v="4724" actId="1076"/>
          <ac:picMkLst>
            <pc:docMk/>
            <pc:sldMk cId="3803171502" sldId="348"/>
            <ac:picMk id="9" creationId="{FC32EE8F-EF14-5C0C-69F6-5AB82FAAA881}"/>
          </ac:picMkLst>
        </pc:picChg>
        <pc:picChg chg="del">
          <ac:chgData name="정해민" userId="c43181e0-4528-46ce-a704-969ea6ab2da0" providerId="ADAL" clId="{329AE4D5-3333-1144-9FC8-7566195734F7}" dt="2023-03-15T04:16:55.538" v="4198" actId="478"/>
          <ac:picMkLst>
            <pc:docMk/>
            <pc:sldMk cId="3803171502" sldId="348"/>
            <ac:picMk id="12" creationId="{E66D938F-DDC5-008D-3955-45F8B6984BAD}"/>
          </ac:picMkLst>
        </pc:picChg>
        <pc:picChg chg="del">
          <ac:chgData name="정해민" userId="c43181e0-4528-46ce-a704-969ea6ab2da0" providerId="ADAL" clId="{329AE4D5-3333-1144-9FC8-7566195734F7}" dt="2023-03-15T04:17:00.902" v="4201" actId="478"/>
          <ac:picMkLst>
            <pc:docMk/>
            <pc:sldMk cId="3803171502" sldId="348"/>
            <ac:picMk id="15" creationId="{CB6FF84F-9524-532A-F511-4495BE440551}"/>
          </ac:picMkLst>
        </pc:picChg>
      </pc:sldChg>
      <pc:sldChg chg="del">
        <pc:chgData name="정해민" userId="c43181e0-4528-46ce-a704-969ea6ab2da0" providerId="ADAL" clId="{329AE4D5-3333-1144-9FC8-7566195734F7}" dt="2023-03-06T08:07:41.899" v="36" actId="2696"/>
        <pc:sldMkLst>
          <pc:docMk/>
          <pc:sldMk cId="371592076" sldId="349"/>
        </pc:sldMkLst>
      </pc:sldChg>
      <pc:sldChg chg="modSp add mod">
        <pc:chgData name="정해민" userId="c43181e0-4528-46ce-a704-969ea6ab2da0" providerId="ADAL" clId="{329AE4D5-3333-1144-9FC8-7566195734F7}" dt="2023-03-15T04:19:41.803" v="4424" actId="1035"/>
        <pc:sldMkLst>
          <pc:docMk/>
          <pc:sldMk cId="3661111919" sldId="349"/>
        </pc:sldMkLst>
        <pc:spChg chg="mod">
          <ac:chgData name="정해민" userId="c43181e0-4528-46ce-a704-969ea6ab2da0" providerId="ADAL" clId="{329AE4D5-3333-1144-9FC8-7566195734F7}" dt="2023-03-15T04:19:17.050" v="4380" actId="27636"/>
          <ac:spMkLst>
            <pc:docMk/>
            <pc:sldMk cId="3661111919" sldId="349"/>
            <ac:spMk id="2" creationId="{A9D41558-3D3C-262A-92DF-D481FFD4C148}"/>
          </ac:spMkLst>
        </pc:spChg>
        <pc:spChg chg="mod">
          <ac:chgData name="정해민" userId="c43181e0-4528-46ce-a704-969ea6ab2da0" providerId="ADAL" clId="{329AE4D5-3333-1144-9FC8-7566195734F7}" dt="2023-03-15T04:19:10.983" v="4372" actId="21"/>
          <ac:spMkLst>
            <pc:docMk/>
            <pc:sldMk cId="3661111919" sldId="349"/>
            <ac:spMk id="3" creationId="{5CB67340-11FE-3886-87A4-6F3788B25331}"/>
          </ac:spMkLst>
        </pc:spChg>
        <pc:spChg chg="mod">
          <ac:chgData name="정해민" userId="c43181e0-4528-46ce-a704-969ea6ab2da0" providerId="ADAL" clId="{329AE4D5-3333-1144-9FC8-7566195734F7}" dt="2023-03-15T04:19:41.803" v="4424" actId="1035"/>
          <ac:spMkLst>
            <pc:docMk/>
            <pc:sldMk cId="3661111919" sldId="349"/>
            <ac:spMk id="14" creationId="{8230CC67-FCE8-DF37-2C3E-E20E0209D57A}"/>
          </ac:spMkLst>
        </pc:spChg>
        <pc:spChg chg="mod">
          <ac:chgData name="정해민" userId="c43181e0-4528-46ce-a704-969ea6ab2da0" providerId="ADAL" clId="{329AE4D5-3333-1144-9FC8-7566195734F7}" dt="2023-03-15T04:19:41.803" v="4424" actId="1035"/>
          <ac:spMkLst>
            <pc:docMk/>
            <pc:sldMk cId="3661111919" sldId="349"/>
            <ac:spMk id="15" creationId="{9DE06793-8A8E-E378-08CC-2BF078888F06}"/>
          </ac:spMkLst>
        </pc:spChg>
        <pc:picChg chg="mod">
          <ac:chgData name="정해민" userId="c43181e0-4528-46ce-a704-969ea6ab2da0" providerId="ADAL" clId="{329AE4D5-3333-1144-9FC8-7566195734F7}" dt="2023-03-15T04:19:41.803" v="4424" actId="1035"/>
          <ac:picMkLst>
            <pc:docMk/>
            <pc:sldMk cId="3661111919" sldId="349"/>
            <ac:picMk id="9" creationId="{02019C3C-9116-6085-C131-3E9043C12EF6}"/>
          </ac:picMkLst>
        </pc:picChg>
        <pc:picChg chg="mod">
          <ac:chgData name="정해민" userId="c43181e0-4528-46ce-a704-969ea6ab2da0" providerId="ADAL" clId="{329AE4D5-3333-1144-9FC8-7566195734F7}" dt="2023-03-15T04:19:41.803" v="4424" actId="1035"/>
          <ac:picMkLst>
            <pc:docMk/>
            <pc:sldMk cId="3661111919" sldId="349"/>
            <ac:picMk id="10" creationId="{D2AE3671-D0D8-A21A-5563-DD05200E91DE}"/>
          </ac:picMkLst>
        </pc:picChg>
        <pc:picChg chg="mod">
          <ac:chgData name="정해민" userId="c43181e0-4528-46ce-a704-969ea6ab2da0" providerId="ADAL" clId="{329AE4D5-3333-1144-9FC8-7566195734F7}" dt="2023-03-15T04:19:41.803" v="4424" actId="1035"/>
          <ac:picMkLst>
            <pc:docMk/>
            <pc:sldMk cId="3661111919" sldId="349"/>
            <ac:picMk id="13" creationId="{01257410-1593-60CF-8EE1-46D527AA95A9}"/>
          </ac:picMkLst>
        </pc:picChg>
        <pc:cxnChg chg="mod">
          <ac:chgData name="정해민" userId="c43181e0-4528-46ce-a704-969ea6ab2da0" providerId="ADAL" clId="{329AE4D5-3333-1144-9FC8-7566195734F7}" dt="2023-03-15T04:19:41.803" v="4424" actId="1035"/>
          <ac:cxnSpMkLst>
            <pc:docMk/>
            <pc:sldMk cId="3661111919" sldId="349"/>
            <ac:cxnSpMk id="11" creationId="{7F3B5C2E-6176-0A4A-8AF9-D8905EF8CAB1}"/>
          </ac:cxnSpMkLst>
        </pc:cxnChg>
      </pc:sldChg>
      <pc:sldChg chg="modSp mod">
        <pc:chgData name="정해민" userId="c43181e0-4528-46ce-a704-969ea6ab2da0" providerId="ADAL" clId="{329AE4D5-3333-1144-9FC8-7566195734F7}" dt="2023-03-16T03:20:24.632" v="4985" actId="20577"/>
        <pc:sldMkLst>
          <pc:docMk/>
          <pc:sldMk cId="502295338" sldId="350"/>
        </pc:sldMkLst>
        <pc:spChg chg="mod">
          <ac:chgData name="정해민" userId="c43181e0-4528-46ce-a704-969ea6ab2da0" providerId="ADAL" clId="{329AE4D5-3333-1144-9FC8-7566195734F7}" dt="2023-03-16T03:20:24.632" v="4985" actId="20577"/>
          <ac:spMkLst>
            <pc:docMk/>
            <pc:sldMk cId="502295338" sldId="350"/>
            <ac:spMk id="3" creationId="{5CB67340-11FE-3886-87A4-6F3788B25331}"/>
          </ac:spMkLst>
        </pc:spChg>
      </pc:sldChg>
      <pc:sldChg chg="del">
        <pc:chgData name="정해민" userId="c43181e0-4528-46ce-a704-969ea6ab2da0" providerId="ADAL" clId="{329AE4D5-3333-1144-9FC8-7566195734F7}" dt="2023-03-06T08:07:41.861" v="32" actId="2696"/>
        <pc:sldMkLst>
          <pc:docMk/>
          <pc:sldMk cId="2232720706" sldId="350"/>
        </pc:sldMkLst>
      </pc:sldChg>
      <pc:sldChg chg="addSp delSp modSp mod">
        <pc:chgData name="정해민" userId="c43181e0-4528-46ce-a704-969ea6ab2da0" providerId="ADAL" clId="{329AE4D5-3333-1144-9FC8-7566195734F7}" dt="2023-03-16T03:18:17.775" v="4862" actId="1036"/>
        <pc:sldMkLst>
          <pc:docMk/>
          <pc:sldMk cId="1014170937" sldId="351"/>
        </pc:sldMkLst>
        <pc:spChg chg="del">
          <ac:chgData name="정해민" userId="c43181e0-4528-46ce-a704-969ea6ab2da0" providerId="ADAL" clId="{329AE4D5-3333-1144-9FC8-7566195734F7}" dt="2023-03-16T03:12:59.357" v="4764" actId="478"/>
          <ac:spMkLst>
            <pc:docMk/>
            <pc:sldMk cId="1014170937" sldId="351"/>
            <ac:spMk id="3" creationId="{5CB67340-11FE-3886-87A4-6F3788B25331}"/>
          </ac:spMkLst>
        </pc:spChg>
        <pc:spChg chg="mod">
          <ac:chgData name="정해민" userId="c43181e0-4528-46ce-a704-969ea6ab2da0" providerId="ADAL" clId="{329AE4D5-3333-1144-9FC8-7566195734F7}" dt="2023-03-16T03:12:56.339" v="4763"/>
          <ac:spMkLst>
            <pc:docMk/>
            <pc:sldMk cId="1014170937" sldId="351"/>
            <ac:spMk id="8" creationId="{8614B9F1-C156-8249-1DD8-F0B6CC7B58C7}"/>
          </ac:spMkLst>
        </pc:spChg>
        <pc:spChg chg="mod">
          <ac:chgData name="정해민" userId="c43181e0-4528-46ce-a704-969ea6ab2da0" providerId="ADAL" clId="{329AE4D5-3333-1144-9FC8-7566195734F7}" dt="2023-03-16T03:12:56.339" v="4763"/>
          <ac:spMkLst>
            <pc:docMk/>
            <pc:sldMk cId="1014170937" sldId="351"/>
            <ac:spMk id="9" creationId="{167CBD3C-6D06-2D4B-C74B-58937DA7B648}"/>
          </ac:spMkLst>
        </pc:spChg>
        <pc:spChg chg="mod">
          <ac:chgData name="정해민" userId="c43181e0-4528-46ce-a704-969ea6ab2da0" providerId="ADAL" clId="{329AE4D5-3333-1144-9FC8-7566195734F7}" dt="2023-03-16T03:12:56.339" v="4763"/>
          <ac:spMkLst>
            <pc:docMk/>
            <pc:sldMk cId="1014170937" sldId="351"/>
            <ac:spMk id="10" creationId="{5C89FE50-A557-0C06-AD2A-96EEE7EFBA7D}"/>
          </ac:spMkLst>
        </pc:spChg>
        <pc:spChg chg="mod">
          <ac:chgData name="정해민" userId="c43181e0-4528-46ce-a704-969ea6ab2da0" providerId="ADAL" clId="{329AE4D5-3333-1144-9FC8-7566195734F7}" dt="2023-03-16T03:12:56.339" v="4763"/>
          <ac:spMkLst>
            <pc:docMk/>
            <pc:sldMk cId="1014170937" sldId="351"/>
            <ac:spMk id="11" creationId="{879AC81C-C1FF-AAEA-3D83-AA28A98D3D4B}"/>
          </ac:spMkLst>
        </pc:spChg>
        <pc:spChg chg="mod">
          <ac:chgData name="정해민" userId="c43181e0-4528-46ce-a704-969ea6ab2da0" providerId="ADAL" clId="{329AE4D5-3333-1144-9FC8-7566195734F7}" dt="2023-03-16T03:12:56.339" v="4763"/>
          <ac:spMkLst>
            <pc:docMk/>
            <pc:sldMk cId="1014170937" sldId="351"/>
            <ac:spMk id="12" creationId="{435E90FF-9345-F1D7-0326-4F53BBCC42F8}"/>
          </ac:spMkLst>
        </pc:spChg>
        <pc:spChg chg="add del mod">
          <ac:chgData name="정해민" userId="c43181e0-4528-46ce-a704-969ea6ab2da0" providerId="ADAL" clId="{329AE4D5-3333-1144-9FC8-7566195734F7}" dt="2023-03-16T03:13:01.060" v="4765" actId="478"/>
          <ac:spMkLst>
            <pc:docMk/>
            <pc:sldMk cId="1014170937" sldId="351"/>
            <ac:spMk id="14" creationId="{516AA623-8B66-BA1F-F38B-5864E1A85FD5}"/>
          </ac:spMkLst>
        </pc:spChg>
        <pc:grpChg chg="add mod">
          <ac:chgData name="정해민" userId="c43181e0-4528-46ce-a704-969ea6ab2da0" providerId="ADAL" clId="{329AE4D5-3333-1144-9FC8-7566195734F7}" dt="2023-03-16T03:18:17.775" v="4862" actId="1036"/>
          <ac:grpSpMkLst>
            <pc:docMk/>
            <pc:sldMk cId="1014170937" sldId="351"/>
            <ac:grpSpMk id="7" creationId="{F4018C93-FF7A-D562-127E-24D949795DC3}"/>
          </ac:grpSpMkLst>
        </pc:gr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53685;&#54633;%20&#47928;&#49436;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 sz="1600" dirty="0"/>
              <a:t>Maximum recoil energy of Argon (keV)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ko-Kore-KR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Sheet1!$H$5</c:f>
              <c:strCache>
                <c:ptCount val="1"/>
                <c:pt idx="0">
                  <c:v>Recoil energy (keV)</c:v>
                </c:pt>
              </c:strCache>
            </c:strRef>
          </c:tx>
          <c:spPr>
            <a:ln w="25400" cap="flat" cmpd="dbl" algn="ctr">
              <a:noFill/>
              <a:round/>
            </a:ln>
            <a:effectLst/>
          </c:spPr>
          <c:marker>
            <c:symbol val="circle"/>
            <c:size val="6"/>
            <c:spPr>
              <a:noFill/>
              <a:ln w="34925" cap="flat" cmpd="dbl" algn="ctr">
                <a:solidFill>
                  <a:schemeClr val="accent1">
                    <a:lumMod val="75000"/>
                    <a:alpha val="70000"/>
                  </a:schemeClr>
                </a:solidFill>
                <a:round/>
              </a:ln>
              <a:effectLst/>
            </c:spPr>
          </c:marker>
          <c:trendline>
            <c:spPr>
              <a:ln w="38100" cap="rnd" cmpd="sng" algn="ctr">
                <a:solidFill>
                  <a:schemeClr val="accent1"/>
                </a:solidFill>
                <a:round/>
              </a:ln>
              <a:effectLst/>
            </c:spPr>
            <c:trendlineType val="poly"/>
            <c:order val="2"/>
            <c:dispRSqr val="0"/>
            <c:dispEq val="0"/>
          </c:trendline>
          <c:xVal>
            <c:numRef>
              <c:f>Sheet1!$G$8:$G$18</c:f>
              <c:numCache>
                <c:formatCode>General</c:formatCode>
                <c:ptCount val="11"/>
                <c:pt idx="0">
                  <c:v>5</c:v>
                </c:pt>
                <c:pt idx="1">
                  <c:v>10</c:v>
                </c:pt>
                <c:pt idx="2">
                  <c:v>15</c:v>
                </c:pt>
                <c:pt idx="3">
                  <c:v>20</c:v>
                </c:pt>
                <c:pt idx="4">
                  <c:v>25</c:v>
                </c:pt>
                <c:pt idx="5">
                  <c:v>30</c:v>
                </c:pt>
                <c:pt idx="6">
                  <c:v>35</c:v>
                </c:pt>
                <c:pt idx="7">
                  <c:v>40</c:v>
                </c:pt>
                <c:pt idx="8">
                  <c:v>45</c:v>
                </c:pt>
                <c:pt idx="9">
                  <c:v>50</c:v>
                </c:pt>
                <c:pt idx="10">
                  <c:v>55</c:v>
                </c:pt>
              </c:numCache>
            </c:numRef>
          </c:xVal>
          <c:yVal>
            <c:numRef>
              <c:f>Sheet1!$H$8:$H$18</c:f>
              <c:numCache>
                <c:formatCode>General</c:formatCode>
                <c:ptCount val="11"/>
                <c:pt idx="0">
                  <c:v>1.343688694203327</c:v>
                </c:pt>
                <c:pt idx="1">
                  <c:v>5.3747547768133082</c:v>
                </c:pt>
                <c:pt idx="2">
                  <c:v>12.093198247829944</c:v>
                </c:pt>
                <c:pt idx="3">
                  <c:v>21.499019107253233</c:v>
                </c:pt>
                <c:pt idx="4">
                  <c:v>33.592217355083172</c:v>
                </c:pt>
                <c:pt idx="5">
                  <c:v>48.372792991319777</c:v>
                </c:pt>
                <c:pt idx="6">
                  <c:v>65.840746015963035</c:v>
                </c:pt>
                <c:pt idx="7">
                  <c:v>85.99607642901293</c:v>
                </c:pt>
                <c:pt idx="8">
                  <c:v>108.83878423046949</c:v>
                </c:pt>
                <c:pt idx="9">
                  <c:v>134.36886942033269</c:v>
                </c:pt>
                <c:pt idx="10">
                  <c:v>162.58633199860256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0F2B-4020-BA7D-24CB895C63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09480544"/>
        <c:axId val="1651525040"/>
      </c:scatterChart>
      <c:valAx>
        <c:axId val="17094805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cap="none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ko-KR" cap="none" baseline="0"/>
                  <a:t>neutrino energy (MeV)</a:t>
                </a:r>
                <a:endParaRPr lang="ko-KR" altLang="en-US" cap="none" baseline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cap="none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ko-Kore-K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ore-KR"/>
          </a:p>
        </c:txPr>
        <c:crossAx val="1651525040"/>
        <c:crosses val="autoZero"/>
        <c:crossBetween val="midCat"/>
      </c:valAx>
      <c:valAx>
        <c:axId val="1651525040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ore-KR"/>
          </a:p>
        </c:txPr>
        <c:crossAx val="170948054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ore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5400" cap="flat" cmpd="dbl" algn="ctr">
        <a:solidFill>
          <a:schemeClr val="phClr">
            <a:alpha val="50000"/>
          </a:schemeClr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34925" cap="flat" cmpd="dbl" algn="ctr">
        <a:solidFill>
          <a:schemeClr val="phClr">
            <a:lumMod val="75000"/>
            <a:alpha val="70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kern="1200" spc="0" normalizeH="0" baseline="0"/>
  </cs:title>
  <cs:trendline>
    <cs:lnRef idx="0">
      <cs:styleClr val="0"/>
    </cs:lnRef>
    <cs:fillRef idx="0"/>
    <cs:effectRef idx="0"/>
    <cs:fontRef idx="minor">
      <a:schemeClr val="tx1"/>
    </cs:fontRef>
    <cs:spPr>
      <a:ln w="38100" cap="rnd" cmpd="sng" algn="ctr">
        <a:solidFill>
          <a:schemeClr val="phClr">
            <a:lumMod val="75000"/>
            <a:alpha val="25000"/>
          </a:schemeClr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b="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C8AD21-786B-45E7-B230-119A5BD62043}" type="datetimeFigureOut">
              <a:rPr lang="ko-KR" altLang="en-US" smtClean="0"/>
              <a:t>2023. 3. 30.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7A4380-68A3-4248-B5A1-11EF1596B39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8588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ore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A4380-68A3-4248-B5A1-11EF1596B39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23536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A4380-68A3-4248-B5A1-11EF1596B39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10123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A4380-68A3-4248-B5A1-11EF1596B39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48853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A4380-68A3-4248-B5A1-11EF1596B39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02661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A4380-68A3-4248-B5A1-11EF1596B39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94376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A4380-68A3-4248-B5A1-11EF1596B39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31824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A4380-68A3-4248-B5A1-11EF1596B39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26216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A4380-68A3-4248-B5A1-11EF1596B399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81026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A4380-68A3-4248-B5A1-11EF1596B399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34229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A4380-68A3-4248-B5A1-11EF1596B399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98784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A4380-68A3-4248-B5A1-11EF1596B399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8475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A4380-68A3-4248-B5A1-11EF1596B39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93425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A4380-68A3-4248-B5A1-11EF1596B399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40037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A4380-68A3-4248-B5A1-11EF1596B399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31054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A4380-68A3-4248-B5A1-11EF1596B399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54563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A4380-68A3-4248-B5A1-11EF1596B399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69749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A4380-68A3-4248-B5A1-11EF1596B399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85940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A4380-68A3-4248-B5A1-11EF1596B399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84558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A4380-68A3-4248-B5A1-11EF1596B399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607859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A4380-68A3-4248-B5A1-11EF1596B399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91010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A4380-68A3-4248-B5A1-11EF1596B399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63882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A4380-68A3-4248-B5A1-11EF1596B399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30700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A4380-68A3-4248-B5A1-11EF1596B39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266843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A4380-68A3-4248-B5A1-11EF1596B399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282724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A4380-68A3-4248-B5A1-11EF1596B399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876469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A4380-68A3-4248-B5A1-11EF1596B399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176081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A4380-68A3-4248-B5A1-11EF1596B399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26226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A4380-68A3-4248-B5A1-11EF1596B399}" type="slidenum">
              <a:rPr lang="ko-KR" altLang="en-US" smtClean="0"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544368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A4380-68A3-4248-B5A1-11EF1596B399}" type="slidenum">
              <a:rPr lang="ko-KR" altLang="en-US" smtClean="0"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498777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A4380-68A3-4248-B5A1-11EF1596B399}" type="slidenum">
              <a:rPr lang="ko-KR" altLang="en-US" smtClean="0"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711299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A4380-68A3-4248-B5A1-11EF1596B399}" type="slidenum">
              <a:rPr lang="ko-KR" altLang="en-US" smtClean="0"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639082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A4380-68A3-4248-B5A1-11EF1596B399}" type="slidenum">
              <a:rPr lang="ko-KR" altLang="en-US" smtClean="0"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35239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A4380-68A3-4248-B5A1-11EF1596B39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69904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A4380-68A3-4248-B5A1-11EF1596B39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08876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A4380-68A3-4248-B5A1-11EF1596B39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71450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A4380-68A3-4248-B5A1-11EF1596B39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9382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A4380-68A3-4248-B5A1-11EF1596B39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50361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7A4380-68A3-4248-B5A1-11EF1596B39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5663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708A261-02E3-6541-219C-2C9B38C1DA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E82D984C-433E-74B5-8603-9ADBE84D36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32FAE3A-847F-ED7F-25D5-A645AFD57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99E9D40-50FE-EE7C-E031-D7B527009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4888E93-CE91-852B-59DE-963F72250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3339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8C05739-601A-FA41-5A5C-5DF3E9EEE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435438D3-F4AD-F5C9-A981-ABA2679306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1B81586-23EE-39E2-36AD-86A87FEC1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7717507-81E7-C741-2B9E-D511670E4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77CD8FE-94C5-A155-379C-4C8868763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2810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0CE2BF5B-AC0F-8486-390E-79E9E25339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A214DEF4-4B48-95D5-E847-32BD8BB8D9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C9BF613-E3F8-DB93-4750-09FA55935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77F5F95-B840-FE0A-E822-C8C3E1A96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DF28F1E-063B-6517-619A-F0627724A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4371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E5DA462-EDE1-52C7-E2D1-33FB8EDC7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D7D5A77-A92A-C255-CFE9-032AAF8E83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5257BDB-F036-743C-0BDC-DE23F8A43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0B5C2C6-7890-B82C-BA00-2E11D4D8C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6049E69-2A0D-B3BF-92A8-7F87A35D5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5591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D428BF2-0169-C6D8-B291-D7C06919A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0CADCD4-B2D2-2573-9AD4-7456201CFF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4CCFB09-35C7-DDBB-F010-D2F126F27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8693F96-D9FD-DC59-5D7E-E5649EBD5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1D40420-ADF0-AE49-C85F-AEEBB3183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8161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F7C09A4-8964-A6DC-0D5E-61B2160B3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4C75823-8998-6F2A-A3FB-8955C7E1EE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D475B50-56C6-C0B7-F6CD-5EB0345FB1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D0377E5-DFB2-9154-A570-90EC8EEB3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4CC819A-BB3A-43F4-20B2-5FD66FF56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4236E53-D306-8DA4-15B9-7AB241376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4771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78A56FF-6AB9-6744-6447-126B736DA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6220505-0DF1-D3D4-F9DE-D214123CC9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D42F8D7-DE35-E228-6842-8686CD9BB1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E7472D72-9F8A-51D3-595C-DEA3D47334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255B3F1B-9EBD-6A0F-0631-64C19E393A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BCE47947-F2BB-0FA1-7549-AF86E05E5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0AE4844E-77BF-68B4-5824-5FFDB9FF4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DAA417EC-B6DF-672F-867A-D892D2095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859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0280988-E758-C5BF-3AEF-43C5EE6FB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65D0CA7C-4673-62FF-E10D-6249280FB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58F27C69-B4EE-08C0-4B25-F3DAB732B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A0E92E6-4894-852B-0F6A-D61A1EC22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197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C0D89511-EC8D-A39F-4E07-B3B000683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322BF91-286C-B700-52E3-FF9959BA6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F9DDDD8-3FC3-8838-163E-791813399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9517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03B19F5-D1E7-1877-A558-1727C85AB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991CB36-5B22-40AC-6861-8CAE560396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D5ED815-B871-9FD0-7D24-E61AD97912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C428828-1E28-21E9-99E4-62CE2161C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A11CE47-2F6A-B2DC-0219-B7E3DCF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660638B-9BC3-A2E8-18D6-BD17F2D9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7616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C742739-FA10-A9C0-EE7F-1E7F4287A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0883D4C-6F72-1682-60C5-8950309B93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B7AAA31-3AB0-0F06-F937-174A8627A5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B900B03-BC7C-FDFE-1985-5A8B4A11C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DB8D09F-7084-F3B4-8537-ABCFF84F8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912213F-82C8-4649-7F05-1F78727D7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115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B1D97A19-60B4-FFC3-8413-BE27CB01D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73AC59F-4BE1-31D6-C87E-BF72540636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24DD84E-8D71-B4A3-3CCC-3975A2ADEB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A15864F-74BB-A612-57C7-D524AA88AD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3551473-481C-582C-59FB-3B050BD06A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FC868-6348-4AAE-AA09-843F6016E18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3743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chart" Target="../charts/char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60.png"/><Relationship Id="rId7" Type="http://schemas.openxmlformats.org/officeDocument/2006/relationships/image" Target="../media/image18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0.png"/><Relationship Id="rId5" Type="http://schemas.openxmlformats.org/officeDocument/2006/relationships/image" Target="../media/image22.png"/><Relationship Id="rId10" Type="http://schemas.openxmlformats.org/officeDocument/2006/relationships/image" Target="../media/image25.png"/><Relationship Id="rId4" Type="http://schemas.openxmlformats.org/officeDocument/2006/relationships/image" Target="../media/image21.png"/><Relationship Id="rId9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0.png"/><Relationship Id="rId7" Type="http://schemas.openxmlformats.org/officeDocument/2006/relationships/image" Target="../media/image23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499CEB3-AC20-DD23-7305-8C938D0218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041400"/>
            <a:ext cx="12191999" cy="2387600"/>
          </a:xfrm>
        </p:spPr>
        <p:txBody>
          <a:bodyPr>
            <a:normAutofit/>
          </a:bodyPr>
          <a:lstStyle/>
          <a:p>
            <a:r>
              <a:rPr lang="en-US" altLang="ko-KR" sz="4800" b="1" dirty="0">
                <a:latin typeface="Apple Braille" pitchFamily="2" charset="0"/>
                <a:ea typeface="AppleGothic" pitchFamily="2" charset="-127"/>
                <a:cs typeface="Calibri" panose="020F0502020204030204" pitchFamily="34" charset="0"/>
              </a:rPr>
              <a:t>CENNS-1ton</a:t>
            </a:r>
            <a:r>
              <a:rPr lang="ko-KR" altLang="en-US" sz="4800" b="1" dirty="0">
                <a:latin typeface="Apple Braille" pitchFamily="2" charset="0"/>
                <a:ea typeface="AppleGothic" pitchFamily="2" charset="-127"/>
                <a:cs typeface="Calibri" panose="020F0502020204030204" pitchFamily="34" charset="0"/>
              </a:rPr>
              <a:t> </a:t>
            </a:r>
            <a:r>
              <a:rPr lang="en-US" altLang="ko-KR" sz="4800" b="1" dirty="0">
                <a:latin typeface="Apple Braille" pitchFamily="2" charset="0"/>
                <a:ea typeface="AppleGothic" pitchFamily="2" charset="-127"/>
                <a:cs typeface="Calibri" panose="020F0502020204030204" pitchFamily="34" charset="0"/>
              </a:rPr>
              <a:t>Experiment</a:t>
            </a:r>
            <a:endParaRPr lang="ko-KR" altLang="en-US" sz="4400" b="1" dirty="0">
              <a:latin typeface="Apple Braille" pitchFamily="2" charset="0"/>
              <a:ea typeface="AppleGothic" pitchFamily="2" charset="-127"/>
              <a:cs typeface="Calibri" panose="020F0502020204030204" pitchFamily="34" charset="0"/>
            </a:endParaRP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5908F2DC-773D-0F1A-940D-C6A1E92ABA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err="1">
                <a:latin typeface="AppleGothic" pitchFamily="2" charset="-127"/>
                <a:ea typeface="AppleGothic" pitchFamily="2" charset="-127"/>
              </a:rPr>
              <a:t>Haemin</a:t>
            </a:r>
            <a:r>
              <a:rPr lang="en-US" altLang="ko-KR" dirty="0">
                <a:latin typeface="AppleGothic" pitchFamily="2" charset="-127"/>
                <a:ea typeface="AppleGothic" pitchFamily="2" charset="-127"/>
              </a:rPr>
              <a:t> Jeong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24937AB-F97C-F8AE-74D1-5A5F90B63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15FCA0D-C2D9-90B6-83E7-CF2F4482D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FB99459-875B-19F1-D081-2A3E85D78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1290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D41558-3D3C-262A-92DF-D481FFD4C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43" y="136525"/>
            <a:ext cx="12014592" cy="848039"/>
          </a:xfrm>
          <a:ln w="38100">
            <a:noFill/>
          </a:ln>
        </p:spPr>
        <p:txBody>
          <a:bodyPr>
            <a:normAutofit/>
          </a:bodyPr>
          <a:lstStyle/>
          <a:p>
            <a:r>
              <a:rPr lang="en-US" altLang="ko-KR" sz="3200" b="1" dirty="0" err="1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CEvNS</a:t>
            </a:r>
            <a:r>
              <a:rPr lang="en-US" altLang="ko-KR" sz="3200" b="1" dirty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 related physics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5CB67340-11FE-3886-87A4-6F3788B2533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61999" y="999793"/>
                <a:ext cx="10896600" cy="5192399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25000"/>
                  </a:lnSpc>
                  <a:buNone/>
                </a:pPr>
                <a:r>
                  <a:rPr lang="en-US" altLang="ko-KR" sz="2000" dirty="0">
                    <a:latin typeface="AppleGothic" pitchFamily="2" charset="-127"/>
                    <a:ea typeface="AppleGothic" pitchFamily="2" charset="-127"/>
                  </a:rPr>
                  <a:t>SM </a:t>
                </a:r>
                <a:r>
                  <a:rPr lang="en-US" altLang="ko-KR" sz="2000" dirty="0" err="1">
                    <a:latin typeface="AppleGothic" pitchFamily="2" charset="-127"/>
                    <a:ea typeface="AppleGothic" pitchFamily="2" charset="-127"/>
                  </a:rPr>
                  <a:t>CEvNS</a:t>
                </a:r>
                <a:r>
                  <a:rPr lang="en-US" altLang="ko-KR" sz="2000" dirty="0">
                    <a:latin typeface="AppleGothic" pitchFamily="2" charset="-127"/>
                    <a:ea typeface="AppleGothic" pitchFamily="2" charset="-127"/>
                  </a:rPr>
                  <a:t> cross section</a:t>
                </a:r>
              </a:p>
              <a:p>
                <a:pPr marL="0" indent="0">
                  <a:lnSpc>
                    <a:spcPct val="125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fPr>
                        <m:num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𝑑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𝜎</m:t>
                          </m:r>
                        </m:num>
                        <m:den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𝑑𝑇</m:t>
                          </m:r>
                        </m:den>
                      </m:f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AppleGothic" pitchFamily="2" charset="-127"/>
                        </a:rPr>
                        <m:t>≅</m:t>
                      </m:r>
                      <m:f>
                        <m:f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sSubSup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𝐹</m:t>
                              </m:r>
                            </m:sub>
                            <m:sup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𝑀</m:t>
                          </m:r>
                        </m:num>
                        <m:den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2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𝜋</m:t>
                          </m:r>
                        </m:den>
                      </m:f>
                      <m:f>
                        <m:f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sSubSup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𝑊</m:t>
                              </m:r>
                            </m:sub>
                            <m:sup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4</m:t>
                          </m:r>
                        </m:den>
                      </m:f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𝐹</m:t>
                          </m:r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d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𝑄</m:t>
                          </m:r>
                        </m:e>
                      </m:d>
                      <m:d>
                        <m:d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d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2−</m:t>
                          </m:r>
                          <m:f>
                            <m:f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fPr>
                            <m:num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𝑀𝑇</m:t>
                              </m:r>
                            </m:num>
                            <m:den>
                              <m:sSubSup>
                                <m:sSubSupPr>
                                  <m:ctrlP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𝜈</m:t>
                                  </m:r>
                                </m:sub>
                                <m:sup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</m:e>
                      </m:d>
                    </m:oMath>
                  </m:oMathPara>
                </a14:m>
                <a:endParaRPr lang="en-US" altLang="ko-KR" sz="2000" dirty="0">
                  <a:solidFill>
                    <a:schemeClr val="tx1"/>
                  </a:solidFill>
                  <a:latin typeface="AppleGothic" pitchFamily="2" charset="-127"/>
                  <a:ea typeface="AppleGothic" pitchFamily="2" charset="-127"/>
                </a:endParaRPr>
              </a:p>
              <a:p>
                <a:pPr marL="0" indent="0">
                  <a:lnSpc>
                    <a:spcPct val="125000"/>
                  </a:lnSpc>
                  <a:buNone/>
                </a:pPr>
                <a:r>
                  <a:rPr lang="en-US" altLang="ko-KR" sz="2000" dirty="0">
                    <a:latin typeface="AppleGothic" pitchFamily="2" charset="-127"/>
                    <a:ea typeface="AppleGothic" pitchFamily="2" charset="-127"/>
                  </a:rPr>
                  <a:t>Considering </a:t>
                </a:r>
                <a:r>
                  <a:rPr lang="en-US" altLang="ko-KR" sz="2000" b="1" dirty="0">
                    <a:solidFill>
                      <a:srgbClr val="00B050"/>
                    </a:solidFill>
                    <a:latin typeface="AppleGothic" pitchFamily="2" charset="-127"/>
                    <a:ea typeface="AppleGothic" pitchFamily="2" charset="-127"/>
                  </a:rPr>
                  <a:t>neutrino EM moment</a:t>
                </a:r>
              </a:p>
              <a:p>
                <a:pPr marL="0" indent="0">
                  <a:lnSpc>
                    <a:spcPct val="125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2000" i="1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fPr>
                        <m:num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sSubPr>
                            <m:e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𝜎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𝜈</m:t>
                                  </m:r>
                                </m:e>
                                <m:sub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𝛼</m:t>
                                  </m:r>
                                </m:sub>
                              </m:s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−</m:t>
                              </m:r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𝑁</m:t>
                              </m:r>
                            </m:sub>
                          </m:sSub>
                        </m:num>
                        <m:den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𝑑𝑇</m:t>
                          </m:r>
                        </m:den>
                      </m:f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AppleGothic" pitchFamily="2" charset="-127"/>
                        </a:rPr>
                        <m:t>=</m:t>
                      </m:r>
                      <m:f>
                        <m:fPr>
                          <m:ctrlPr>
                            <a:rPr lang="en-US" altLang="ko-KR" sz="2000" i="1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ko-KR" sz="2000" i="1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sSubSupPr>
                            <m:e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𝐹</m:t>
                              </m:r>
                            </m:sub>
                            <m:sup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𝑀</m:t>
                          </m:r>
                        </m:num>
                        <m:den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𝜋</m:t>
                          </m:r>
                        </m:den>
                      </m:f>
                      <m:d>
                        <m:dPr>
                          <m:ctrlPr>
                            <a:rPr lang="en-US" altLang="ko-KR" sz="2000" i="1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d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2−</m:t>
                          </m:r>
                          <m:f>
                            <m:fPr>
                              <m:ctrlPr>
                                <a:rPr lang="en-US" altLang="ko-KR" sz="2000" i="1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fPr>
                            <m:num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𝑀𝑇</m:t>
                              </m:r>
                            </m:num>
                            <m:den>
                              <m:sSubSup>
                                <m:sSubSupPr>
                                  <m:ctrlPr>
                                    <a:rPr lang="en-US" altLang="ko-KR" sz="2000" i="1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ko-KR" sz="2000" i="1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altLang="ko-KR" sz="2000" i="1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𝜈</m:t>
                                  </m:r>
                                </m:sub>
                                <m:sup>
                                  <m:r>
                                    <a:rPr lang="en-US" altLang="ko-KR" sz="2000" i="1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</m:e>
                      </m:d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d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𝑁</m:t>
                              </m:r>
                              <m:sSub>
                                <m:sSubPr>
                                  <m:ctrlP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𝑁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</m:ctrlPr>
                                </m:dPr>
                                <m:e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𝑄</m:t>
                                  </m:r>
                                </m:e>
                              </m:d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+</m:t>
                              </m:r>
                              <m:d>
                                <m:dPr>
                                  <m:ctrlP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  <m:t>2</m:t>
                                      </m:r>
                                    </m:den>
                                  </m:f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−2</m:t>
                                  </m:r>
                                  <m:func>
                                    <m:funcPr>
                                      <m:ctrlP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</m:ctrlPr>
                                    </m:funcPr>
                                    <m:fName>
                                      <m:sSup>
                                        <m:sSupPr>
                                          <m:ctrlP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ko-KR" sz="2000" b="0" i="0" smtClean="0"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  <m:t>sin</m:t>
                                          </m:r>
                                        </m:e>
                                        <m:sup>
                                          <m: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fName>
                                    <m:e>
                                      <m:sSub>
                                        <m:sSubPr>
                                          <m:ctrlP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  <m:t>𝜃</m:t>
                                          </m:r>
                                        </m:e>
                                        <m:sub>
                                          <m: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  <m:t>𝑊</m:t>
                                          </m:r>
                                        </m:sub>
                                      </m:sSub>
                                    </m:e>
                                  </m:func>
                                </m:e>
                              </m:d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𝑍</m:t>
                              </m:r>
                              <m:sSub>
                                <m:sSubPr>
                                  <m:ctrlP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𝑍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</m:ctrlPr>
                                </m:dPr>
                                <m:e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𝑄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altLang="ko-KR" sz="2000" b="0" dirty="0">
                  <a:latin typeface="AppleGothic" pitchFamily="2" charset="-127"/>
                  <a:ea typeface="AppleGothic" pitchFamily="2" charset="-127"/>
                </a:endParaRPr>
              </a:p>
              <a:p>
                <a:pPr marL="0" indent="0">
                  <a:lnSpc>
                    <a:spcPct val="125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AppleGothic" pitchFamily="2" charset="-127"/>
                        </a:rPr>
                        <m:t>+</m:t>
                      </m:r>
                      <m:f>
                        <m:fPr>
                          <m:ctrlPr>
                            <a:rPr lang="en-US" altLang="ko-KR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fPr>
                        <m:num>
                          <m:r>
                            <a:rPr lang="en-US" altLang="ko-KR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US" altLang="ko-KR" sz="2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sSupPr>
                            <m:e>
                              <m:r>
                                <a:rPr lang="en-US" altLang="ko-KR" sz="2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𝛼</m:t>
                              </m:r>
                            </m:e>
                            <m:sup>
                              <m:r>
                                <a:rPr lang="en-US" altLang="ko-KR" sz="2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bSup>
                            <m:sSubSupPr>
                              <m:ctrlPr>
                                <a:rPr lang="en-US" altLang="ko-KR" sz="2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sSubSupPr>
                            <m:e>
                              <m:r>
                                <a:rPr lang="en-US" altLang="ko-KR" sz="2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𝑒</m:t>
                              </m:r>
                            </m:sub>
                            <m:sup>
                              <m:r>
                                <a:rPr lang="en-US" altLang="ko-KR" sz="2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d>
                        <m:dPr>
                          <m:ctrlPr>
                            <a:rPr lang="en-US" altLang="ko-KR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ko-KR" sz="2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fPr>
                            <m:num>
                              <m:r>
                                <a:rPr lang="en-US" altLang="ko-KR" sz="2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ko-KR" sz="2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𝑇</m:t>
                              </m:r>
                            </m:den>
                          </m:f>
                          <m:r>
                            <a:rPr lang="en-US" altLang="ko-KR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ko-KR" sz="2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fPr>
                            <m:num>
                              <m:r>
                                <a:rPr lang="en-US" altLang="ko-KR" sz="2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altLang="ko-KR" sz="2000" b="0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2000" b="0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altLang="ko-KR" sz="2000" b="0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𝜈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sSup>
                        <m:sSupPr>
                          <m:ctrlPr>
                            <a:rPr lang="en-US" altLang="ko-KR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𝑍</m:t>
                          </m:r>
                        </m:e>
                        <m:sup>
                          <m:r>
                            <a:rPr lang="en-US" altLang="ko-KR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2</m:t>
                          </m:r>
                        </m:sup>
                      </m:sSup>
                      <m:sSubSup>
                        <m:sSubSupPr>
                          <m:ctrlPr>
                            <a:rPr lang="en-US" altLang="ko-KR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sSubSupPr>
                        <m:e>
                          <m:r>
                            <a:rPr lang="en-US" altLang="ko-KR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𝐹</m:t>
                          </m:r>
                        </m:e>
                        <m:sub>
                          <m:r>
                            <a:rPr lang="en-US" altLang="ko-KR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𝑍</m:t>
                          </m:r>
                        </m:sub>
                        <m:sup>
                          <m:r>
                            <a:rPr lang="en-US" altLang="ko-KR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2</m:t>
                          </m:r>
                        </m:sup>
                      </m:sSubSup>
                      <m:d>
                        <m:dPr>
                          <m:ctrlPr>
                            <a:rPr lang="en-US" altLang="ko-KR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dPr>
                        <m:e>
                          <m:r>
                            <a:rPr lang="en-US" altLang="ko-KR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𝑄</m:t>
                          </m:r>
                        </m:e>
                      </m:d>
                      <m:f>
                        <m:fPr>
                          <m:ctrlPr>
                            <a:rPr lang="en-US" altLang="ko-KR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ko-KR" sz="2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sSubSupPr>
                            <m:e>
                              <m:r>
                                <a:rPr lang="en-US" altLang="ko-KR" sz="2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𝜇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altLang="ko-KR" sz="2000" b="0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2000" b="0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𝜈</m:t>
                                  </m:r>
                                </m:e>
                                <m:sub>
                                  <m:r>
                                    <a:rPr lang="en-US" altLang="ko-KR" sz="2000" b="0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𝛼</m:t>
                                  </m:r>
                                </m:sub>
                              </m:sSub>
                            </m:sub>
                            <m:sup>
                              <m:r>
                                <a:rPr lang="en-US" altLang="ko-KR" sz="2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US" altLang="ko-KR" sz="2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sSubSupPr>
                            <m:e>
                              <m:r>
                                <a:rPr lang="en-US" altLang="ko-KR" sz="2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𝐵</m:t>
                              </m:r>
                            </m:sub>
                            <m:sup>
                              <m:r>
                                <a:rPr lang="en-US" altLang="ko-KR" sz="2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-US" altLang="ko-KR" sz="2400" dirty="0">
                  <a:solidFill>
                    <a:schemeClr val="tx1"/>
                  </a:solidFill>
                  <a:latin typeface="AppleGothic" pitchFamily="2" charset="-127"/>
                  <a:ea typeface="AppleGothic" pitchFamily="2" charset="-127"/>
                </a:endParaRPr>
              </a:p>
            </p:txBody>
          </p:sp>
        </mc:Choice>
        <mc:Fallback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5CB67340-11FE-3886-87A4-6F3788B2533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1999" y="999793"/>
                <a:ext cx="10896600" cy="5192399"/>
              </a:xfrm>
              <a:blipFill>
                <a:blip r:embed="rId3"/>
                <a:stretch>
                  <a:fillRect l="-583"/>
                </a:stretch>
              </a:blipFill>
            </p:spPr>
            <p:txBody>
              <a:bodyPr/>
              <a:lstStyle/>
              <a:p>
                <a:r>
                  <a:rPr lang="ko-Kore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2D1D508-0C6C-6AD0-E074-697F07914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9108DA2-EB9A-4693-0628-FE7B43E8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676224-2832-58F8-AE67-6D643E68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38828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D41558-3D3C-262A-92DF-D481FFD4C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43" y="136525"/>
            <a:ext cx="12014592" cy="848039"/>
          </a:xfrm>
          <a:ln w="38100">
            <a:noFill/>
          </a:ln>
        </p:spPr>
        <p:txBody>
          <a:bodyPr>
            <a:normAutofit/>
          </a:bodyPr>
          <a:lstStyle/>
          <a:p>
            <a:r>
              <a:rPr lang="en-US" altLang="ko-KR" sz="3200" b="1" dirty="0" err="1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CEvNS</a:t>
            </a:r>
            <a:r>
              <a:rPr lang="en-US" altLang="ko-KR" sz="3200" b="1" dirty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 related physics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5CB67340-11FE-3886-87A4-6F3788B2533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61999" y="999793"/>
                <a:ext cx="10896600" cy="5192399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25000"/>
                  </a:lnSpc>
                  <a:buNone/>
                </a:pPr>
                <a:r>
                  <a:rPr lang="en-US" altLang="ko-KR" sz="2000" dirty="0">
                    <a:latin typeface="AppleGothic" pitchFamily="2" charset="-127"/>
                    <a:ea typeface="AppleGothic" pitchFamily="2" charset="-127"/>
                  </a:rPr>
                  <a:t>SM </a:t>
                </a:r>
                <a:r>
                  <a:rPr lang="en-US" altLang="ko-KR" sz="2000" dirty="0" err="1">
                    <a:latin typeface="AppleGothic" pitchFamily="2" charset="-127"/>
                    <a:ea typeface="AppleGothic" pitchFamily="2" charset="-127"/>
                  </a:rPr>
                  <a:t>CEvNS</a:t>
                </a:r>
                <a:r>
                  <a:rPr lang="en-US" altLang="ko-KR" sz="2000" dirty="0">
                    <a:latin typeface="AppleGothic" pitchFamily="2" charset="-127"/>
                    <a:ea typeface="AppleGothic" pitchFamily="2" charset="-127"/>
                  </a:rPr>
                  <a:t> cross section</a:t>
                </a:r>
              </a:p>
              <a:p>
                <a:pPr marL="0" indent="0">
                  <a:lnSpc>
                    <a:spcPct val="125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fPr>
                        <m:num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𝑑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𝜎</m:t>
                          </m:r>
                        </m:num>
                        <m:den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𝑑𝑇</m:t>
                          </m:r>
                        </m:den>
                      </m:f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AppleGothic" pitchFamily="2" charset="-127"/>
                        </a:rPr>
                        <m:t>≅</m:t>
                      </m:r>
                      <m:f>
                        <m:f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sSubSup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𝐹</m:t>
                              </m:r>
                            </m:sub>
                            <m:sup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𝑀</m:t>
                          </m:r>
                        </m:num>
                        <m:den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2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𝜋</m:t>
                          </m:r>
                        </m:den>
                      </m:f>
                      <m:f>
                        <m:f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sSubSup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𝑊</m:t>
                              </m:r>
                            </m:sub>
                            <m:sup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4</m:t>
                          </m:r>
                        </m:den>
                      </m:f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𝐹</m:t>
                          </m:r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d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𝑄</m:t>
                          </m:r>
                        </m:e>
                      </m:d>
                      <m:d>
                        <m:d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d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2−</m:t>
                          </m:r>
                          <m:f>
                            <m:f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fPr>
                            <m:num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𝑀𝑇</m:t>
                              </m:r>
                            </m:num>
                            <m:den>
                              <m:sSubSup>
                                <m:sSubSupPr>
                                  <m:ctrlP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𝜈</m:t>
                                  </m:r>
                                </m:sub>
                                <m:sup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</m:e>
                      </m:d>
                    </m:oMath>
                  </m:oMathPara>
                </a14:m>
                <a:endParaRPr lang="en-US" altLang="ko-KR" sz="2000" dirty="0">
                  <a:solidFill>
                    <a:schemeClr val="tx1"/>
                  </a:solidFill>
                  <a:latin typeface="AppleGothic" pitchFamily="2" charset="-127"/>
                  <a:ea typeface="AppleGothic" pitchFamily="2" charset="-127"/>
                </a:endParaRPr>
              </a:p>
              <a:p>
                <a:pPr marL="0" indent="0">
                  <a:lnSpc>
                    <a:spcPct val="125000"/>
                  </a:lnSpc>
                  <a:buNone/>
                </a:pPr>
                <a:r>
                  <a:rPr lang="en-US" altLang="ko-KR" sz="2000" dirty="0">
                    <a:latin typeface="AppleGothic" pitchFamily="2" charset="-127"/>
                    <a:ea typeface="AppleGothic" pitchFamily="2" charset="-127"/>
                  </a:rPr>
                  <a:t>Considering radiative correction for </a:t>
                </a:r>
                <a:r>
                  <a:rPr lang="en-US" altLang="ko-KR" sz="2000" b="1" dirty="0">
                    <a:solidFill>
                      <a:srgbClr val="00B050"/>
                    </a:solidFill>
                    <a:latin typeface="AppleGothic" pitchFamily="2" charset="-127"/>
                    <a:ea typeface="AppleGothic" pitchFamily="2" charset="-127"/>
                  </a:rPr>
                  <a:t>neutrino charge radius</a:t>
                </a:r>
              </a:p>
              <a:p>
                <a:pPr marL="0" indent="0">
                  <a:lnSpc>
                    <a:spcPct val="125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AppleGothic" pitchFamily="2" charset="-127"/>
                        </a:rPr>
                        <m:t>&lt;</m:t>
                      </m:r>
                      <m:sSubSup>
                        <m:sSub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sSub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𝑟</m:t>
                          </m:r>
                        </m:e>
                        <m:sub>
                          <m:sSub>
                            <m:sSub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sSub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𝜈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𝛼</m:t>
                              </m:r>
                            </m:sub>
                          </m:sSub>
                        </m:sub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2</m:t>
                          </m:r>
                        </m:sup>
                      </m:sSubSup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AppleGothic" pitchFamily="2" charset="-127"/>
                        </a:rPr>
                        <m:t>&gt; =−</m:t>
                      </m:r>
                      <m:f>
                        <m:f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sSub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𝐹</m:t>
                              </m:r>
                            </m:sub>
                          </m:sSub>
                        </m:num>
                        <m:den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2</m:t>
                              </m:r>
                            </m:e>
                          </m:rad>
                          <m:sSup>
                            <m:sSup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sSup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d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3−2</m:t>
                          </m:r>
                          <m:func>
                            <m:func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ko-KR" sz="2000" b="0" i="0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</m:ctrlPr>
                                    </m:fPr>
                                    <m:num>
                                      <m:sSubSup>
                                        <m:sSubSupPr>
                                          <m:ctrlP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  <m:t>𝑚</m:t>
                                          </m:r>
                                        </m:e>
                                        <m:sub>
                                          <m: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  <m:t>𝛼</m:t>
                                          </m:r>
                                        </m:sub>
                                        <m:sup>
                                          <m: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</m:num>
                                    <m:den>
                                      <m:sSubSup>
                                        <m:sSubSupPr>
                                          <m:ctrlP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  <m:t>𝑚</m:t>
                                          </m:r>
                                        </m:e>
                                        <m:sub>
                                          <m: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  <m:t>𝑊</m:t>
                                          </m:r>
                                        </m:sub>
                                        <m:sup>
                                          <m: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</m:den>
                                  </m:f>
                                </m:e>
                              </m:d>
                            </m:e>
                          </m:func>
                        </m:e>
                      </m:d>
                    </m:oMath>
                  </m:oMathPara>
                </a14:m>
                <a:endParaRPr lang="en-US" altLang="ko-KR" sz="2000" dirty="0">
                  <a:latin typeface="AppleGothic" pitchFamily="2" charset="-127"/>
                  <a:ea typeface="AppleGothic" pitchFamily="2" charset="-127"/>
                </a:endParaRPr>
              </a:p>
              <a:p>
                <a:pPr marL="0" indent="0">
                  <a:lnSpc>
                    <a:spcPct val="125000"/>
                  </a:lnSpc>
                  <a:buNone/>
                </a:pPr>
                <a:r>
                  <a:rPr lang="en-US" altLang="ko-KR" sz="2000" dirty="0">
                    <a:latin typeface="AppleGothic" pitchFamily="2" charset="-127"/>
                    <a:ea typeface="AppleGothic" pitchFamily="2" charset="-127"/>
                  </a:rPr>
                  <a:t>It affects </a:t>
                </a:r>
                <a:r>
                  <a:rPr lang="en-US" altLang="ko-KR" sz="2000" dirty="0" err="1">
                    <a:latin typeface="AppleGothic" pitchFamily="2" charset="-127"/>
                    <a:ea typeface="AppleGothic" pitchFamily="2" charset="-127"/>
                  </a:rPr>
                  <a:t>CEvNS</a:t>
                </a:r>
                <a:r>
                  <a:rPr lang="en-US" altLang="ko-KR" sz="2000" dirty="0">
                    <a:latin typeface="AppleGothic" pitchFamily="2" charset="-127"/>
                    <a:ea typeface="AppleGothic" pitchFamily="2" charset="-127"/>
                  </a:rPr>
                  <a:t> cross section</a:t>
                </a:r>
              </a:p>
              <a:p>
                <a:pPr marL="0" indent="0">
                  <a:lnSpc>
                    <a:spcPct val="125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2000" i="1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fPr>
                        <m:num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sSubPr>
                            <m:e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𝜎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𝜈</m:t>
                                  </m:r>
                                </m:e>
                                <m:sub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𝛼</m:t>
                                  </m:r>
                                </m:sub>
                              </m:s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−</m:t>
                              </m:r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𝑁</m:t>
                              </m:r>
                            </m:sub>
                          </m:sSub>
                        </m:num>
                        <m:den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𝑑𝑇</m:t>
                          </m:r>
                        </m:den>
                      </m:f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AppleGothic" pitchFamily="2" charset="-127"/>
                        </a:rPr>
                        <m:t>=</m:t>
                      </m:r>
                      <m:f>
                        <m:fPr>
                          <m:ctrlPr>
                            <a:rPr lang="en-US" altLang="ko-KR" sz="2000" i="1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ko-KR" sz="2000" i="1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sSubSupPr>
                            <m:e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𝐹</m:t>
                              </m:r>
                            </m:sub>
                            <m:sup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𝑀</m:t>
                          </m:r>
                        </m:num>
                        <m:den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𝜋</m:t>
                          </m:r>
                        </m:den>
                      </m:f>
                      <m:d>
                        <m:dPr>
                          <m:ctrlPr>
                            <a:rPr lang="en-US" altLang="ko-KR" sz="2000" i="1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dPr>
                        <m:e>
                          <m:r>
                            <a:rPr lang="en-US" altLang="ko-KR" sz="2000" i="1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2−</m:t>
                          </m:r>
                          <m:f>
                            <m:fPr>
                              <m:ctrlPr>
                                <a:rPr lang="en-US" altLang="ko-KR" sz="2000" i="1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fPr>
                            <m:num>
                              <m:r>
                                <a:rPr lang="en-US" altLang="ko-KR" sz="2000" i="1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𝑀𝑇</m:t>
                              </m:r>
                            </m:num>
                            <m:den>
                              <m:sSubSup>
                                <m:sSubSupPr>
                                  <m:ctrlPr>
                                    <a:rPr lang="en-US" altLang="ko-KR" sz="2000" i="1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ko-KR" sz="2000" i="1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altLang="ko-KR" sz="2000" i="1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𝜈</m:t>
                                  </m:r>
                                </m:sub>
                                <m:sup>
                                  <m:r>
                                    <a:rPr lang="en-US" altLang="ko-KR" sz="2000" i="1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</m:e>
                      </m:d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d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𝑁</m:t>
                              </m:r>
                              <m:sSub>
                                <m:sSubPr>
                                  <m:ctrlP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𝑁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</m:ctrlPr>
                                </m:dPr>
                                <m:e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𝑄</m:t>
                                  </m:r>
                                </m:e>
                              </m:d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+</m:t>
                              </m:r>
                              <m:d>
                                <m:dPr>
                                  <m:ctrlP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  <m:t>2</m:t>
                                      </m:r>
                                    </m:den>
                                  </m:f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−2</m:t>
                                  </m:r>
                                  <m:func>
                                    <m:funcPr>
                                      <m:ctrlPr>
                                        <a:rPr lang="en-US" altLang="ko-KR" sz="2000" b="0" i="1" smtClean="0"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</m:ctrlPr>
                                    </m:funcPr>
                                    <m:fName>
                                      <m:sSup>
                                        <m:sSupPr>
                                          <m:ctrlP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ko-KR" sz="2000" b="0" i="0" smtClean="0"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  <m:t>sin</m:t>
                                          </m:r>
                                        </m:e>
                                        <m:sup>
                                          <m: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fName>
                                    <m:e>
                                      <m:sSub>
                                        <m:sSubPr>
                                          <m:ctrlP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  <m:t>𝜃</m:t>
                                          </m:r>
                                        </m:e>
                                        <m:sub>
                                          <m:r>
                                            <a:rPr lang="en-US" altLang="ko-KR" sz="2000" b="0" i="1" smtClean="0"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  <m:t>𝑊</m:t>
                                          </m:r>
                                        </m:sub>
                                      </m:sSub>
                                    </m:e>
                                  </m:func>
                                  <m:r>
                                    <a:rPr lang="en-US" altLang="ko-KR" sz="2000" b="0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altLang="ko-KR" sz="20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ko-KR" sz="20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  <m:t>2</m:t>
                                      </m:r>
                                    </m:num>
                                    <m:den>
                                      <m:r>
                                        <a:rPr lang="en-US" altLang="ko-KR" sz="20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  <m:t>3</m:t>
                                      </m:r>
                                    </m:den>
                                  </m:f>
                                  <m:sSubSup>
                                    <m:sSubSupPr>
                                      <m:ctrlPr>
                                        <a:rPr lang="en-US" altLang="ko-KR" sz="20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ko-KR" sz="20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  <m:t>𝑚</m:t>
                                      </m:r>
                                    </m:e>
                                    <m:sub>
                                      <m:r>
                                        <a:rPr lang="en-US" altLang="ko-KR" sz="20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  <m:t>𝑊</m:t>
                                      </m:r>
                                    </m:sub>
                                    <m:sup>
                                      <m:r>
                                        <a:rPr lang="en-US" altLang="ko-KR" sz="20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  <m:t>2</m:t>
                                      </m:r>
                                    </m:sup>
                                  </m:sSubSup>
                                  <m:func>
                                    <m:funcPr>
                                      <m:ctrlPr>
                                        <a:rPr lang="en-US" altLang="ko-KR" sz="20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</m:ctrlPr>
                                    </m:funcPr>
                                    <m:fName>
                                      <m:sSup>
                                        <m:sSupPr>
                                          <m:ctrlPr>
                                            <a:rPr lang="en-US" altLang="ko-KR" sz="2000" b="0" i="1" smtClean="0">
                                              <a:solidFill>
                                                <a:srgbClr val="00B050"/>
                                              </a:solidFill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ko-KR" sz="2000" b="0" i="0" smtClean="0">
                                              <a:solidFill>
                                                <a:srgbClr val="00B050"/>
                                              </a:solidFill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  <m:t>sin</m:t>
                                          </m:r>
                                        </m:e>
                                        <m:sup>
                                          <m:r>
                                            <a:rPr lang="en-US" altLang="ko-KR" sz="2000" b="0" i="1" smtClean="0">
                                              <a:solidFill>
                                                <a:srgbClr val="00B050"/>
                                              </a:solidFill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fName>
                                    <m:e>
                                      <m:sSub>
                                        <m:sSubPr>
                                          <m:ctrlPr>
                                            <a:rPr lang="en-US" altLang="ko-KR" sz="2000" b="0" i="1" smtClean="0">
                                              <a:solidFill>
                                                <a:srgbClr val="00B050"/>
                                              </a:solidFill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ko-KR" sz="2000" b="0" i="1" smtClean="0">
                                              <a:solidFill>
                                                <a:srgbClr val="00B050"/>
                                              </a:solidFill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  <m:t>𝜃</m:t>
                                          </m:r>
                                        </m:e>
                                        <m:sub>
                                          <m:r>
                                            <a:rPr lang="en-US" altLang="ko-KR" sz="2000" b="0" i="1" smtClean="0">
                                              <a:solidFill>
                                                <a:srgbClr val="00B050"/>
                                              </a:solidFill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  <m:t>𝑊</m:t>
                                          </m:r>
                                        </m:sub>
                                      </m:sSub>
                                    </m:e>
                                  </m:func>
                                  <m:r>
                                    <a:rPr lang="en-US" altLang="ko-KR" sz="2000" b="0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&lt;</m:t>
                                  </m:r>
                                  <m:sSubSup>
                                    <m:sSubSupPr>
                                      <m:ctrlPr>
                                        <a:rPr lang="en-US" altLang="ko-KR" sz="20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ko-KR" sz="20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ko-KR" sz="20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  <m:t>𝛼𝛼</m:t>
                                      </m:r>
                                    </m:sub>
                                    <m:sup>
                                      <m:r>
                                        <a:rPr lang="en-US" altLang="ko-KR" sz="2000" b="0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  <m:t>2</m:t>
                                      </m:r>
                                    </m:sup>
                                  </m:sSubSup>
                                  <m:r>
                                    <a:rPr lang="en-US" altLang="ko-KR" sz="2000" b="0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&gt;</m:t>
                                  </m:r>
                                </m:e>
                              </m:d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𝑍</m:t>
                              </m:r>
                              <m:sSub>
                                <m:sSubPr>
                                  <m:ctrlP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𝑍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</m:ctrlPr>
                                </m:dPr>
                                <m:e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𝑄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altLang="ko-KR" sz="2000" b="0" dirty="0">
                  <a:latin typeface="AppleGothic" pitchFamily="2" charset="-127"/>
                  <a:ea typeface="AppleGothic" pitchFamily="2" charset="-127"/>
                </a:endParaRPr>
              </a:p>
              <a:p>
                <a:pPr marL="0" indent="0">
                  <a:lnSpc>
                    <a:spcPct val="125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AppleGothic" pitchFamily="2" charset="-127"/>
                        </a:rPr>
                        <m:t>+</m:t>
                      </m:r>
                      <m:f>
                        <m:fPr>
                          <m:ctrlPr>
                            <a:rPr lang="en-US" altLang="ko-KR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fPr>
                        <m:num>
                          <m:r>
                            <a:rPr lang="en-US" altLang="ko-KR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4</m:t>
                          </m:r>
                        </m:num>
                        <m:den>
                          <m:r>
                            <a:rPr lang="en-US" altLang="ko-KR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9</m:t>
                          </m:r>
                        </m:den>
                      </m:f>
                      <m:sSubSup>
                        <m:sSubSupPr>
                          <m:ctrlPr>
                            <a:rPr lang="en-US" altLang="ko-KR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sSubSupPr>
                        <m:e>
                          <m:r>
                            <a:rPr lang="en-US" altLang="ko-KR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𝑚</m:t>
                          </m:r>
                        </m:e>
                        <m:sub>
                          <m:r>
                            <a:rPr lang="en-US" altLang="ko-KR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𝑊</m:t>
                          </m:r>
                        </m:sub>
                        <m:sup>
                          <m:r>
                            <a:rPr lang="en-US" altLang="ko-KR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4</m:t>
                          </m:r>
                        </m:sup>
                      </m:sSubSup>
                      <m:func>
                        <m:funcPr>
                          <m:ctrlPr>
                            <a:rPr lang="en-US" altLang="ko-KR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altLang="ko-KR" sz="2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ko-KR" sz="20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US" altLang="ko-KR" sz="2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4</m:t>
                              </m:r>
                            </m:sup>
                          </m:sSup>
                        </m:fName>
                        <m:e>
                          <m:sSub>
                            <m:sSubPr>
                              <m:ctrlPr>
                                <a:rPr lang="en-US" altLang="ko-KR" sz="2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sSubPr>
                            <m:e>
                              <m:r>
                                <a:rPr lang="en-US" altLang="ko-KR" sz="2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𝑊</m:t>
                              </m:r>
                            </m:sub>
                          </m:sSub>
                        </m:e>
                      </m:func>
                      <m:sSup>
                        <m:sSupPr>
                          <m:ctrlPr>
                            <a:rPr lang="en-US" altLang="ko-KR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𝑍</m:t>
                          </m:r>
                        </m:e>
                        <m:sup>
                          <m:r>
                            <a:rPr lang="en-US" altLang="ko-KR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2</m:t>
                          </m:r>
                        </m:sup>
                      </m:sSup>
                      <m:sSubSup>
                        <m:sSubSupPr>
                          <m:ctrlPr>
                            <a:rPr lang="en-US" altLang="ko-KR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sSubSupPr>
                        <m:e>
                          <m:r>
                            <a:rPr lang="en-US" altLang="ko-KR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𝐹</m:t>
                          </m:r>
                        </m:e>
                        <m:sub>
                          <m:r>
                            <a:rPr lang="en-US" altLang="ko-KR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𝑍</m:t>
                          </m:r>
                        </m:sub>
                        <m:sup>
                          <m:r>
                            <a:rPr lang="en-US" altLang="ko-KR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2</m:t>
                          </m:r>
                        </m:sup>
                      </m:sSubSup>
                      <m:r>
                        <a:rPr lang="en-US" altLang="ko-KR" sz="2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AppleGothic" pitchFamily="2" charset="-127"/>
                        </a:rPr>
                        <m:t>(</m:t>
                      </m:r>
                      <m:r>
                        <a:rPr lang="en-US" altLang="ko-KR" sz="2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AppleGothic" pitchFamily="2" charset="-127"/>
                        </a:rPr>
                        <m:t>𝑄</m:t>
                      </m:r>
                      <m:r>
                        <a:rPr lang="en-US" altLang="ko-KR" sz="2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AppleGothic" pitchFamily="2" charset="-127"/>
                        </a:rPr>
                        <m:t>)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ko-KR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naryPr>
                        <m:sub>
                          <m:r>
                            <a:rPr lang="en-US" altLang="ko-KR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𝛽</m:t>
                          </m:r>
                          <m:r>
                            <a:rPr lang="en-US" altLang="ko-KR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≠</m:t>
                          </m:r>
                          <m:r>
                            <a:rPr lang="en-US" altLang="ko-KR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en-US" altLang="ko-KR" sz="2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altLang="ko-KR" sz="2000" b="0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</m:ctrlPr>
                                </m:dPr>
                                <m:e>
                                  <m:r>
                                    <a:rPr lang="en-US" altLang="ko-KR" sz="20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&lt;</m:t>
                                  </m:r>
                                  <m:sSubSup>
                                    <m:sSubSupPr>
                                      <m:ctrlPr>
                                        <a:rPr lang="en-US" altLang="ko-KR" sz="2000" i="1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ko-KR" sz="2000" i="1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ko-KR" sz="2000" i="1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  <m:t>𝛽𝛼</m:t>
                                      </m:r>
                                    </m:sub>
                                    <m:sup>
                                      <m:r>
                                        <a:rPr lang="en-US" altLang="ko-KR" sz="2000" i="1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  <m:t>2</m:t>
                                      </m:r>
                                    </m:sup>
                                  </m:sSubSup>
                                  <m:r>
                                    <a:rPr lang="en-US" altLang="ko-KR" sz="20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&gt;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ko-KR" sz="2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altLang="ko-KR" sz="2400" dirty="0">
                  <a:solidFill>
                    <a:schemeClr val="tx1"/>
                  </a:solidFill>
                  <a:latin typeface="AppleGothic" pitchFamily="2" charset="-127"/>
                  <a:ea typeface="AppleGothic" pitchFamily="2" charset="-127"/>
                </a:endParaRPr>
              </a:p>
            </p:txBody>
          </p:sp>
        </mc:Choice>
        <mc:Fallback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5CB67340-11FE-3886-87A4-6F3788B2533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1999" y="999793"/>
                <a:ext cx="10896600" cy="5192399"/>
              </a:xfrm>
              <a:blipFill>
                <a:blip r:embed="rId3"/>
                <a:stretch>
                  <a:fillRect l="-583" b="-25854"/>
                </a:stretch>
              </a:blipFill>
            </p:spPr>
            <p:txBody>
              <a:bodyPr/>
              <a:lstStyle/>
              <a:p>
                <a:r>
                  <a:rPr lang="ko-Kore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2D1D508-0C6C-6AD0-E074-697F07914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9108DA2-EB9A-4693-0628-FE7B43E8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676224-2832-58F8-AE67-6D643E68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60460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D41558-3D3C-262A-92DF-D481FFD4C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43" y="136525"/>
            <a:ext cx="12014592" cy="848039"/>
          </a:xfrm>
          <a:ln w="38100">
            <a:noFill/>
          </a:ln>
        </p:spPr>
        <p:txBody>
          <a:bodyPr>
            <a:normAutofit/>
          </a:bodyPr>
          <a:lstStyle/>
          <a:p>
            <a:r>
              <a:rPr lang="en-US" altLang="ko-KR" sz="3200" b="1" dirty="0" err="1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CEvNS</a:t>
            </a:r>
            <a:r>
              <a:rPr lang="en-US" altLang="ko-KR" sz="3200" b="1" dirty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 related physics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2D1D508-0C6C-6AD0-E074-697F07914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9108DA2-EB9A-4693-0628-FE7B43E8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676224-2832-58F8-AE67-6D643E68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12</a:t>
            </a:fld>
            <a:endParaRPr lang="ko-KR" altLang="en-US"/>
          </a:p>
        </p:txBody>
      </p:sp>
      <p:sp>
        <p:nvSpPr>
          <p:cNvPr id="7" name="제목 1">
            <a:extLst>
              <a:ext uri="{FF2B5EF4-FFF2-40B4-BE49-F238E27FC236}">
                <a16:creationId xmlns:a16="http://schemas.microsoft.com/office/drawing/2014/main" id="{B865B57D-AD7D-4F3A-6571-6A349EE7D2D0}"/>
              </a:ext>
            </a:extLst>
          </p:cNvPr>
          <p:cNvSpPr txBox="1">
            <a:spLocks/>
          </p:cNvSpPr>
          <p:nvPr/>
        </p:nvSpPr>
        <p:spPr>
          <a:xfrm>
            <a:off x="1" y="1938403"/>
            <a:ext cx="12191999" cy="2981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3200" b="1" dirty="0">
                <a:solidFill>
                  <a:srgbClr val="0070C0"/>
                </a:solidFill>
                <a:latin typeface="AppleGothic" pitchFamily="2" charset="-127"/>
                <a:ea typeface="AppleGothic" pitchFamily="2" charset="-127"/>
                <a:cs typeface="Calibri" panose="020F0502020204030204" pitchFamily="34" charset="0"/>
              </a:rPr>
              <a:t>Precision measurement of </a:t>
            </a:r>
            <a:r>
              <a:rPr lang="en-US" altLang="ko-KR" sz="3200" b="1" dirty="0" err="1">
                <a:solidFill>
                  <a:srgbClr val="0070C0"/>
                </a:solidFill>
                <a:latin typeface="AppleGothic" pitchFamily="2" charset="-127"/>
                <a:ea typeface="AppleGothic" pitchFamily="2" charset="-127"/>
                <a:cs typeface="Calibri" panose="020F0502020204030204" pitchFamily="34" charset="0"/>
              </a:rPr>
              <a:t>CEvNS</a:t>
            </a:r>
            <a:r>
              <a:rPr lang="en-US" altLang="ko-KR" sz="3200" b="1" dirty="0">
                <a:solidFill>
                  <a:srgbClr val="0070C0"/>
                </a:solidFill>
                <a:latin typeface="AppleGothic" pitchFamily="2" charset="-127"/>
                <a:ea typeface="AppleGothic" pitchFamily="2" charset="-127"/>
                <a:cs typeface="Calibri" panose="020F0502020204030204" pitchFamily="34" charset="0"/>
              </a:rPr>
              <a:t> </a:t>
            </a:r>
            <a:r>
              <a:rPr lang="en-US" altLang="ko-KR" sz="3200" dirty="0">
                <a:latin typeface="AppleGothic" pitchFamily="2" charset="-127"/>
                <a:ea typeface="AppleGothic" pitchFamily="2" charset="-127"/>
                <a:cs typeface="Calibri" panose="020F0502020204030204" pitchFamily="34" charset="0"/>
              </a:rPr>
              <a:t>is important</a:t>
            </a:r>
          </a:p>
          <a:p>
            <a:pPr algn="ctr">
              <a:lnSpc>
                <a:spcPct val="200000"/>
              </a:lnSpc>
            </a:pPr>
            <a:r>
              <a:rPr lang="en-US" altLang="ko-KR" sz="3200" dirty="0">
                <a:latin typeface="AppleGothic" pitchFamily="2" charset="-127"/>
                <a:ea typeface="AppleGothic" pitchFamily="2" charset="-127"/>
                <a:cs typeface="Calibri" panose="020F0502020204030204" pitchFamily="34" charset="0"/>
              </a:rPr>
              <a:t>for many physics opportunities</a:t>
            </a:r>
          </a:p>
          <a:p>
            <a:pPr algn="ctr">
              <a:lnSpc>
                <a:spcPct val="200000"/>
              </a:lnSpc>
            </a:pPr>
            <a:r>
              <a:rPr lang="en-US" altLang="ko-KR" sz="3200" dirty="0">
                <a:latin typeface="AppleGothic" pitchFamily="2" charset="-127"/>
                <a:ea typeface="AppleGothic" pitchFamily="2" charset="-127"/>
                <a:cs typeface="Calibri" panose="020F0502020204030204" pitchFamily="34" charset="0"/>
              </a:rPr>
              <a:t>But </a:t>
            </a:r>
            <a:r>
              <a:rPr lang="en-US" altLang="ko-KR" sz="3200" dirty="0">
                <a:solidFill>
                  <a:srgbClr val="C00000"/>
                </a:solidFill>
                <a:latin typeface="AppleGothic" pitchFamily="2" charset="-127"/>
                <a:ea typeface="AppleGothic" pitchFamily="2" charset="-127"/>
                <a:cs typeface="Calibri" panose="020F0502020204030204" pitchFamily="34" charset="0"/>
              </a:rPr>
              <a:t>hard to detect</a:t>
            </a:r>
            <a:endParaRPr lang="ko-KR" altLang="en-US" sz="3200" dirty="0">
              <a:latin typeface="AppleGothic" pitchFamily="2" charset="-127"/>
              <a:ea typeface="AppleGothic" pitchFamily="2" charset="-127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2309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D41558-3D3C-262A-92DF-D481FFD4C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43" y="136525"/>
            <a:ext cx="12014592" cy="848039"/>
          </a:xfrm>
          <a:ln w="38100">
            <a:noFill/>
          </a:ln>
        </p:spPr>
        <p:txBody>
          <a:bodyPr>
            <a:normAutofit/>
          </a:bodyPr>
          <a:lstStyle/>
          <a:p>
            <a:r>
              <a:rPr lang="en-US" altLang="ko-KR" sz="3200" b="1" dirty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How did CENNS-10 Measure </a:t>
            </a:r>
            <a:r>
              <a:rPr lang="en-US" altLang="ko-KR" sz="3200" b="1" dirty="0" err="1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CEvNS</a:t>
            </a:r>
            <a:r>
              <a:rPr lang="en-US" altLang="ko-KR" sz="3200" b="1" dirty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5CB67340-11FE-3886-87A4-6F3788B2533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61999" y="999793"/>
                <a:ext cx="10896600" cy="5192399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25000"/>
                  </a:lnSpc>
                  <a:buNone/>
                </a:pPr>
                <a:r>
                  <a:rPr lang="en-US" altLang="ko-KR" sz="2400" dirty="0">
                    <a:latin typeface="AppleGothic" pitchFamily="2" charset="-127"/>
                    <a:ea typeface="AppleGothic" pitchFamily="2" charset="-127"/>
                  </a:rPr>
                  <a:t>Measurable </a:t>
                </a:r>
                <a:r>
                  <a:rPr lang="en-US" altLang="ko-KR" sz="2400" dirty="0" err="1">
                    <a:latin typeface="AppleGothic" pitchFamily="2" charset="-127"/>
                    <a:ea typeface="AppleGothic" pitchFamily="2" charset="-127"/>
                  </a:rPr>
                  <a:t>CEvNS</a:t>
                </a:r>
                <a:r>
                  <a:rPr lang="en-US" altLang="ko-KR" sz="2400" dirty="0">
                    <a:latin typeface="AppleGothic" pitchFamily="2" charset="-127"/>
                    <a:ea typeface="AppleGothic" pitchFamily="2" charset="-127"/>
                  </a:rPr>
                  <a:t> Observable: </a:t>
                </a:r>
                <a:r>
                  <a:rPr lang="en-US" altLang="ko-KR" sz="2400" dirty="0">
                    <a:solidFill>
                      <a:srgbClr val="C00000"/>
                    </a:solidFill>
                    <a:latin typeface="AppleGothic" pitchFamily="2" charset="-127"/>
                    <a:ea typeface="AppleGothic" pitchFamily="2" charset="-127"/>
                  </a:rPr>
                  <a:t>O(10keV) </a:t>
                </a:r>
                <a:r>
                  <a:rPr lang="en-US" altLang="ko-KR" sz="2400" b="1" dirty="0">
                    <a:solidFill>
                      <a:srgbClr val="C00000"/>
                    </a:solidFill>
                    <a:latin typeface="AppleGothic" pitchFamily="2" charset="-127"/>
                    <a:ea typeface="AppleGothic" pitchFamily="2" charset="-127"/>
                  </a:rPr>
                  <a:t>nuclear recoil</a:t>
                </a:r>
                <a:endParaRPr lang="en-US" altLang="ko-KR" sz="2400" dirty="0">
                  <a:solidFill>
                    <a:schemeClr val="tx1"/>
                  </a:solidFill>
                  <a:latin typeface="AppleGothic" pitchFamily="2" charset="-127"/>
                  <a:ea typeface="AppleGothic" pitchFamily="2" charset="-127"/>
                </a:endParaRPr>
              </a:p>
              <a:p>
                <a:pPr marL="0" indent="0">
                  <a:lnSpc>
                    <a:spcPct val="125000"/>
                  </a:lnSpc>
                  <a:buNone/>
                </a:pPr>
                <a:r>
                  <a:rPr lang="en-US" altLang="ko-KR" sz="2400" dirty="0">
                    <a:solidFill>
                      <a:schemeClr val="tx1"/>
                    </a:solidFill>
                    <a:latin typeface="AppleGothic" pitchFamily="2" charset="-127"/>
                    <a:ea typeface="AppleGothic" pitchFamily="2" charset="-127"/>
                  </a:rPr>
                  <a:t>Max recoil energy </a:t>
                </a:r>
                <a14:m>
                  <m:oMath xmlns:m="http://schemas.openxmlformats.org/officeDocument/2006/math"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ppleGothic" pitchFamily="2" charset="-127"/>
                      </a:rPr>
                      <m:t>≅</m:t>
                    </m:r>
                  </m:oMath>
                </a14:m>
                <a:r>
                  <a:rPr lang="en-US" altLang="ko-KR" sz="2400" dirty="0">
                    <a:solidFill>
                      <a:schemeClr val="tx1"/>
                    </a:solidFill>
                    <a:latin typeface="AppleGothic" pitchFamily="2" charset="-127"/>
                    <a:ea typeface="AppleGothic" pitchFamily="2" charset="-127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ppleGothic" pitchFamily="2" charset="-127"/>
                      </a:rPr>
                      <m:t>2</m:t>
                    </m:r>
                    <m:sSubSup>
                      <m:sSubSupPr>
                        <m:ctrlPr>
                          <a:rPr lang="en-US" altLang="ko-KR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ppleGothic" pitchFamily="2" charset="-127"/>
                          </a:rPr>
                        </m:ctrlPr>
                      </m:sSubSupPr>
                      <m:e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ppleGothic" pitchFamily="2" charset="-127"/>
                          </a:rPr>
                          <m:t>𝐸</m:t>
                        </m:r>
                      </m:e>
                      <m:sub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ppleGothic" pitchFamily="2" charset="-127"/>
                          </a:rPr>
                          <m:t>𝜈</m:t>
                        </m:r>
                      </m:sub>
                      <m:sup>
                        <m:r>
                          <a:rPr lang="en-US" altLang="ko-K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AppleGothic" pitchFamily="2" charset="-127"/>
                          </a:rPr>
                          <m:t>2</m:t>
                        </m:r>
                      </m:sup>
                    </m:sSubSup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ppleGothic" pitchFamily="2" charset="-127"/>
                      </a:rPr>
                      <m:t>/</m:t>
                    </m:r>
                    <m:r>
                      <a:rPr lang="en-US" altLang="ko-K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AppleGothic" pitchFamily="2" charset="-127"/>
                      </a:rPr>
                      <m:t>𝑀</m:t>
                    </m:r>
                  </m:oMath>
                </a14:m>
                <a:endParaRPr lang="en-US" altLang="ko-KR" sz="2400" dirty="0">
                  <a:solidFill>
                    <a:schemeClr val="tx1"/>
                  </a:solidFill>
                  <a:latin typeface="AppleGothic" pitchFamily="2" charset="-127"/>
                  <a:ea typeface="AppleGothic" pitchFamily="2" charset="-127"/>
                </a:endParaRPr>
              </a:p>
            </p:txBody>
          </p:sp>
        </mc:Choice>
        <mc:Fallback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5CB67340-11FE-3886-87A4-6F3788B2533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1999" y="999793"/>
                <a:ext cx="10896600" cy="5192399"/>
              </a:xfrm>
              <a:blipFill>
                <a:blip r:embed="rId3"/>
                <a:stretch>
                  <a:fillRect l="-932"/>
                </a:stretch>
              </a:blipFill>
            </p:spPr>
            <p:txBody>
              <a:bodyPr/>
              <a:lstStyle/>
              <a:p>
                <a:r>
                  <a:rPr lang="ko-Kore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2D1D508-0C6C-6AD0-E074-697F07914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9108DA2-EB9A-4693-0628-FE7B43E8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676224-2832-58F8-AE67-6D643E68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13</a:t>
            </a:fld>
            <a:endParaRPr lang="ko-KR" altLang="en-US"/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8ADAE709-43B2-3F9B-2000-CD994BF328E8}"/>
              </a:ext>
            </a:extLst>
          </p:cNvPr>
          <p:cNvGrpSpPr/>
          <p:nvPr/>
        </p:nvGrpSpPr>
        <p:grpSpPr>
          <a:xfrm>
            <a:off x="363546" y="2179529"/>
            <a:ext cx="6696609" cy="4176821"/>
            <a:chOff x="363546" y="2179529"/>
            <a:chExt cx="6696609" cy="4176821"/>
          </a:xfrm>
        </p:grpSpPr>
        <p:graphicFrame>
          <p:nvGraphicFramePr>
            <p:cNvPr id="7" name="차트 6">
              <a:extLst>
                <a:ext uri="{FF2B5EF4-FFF2-40B4-BE49-F238E27FC236}">
                  <a16:creationId xmlns:a16="http://schemas.microsoft.com/office/drawing/2014/main" id="{31A67D02-A806-8137-D1EB-5E2F814917DB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235689038"/>
                </p:ext>
              </p:extLst>
            </p:nvPr>
          </p:nvGraphicFramePr>
          <p:xfrm>
            <a:off x="363546" y="2179529"/>
            <a:ext cx="6696609" cy="417682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A578B8F-BDB8-67CE-E3C9-C3DC6CB7FDB4}"/>
                </a:ext>
              </a:extLst>
            </p:cNvPr>
            <p:cNvSpPr txBox="1"/>
            <p:nvPr/>
          </p:nvSpPr>
          <p:spPr>
            <a:xfrm>
              <a:off x="3294351" y="4687245"/>
              <a:ext cx="3181611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800" dirty="0">
                  <a:latin typeface="AppleGothic" pitchFamily="2" charset="-127"/>
                  <a:ea typeface="AppleGothic" pitchFamily="2" charset="-127"/>
                </a:rPr>
                <a:t>For 10 MeV neutrino: </a:t>
              </a:r>
            </a:p>
            <a:p>
              <a:r>
                <a:rPr lang="en-US" altLang="ko-KR" sz="1800" dirty="0">
                  <a:latin typeface="AppleGothic" pitchFamily="2" charset="-127"/>
                  <a:ea typeface="AppleGothic" pitchFamily="2" charset="-127"/>
                </a:rPr>
                <a:t>Max recoil energy = </a:t>
              </a:r>
              <a:r>
                <a:rPr lang="en-US" altLang="ko-KR" sz="1800" dirty="0">
                  <a:solidFill>
                    <a:schemeClr val="tx1"/>
                  </a:solidFill>
                  <a:latin typeface="AppleGothic" pitchFamily="2" charset="-127"/>
                  <a:ea typeface="AppleGothic" pitchFamily="2" charset="-127"/>
                </a:rPr>
                <a:t>5.4keV</a:t>
              </a:r>
              <a:endParaRPr kumimoji="1" lang="ko-Kore-KR" altLang="en-US" dirty="0"/>
            </a:p>
          </p:txBody>
        </p:sp>
        <p:cxnSp>
          <p:nvCxnSpPr>
            <p:cNvPr id="10" name="직선 화살표 연결선 9">
              <a:extLst>
                <a:ext uri="{FF2B5EF4-FFF2-40B4-BE49-F238E27FC236}">
                  <a16:creationId xmlns:a16="http://schemas.microsoft.com/office/drawing/2014/main" id="{7050ED02-A018-D509-2F64-67A92912ACB4}"/>
                </a:ext>
              </a:extLst>
            </p:cNvPr>
            <p:cNvCxnSpPr/>
            <p:nvPr/>
          </p:nvCxnSpPr>
          <p:spPr>
            <a:xfrm flipH="1">
              <a:off x="1890392" y="5010411"/>
              <a:ext cx="1253647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그림 11">
            <a:extLst>
              <a:ext uri="{FF2B5EF4-FFF2-40B4-BE49-F238E27FC236}">
                <a16:creationId xmlns:a16="http://schemas.microsoft.com/office/drawing/2014/main" id="{4CB3FFF7-10F9-0828-4A9B-82BB19BA4D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8755" y="2547089"/>
            <a:ext cx="4445000" cy="344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0884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D41558-3D3C-262A-92DF-D481FFD4C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43" y="136525"/>
            <a:ext cx="12014592" cy="848039"/>
          </a:xfrm>
          <a:ln w="38100">
            <a:noFill/>
          </a:ln>
        </p:spPr>
        <p:txBody>
          <a:bodyPr>
            <a:normAutofit/>
          </a:bodyPr>
          <a:lstStyle/>
          <a:p>
            <a:r>
              <a:rPr lang="en-US" altLang="ko-KR" sz="3200" b="1" dirty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How did CENNS-10 Measure </a:t>
            </a:r>
            <a:r>
              <a:rPr lang="en-US" altLang="ko-KR" sz="3200" b="1" dirty="0" err="1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CEvNS</a:t>
            </a:r>
            <a:r>
              <a:rPr lang="en-US" altLang="ko-KR" sz="3200" b="1" dirty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2D1D508-0C6C-6AD0-E074-697F07914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9108DA2-EB9A-4693-0628-FE7B43E8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676224-2832-58F8-AE67-6D643E68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14</a:t>
            </a:fld>
            <a:endParaRPr lang="ko-KR" altLang="en-US"/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CA802AE7-E497-5340-1FEE-CB9F08A6C1AD}"/>
              </a:ext>
            </a:extLst>
          </p:cNvPr>
          <p:cNvGrpSpPr/>
          <p:nvPr/>
        </p:nvGrpSpPr>
        <p:grpSpPr>
          <a:xfrm>
            <a:off x="1212273" y="1485531"/>
            <a:ext cx="9307945" cy="1246909"/>
            <a:chOff x="1406236" y="2341094"/>
            <a:chExt cx="9307945" cy="1246909"/>
          </a:xfrm>
        </p:grpSpPr>
        <p:sp>
          <p:nvSpPr>
            <p:cNvPr id="8" name="사각형: 둥근 모서리 6">
              <a:extLst>
                <a:ext uri="{FF2B5EF4-FFF2-40B4-BE49-F238E27FC236}">
                  <a16:creationId xmlns:a16="http://schemas.microsoft.com/office/drawing/2014/main" id="{C6F33498-9902-BB3A-2AF5-8E6F9C485427}"/>
                </a:ext>
              </a:extLst>
            </p:cNvPr>
            <p:cNvSpPr/>
            <p:nvPr/>
          </p:nvSpPr>
          <p:spPr>
            <a:xfrm>
              <a:off x="1406236" y="2341094"/>
              <a:ext cx="2632364" cy="1246909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>
                  <a:latin typeface="AppleGothic" pitchFamily="2" charset="-127"/>
                  <a:ea typeface="AppleGothic" pitchFamily="2" charset="-127"/>
                </a:rPr>
                <a:t>Spallation Neutron Source </a:t>
              </a:r>
            </a:p>
            <a:p>
              <a:pPr algn="ctr"/>
              <a:r>
                <a:rPr lang="en-US" altLang="ko-KR" dirty="0">
                  <a:latin typeface="AppleGothic" pitchFamily="2" charset="-127"/>
                  <a:ea typeface="AppleGothic" pitchFamily="2" charset="-127"/>
                </a:rPr>
                <a:t>(SNS)</a:t>
              </a:r>
              <a:endParaRPr lang="ko-KR" altLang="en-US" dirty="0">
                <a:latin typeface="AppleGothic" pitchFamily="2" charset="-127"/>
                <a:ea typeface="AppleGothic" pitchFamily="2" charset="-127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AE85945-B25E-C83C-6601-13E207EAE8FB}"/>
                </a:ext>
              </a:extLst>
            </p:cNvPr>
            <p:cNvSpPr txBox="1"/>
            <p:nvPr/>
          </p:nvSpPr>
          <p:spPr>
            <a:xfrm>
              <a:off x="4294908" y="2546965"/>
              <a:ext cx="6419273" cy="8540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dirty="0">
                  <a:latin typeface="AppleGothic" pitchFamily="2" charset="-127"/>
                  <a:ea typeface="AppleGothic" pitchFamily="2" charset="-127"/>
                  <a:sym typeface="Wingdings" panose="05000000000000000000" pitchFamily="2" charset="2"/>
                </a:rPr>
                <a:t>High background rejection factor</a:t>
              </a:r>
              <a:endParaRPr lang="en-US" altLang="ko-KR" dirty="0">
                <a:latin typeface="AppleGothic" pitchFamily="2" charset="-127"/>
                <a:ea typeface="AppleGothic" pitchFamily="2" charset="-127"/>
              </a:endParaRPr>
            </a:p>
            <a:p>
              <a:pPr marL="285750" indent="-285750">
                <a:lnSpc>
                  <a:spcPct val="200000"/>
                </a:lnSpc>
                <a:buFont typeface="Arial" panose="020B0604020202020204" pitchFamily="34" charset="0"/>
                <a:buChar char="•"/>
              </a:pPr>
              <a:r>
                <a:rPr lang="en-US" altLang="ko-KR" dirty="0">
                  <a:latin typeface="AppleGothic" pitchFamily="2" charset="-127"/>
                  <a:ea typeface="AppleGothic" pitchFamily="2" charset="-127"/>
                </a:rPr>
                <a:t>well-known neutrino energy &amp; timing spectra</a:t>
              </a:r>
              <a:endParaRPr lang="ko-KR" altLang="en-US" dirty="0">
                <a:latin typeface="AppleGothic" pitchFamily="2" charset="-127"/>
                <a:ea typeface="AppleGothic" pitchFamily="2" charset="-127"/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5125D20C-EDCB-5D10-5B1B-0FBFE91B594E}"/>
              </a:ext>
            </a:extLst>
          </p:cNvPr>
          <p:cNvGrpSpPr/>
          <p:nvPr/>
        </p:nvGrpSpPr>
        <p:grpSpPr>
          <a:xfrm>
            <a:off x="1212273" y="3178882"/>
            <a:ext cx="9307945" cy="1246909"/>
            <a:chOff x="1406236" y="2341094"/>
            <a:chExt cx="9307945" cy="1246909"/>
          </a:xfrm>
        </p:grpSpPr>
        <p:sp>
          <p:nvSpPr>
            <p:cNvPr id="15" name="사각형: 둥근 모서리 6">
              <a:extLst>
                <a:ext uri="{FF2B5EF4-FFF2-40B4-BE49-F238E27FC236}">
                  <a16:creationId xmlns:a16="http://schemas.microsoft.com/office/drawing/2014/main" id="{09A153D3-4E83-9177-2E00-5563691EEF06}"/>
                </a:ext>
              </a:extLst>
            </p:cNvPr>
            <p:cNvSpPr/>
            <p:nvPr/>
          </p:nvSpPr>
          <p:spPr>
            <a:xfrm>
              <a:off x="1406236" y="2341094"/>
              <a:ext cx="2632364" cy="1246909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>
                  <a:latin typeface="AppleGothic" pitchFamily="2" charset="-127"/>
                  <a:ea typeface="AppleGothic" pitchFamily="2" charset="-127"/>
                </a:rPr>
                <a:t>Liquid Argon</a:t>
              </a:r>
              <a:endParaRPr lang="ko-KR" altLang="en-US" dirty="0">
                <a:latin typeface="AppleGothic" pitchFamily="2" charset="-127"/>
                <a:ea typeface="AppleGothic" pitchFamily="2" charset="-127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89728DF-DB26-7524-6C94-2B075F870445}"/>
                </a:ext>
              </a:extLst>
            </p:cNvPr>
            <p:cNvSpPr txBox="1"/>
            <p:nvPr/>
          </p:nvSpPr>
          <p:spPr>
            <a:xfrm>
              <a:off x="4294908" y="2546965"/>
              <a:ext cx="6419273" cy="8540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dirty="0">
                  <a:latin typeface="AppleGothic" pitchFamily="2" charset="-127"/>
                  <a:ea typeface="AppleGothic" pitchFamily="2" charset="-127"/>
                </a:rPr>
                <a:t>high </a:t>
              </a:r>
              <a:r>
                <a:rPr lang="en-US" altLang="ko-KR" sz="1800" dirty="0">
                  <a:latin typeface="AppleGothic" pitchFamily="2" charset="-127"/>
                  <a:ea typeface="AppleGothic" pitchFamily="2" charset="-127"/>
                </a:rPr>
                <a:t>scintillation yield</a:t>
              </a:r>
              <a:endParaRPr lang="en-US" altLang="ko-KR" dirty="0">
                <a:latin typeface="AppleGothic" pitchFamily="2" charset="-127"/>
                <a:ea typeface="AppleGothic" pitchFamily="2" charset="-127"/>
              </a:endParaRPr>
            </a:p>
            <a:p>
              <a:pPr marL="285750" indent="-285750">
                <a:lnSpc>
                  <a:spcPct val="200000"/>
                </a:lnSpc>
                <a:buFont typeface="Arial" panose="020B0604020202020204" pitchFamily="34" charset="0"/>
                <a:buChar char="•"/>
              </a:pPr>
              <a:r>
                <a:rPr lang="en-US" altLang="ko-KR" dirty="0">
                  <a:latin typeface="AppleGothic" pitchFamily="2" charset="-127"/>
                  <a:ea typeface="AppleGothic" pitchFamily="2" charset="-127"/>
                </a:rPr>
                <a:t>easily distinguish electron recoil by PSD</a:t>
              </a:r>
              <a:endParaRPr lang="ko-KR" altLang="en-US" dirty="0">
                <a:latin typeface="AppleGothic" pitchFamily="2" charset="-127"/>
                <a:ea typeface="AppleGothic" pitchFamily="2" charset="-127"/>
              </a:endParaRPr>
            </a:p>
          </p:txBody>
        </p:sp>
      </p:grpSp>
      <p:sp>
        <p:nvSpPr>
          <p:cNvPr id="3" name="제목 1">
            <a:extLst>
              <a:ext uri="{FF2B5EF4-FFF2-40B4-BE49-F238E27FC236}">
                <a16:creationId xmlns:a16="http://schemas.microsoft.com/office/drawing/2014/main" id="{2FF5C7B5-DFAA-C428-5CB1-34D88131BEE3}"/>
              </a:ext>
            </a:extLst>
          </p:cNvPr>
          <p:cNvSpPr txBox="1">
            <a:spLocks/>
          </p:cNvSpPr>
          <p:nvPr/>
        </p:nvSpPr>
        <p:spPr>
          <a:xfrm>
            <a:off x="1" y="4797077"/>
            <a:ext cx="12191999" cy="12469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3200" b="1" dirty="0">
                <a:latin typeface="AppleGothic" pitchFamily="2" charset="-127"/>
                <a:ea typeface="AppleGothic" pitchFamily="2" charset="-127"/>
                <a:cs typeface="Calibri" panose="020F0502020204030204" pitchFamily="34" charset="0"/>
              </a:rPr>
              <a:t>Low threshold &amp; Low background</a:t>
            </a:r>
            <a:endParaRPr lang="ko-KR" altLang="en-US" sz="3200" b="1" dirty="0">
              <a:latin typeface="AppleGothic" pitchFamily="2" charset="-127"/>
              <a:ea typeface="AppleGothic" pitchFamily="2" charset="-127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694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D41558-3D3C-262A-92DF-D481FFD4C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43" y="136525"/>
            <a:ext cx="12014592" cy="848039"/>
          </a:xfrm>
          <a:ln w="38100">
            <a:noFill/>
          </a:ln>
        </p:spPr>
        <p:txBody>
          <a:bodyPr>
            <a:normAutofit/>
          </a:bodyPr>
          <a:lstStyle/>
          <a:p>
            <a:r>
              <a:rPr lang="en-US" altLang="ko-KR" sz="3200" b="1" dirty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Spallation Neutron Source (SNS)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CB67340-11FE-3886-87A4-6F3788B25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999" y="999793"/>
            <a:ext cx="10896600" cy="5192399"/>
          </a:xfrm>
        </p:spPr>
        <p:txBody>
          <a:bodyPr>
            <a:normAutofit/>
          </a:bodyPr>
          <a:lstStyle/>
          <a:p>
            <a:pPr>
              <a:lnSpc>
                <a:spcPct val="125000"/>
              </a:lnSpc>
            </a:pPr>
            <a:r>
              <a:rPr lang="en-US" altLang="ko-KR" sz="1800" dirty="0">
                <a:latin typeface="AppleGothic" pitchFamily="2" charset="-127"/>
                <a:ea typeface="AppleGothic" pitchFamily="2" charset="-127"/>
              </a:rPr>
              <a:t>Neutron Source in Oak Ridge National Laboratory (ORNL)</a:t>
            </a:r>
          </a:p>
          <a:p>
            <a:pPr>
              <a:lnSpc>
                <a:spcPct val="125000"/>
              </a:lnSpc>
            </a:pPr>
            <a:r>
              <a:rPr lang="en-US" altLang="ko-KR" sz="1800" dirty="0">
                <a:latin typeface="AppleGothic" pitchFamily="2" charset="-127"/>
                <a:ea typeface="AppleGothic" pitchFamily="2" charset="-127"/>
              </a:rPr>
              <a:t>Produce neutron by p-Hg collision (spallation)</a:t>
            </a:r>
          </a:p>
          <a:p>
            <a:pPr>
              <a:lnSpc>
                <a:spcPct val="125000"/>
              </a:lnSpc>
            </a:pPr>
            <a:r>
              <a:rPr lang="en-US" altLang="ko-KR" sz="1800" dirty="0">
                <a:latin typeface="AppleGothic" pitchFamily="2" charset="-127"/>
                <a:ea typeface="AppleGothic" pitchFamily="2" charset="-127"/>
              </a:rPr>
              <a:t>Neutrino is by-product from stopped</a:t>
            </a:r>
            <a:r>
              <a:rPr lang="ko-KR" altLang="en-US" sz="1800" dirty="0">
                <a:latin typeface="AppleGothic" pitchFamily="2" charset="-127"/>
                <a:ea typeface="AppleGothic" pitchFamily="2" charset="-127"/>
              </a:rPr>
              <a:t> </a:t>
            </a:r>
            <a:r>
              <a:rPr lang="en-US" altLang="ko-KR" sz="1800" dirty="0">
                <a:latin typeface="AppleGothic" pitchFamily="2" charset="-127"/>
                <a:ea typeface="AppleGothic" pitchFamily="2" charset="-127"/>
              </a:rPr>
              <a:t>pion decay</a:t>
            </a:r>
          </a:p>
          <a:p>
            <a:pPr>
              <a:lnSpc>
                <a:spcPct val="125000"/>
              </a:lnSpc>
            </a:pPr>
            <a:endParaRPr lang="en-US" altLang="ko-KR" sz="1800" dirty="0">
              <a:latin typeface="AppleGothic" pitchFamily="2" charset="-127"/>
              <a:ea typeface="AppleGothic" pitchFamily="2" charset="-127"/>
            </a:endParaRP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2D1D508-0C6C-6AD0-E074-697F07914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9108DA2-EB9A-4693-0628-FE7B43E8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676224-2832-58F8-AE67-6D643E68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15</a:t>
            </a:fld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2CF9506C-E161-7156-383E-F299055BA3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493" y="2890922"/>
            <a:ext cx="4812256" cy="33616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4320C55-3493-6DE7-151F-640D6B3E9BB6}"/>
              </a:ext>
            </a:extLst>
          </p:cNvPr>
          <p:cNvSpPr txBox="1"/>
          <p:nvPr/>
        </p:nvSpPr>
        <p:spPr>
          <a:xfrm>
            <a:off x="1377862" y="5770197"/>
            <a:ext cx="13277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ore-KR" sz="1400" dirty="0">
                <a:latin typeface="AppleGothic" pitchFamily="2" charset="-127"/>
                <a:ea typeface="AppleGothic" pitchFamily="2" charset="-127"/>
              </a:rPr>
              <a:t>(2020 data)</a:t>
            </a:r>
            <a:endParaRPr kumimoji="1" lang="ko-Kore-KR" altLang="en-US" sz="1400" dirty="0">
              <a:latin typeface="AppleGothic" pitchFamily="2" charset="-127"/>
              <a:ea typeface="AppleGothic" pitchFamily="2" charset="-127"/>
            </a:endParaRPr>
          </a:p>
        </p:txBody>
      </p:sp>
      <p:pic>
        <p:nvPicPr>
          <p:cNvPr id="1026" name="Picture 2" descr="Spallation Neutron Source">
            <a:extLst>
              <a:ext uri="{FF2B5EF4-FFF2-40B4-BE49-F238E27FC236}">
                <a16:creationId xmlns:a16="http://schemas.microsoft.com/office/drawing/2014/main" id="{163984D7-8283-D9CC-B125-FC3D645AE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8579" y="3015488"/>
            <a:ext cx="6822526" cy="2842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7485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D41558-3D3C-262A-92DF-D481FFD4C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43" y="136525"/>
            <a:ext cx="12014592" cy="848039"/>
          </a:xfrm>
          <a:ln w="38100">
            <a:noFill/>
          </a:ln>
        </p:spPr>
        <p:txBody>
          <a:bodyPr>
            <a:normAutofit/>
          </a:bodyPr>
          <a:lstStyle/>
          <a:p>
            <a:r>
              <a:rPr lang="en-US" altLang="ko-KR" sz="3200" b="1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Spallation Neutron Source (SNS)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5CB67340-11FE-3886-87A4-6F3788B2533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61999" y="999793"/>
                <a:ext cx="10896600" cy="5192399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25000"/>
                  </a:lnSpc>
                </a:pPr>
                <a:r>
                  <a:rPr lang="en-US" altLang="ko-KR" sz="1800" dirty="0">
                    <a:latin typeface="AppleGothic" pitchFamily="2" charset="-127"/>
                    <a:ea typeface="AppleGothic" pitchFamily="2" charset="-127"/>
                  </a:rPr>
                  <a:t>Well known neutrino energy &amp; timing spectrum from </a:t>
                </a:r>
                <a14:m>
                  <m:oMath xmlns:m="http://schemas.openxmlformats.org/officeDocument/2006/math">
                    <m:r>
                      <a:rPr lang="en-US" altLang="ko-KR" sz="1800" b="0" i="1" dirty="0" smtClean="0">
                        <a:latin typeface="Cambria Math" panose="02040503050406030204" pitchFamily="18" charset="0"/>
                        <a:ea typeface="AppleGothic" pitchFamily="2" charset="-127"/>
                      </a:rPr>
                      <m:t>𝜋</m:t>
                    </m:r>
                  </m:oMath>
                </a14:m>
                <a:r>
                  <a:rPr lang="en-US" altLang="ko-KR" sz="1800" dirty="0">
                    <a:latin typeface="AppleGothic" pitchFamily="2" charset="-127"/>
                    <a:ea typeface="AppleGothic" pitchFamily="2" charset="-127"/>
                  </a:rPr>
                  <a:t>-DAR</a:t>
                </a:r>
              </a:p>
              <a:p>
                <a:pPr>
                  <a:lnSpc>
                    <a:spcPct val="125000"/>
                  </a:lnSpc>
                </a:pPr>
                <a:r>
                  <a:rPr lang="en-US" altLang="ko-KR" sz="1800" dirty="0">
                    <a:latin typeface="AppleGothic" pitchFamily="2" charset="-127"/>
                    <a:ea typeface="AppleGothic" pitchFamily="2" charset="-127"/>
                  </a:rPr>
                  <a:t>1GeV 60Hz proton beam with 1.4 MW</a:t>
                </a:r>
              </a:p>
              <a:p>
                <a:pPr>
                  <a:lnSpc>
                    <a:spcPct val="125000"/>
                  </a:lnSpc>
                </a:pPr>
                <a:r>
                  <a:rPr lang="en-US" altLang="ko-KR" sz="1800" dirty="0">
                    <a:latin typeface="AppleGothic" pitchFamily="2" charset="-127"/>
                    <a:ea typeface="AppleGothic" pitchFamily="2" charset="-127"/>
                  </a:rPr>
                  <a:t>~7000 </a:t>
                </a:r>
                <a:r>
                  <a:rPr lang="en-US" altLang="ko-KR" sz="1800" dirty="0" err="1">
                    <a:latin typeface="AppleGothic" pitchFamily="2" charset="-127"/>
                    <a:ea typeface="AppleGothic" pitchFamily="2" charset="-127"/>
                  </a:rPr>
                  <a:t>MWhr</a:t>
                </a:r>
                <a:r>
                  <a:rPr lang="en-US" altLang="ko-KR" sz="1800" dirty="0">
                    <a:latin typeface="AppleGothic" pitchFamily="2" charset="-127"/>
                    <a:ea typeface="AppleGothic" pitchFamily="2" charset="-127"/>
                  </a:rPr>
                  <a:t>/year, ~4.25E22 neutrinos/year</a:t>
                </a:r>
              </a:p>
              <a:p>
                <a:pPr>
                  <a:lnSpc>
                    <a:spcPct val="125000"/>
                  </a:lnSpc>
                </a:pPr>
                <a:endParaRPr lang="en-US" altLang="ko-KR" sz="1800" dirty="0">
                  <a:latin typeface="AppleGothic" pitchFamily="2" charset="-127"/>
                  <a:ea typeface="AppleGothic" pitchFamily="2" charset="-127"/>
                </a:endParaRPr>
              </a:p>
            </p:txBody>
          </p:sp>
        </mc:Choice>
        <mc:Fallback xmlns="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5CB67340-11FE-3886-87A4-6F3788B2533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1999" y="999793"/>
                <a:ext cx="10896600" cy="5192399"/>
              </a:xfrm>
              <a:blipFill>
                <a:blip r:embed="rId3"/>
                <a:stretch>
                  <a:fillRect l="-33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2D1D508-0C6C-6AD0-E074-697F07914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9108DA2-EB9A-4693-0628-FE7B43E8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676224-2832-58F8-AE67-6D643E68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16</a:t>
            </a:fld>
            <a:endParaRPr lang="ko-KR" altLang="en-US"/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347EB969-5F3C-5FB0-A9C1-9A59063DEA82}"/>
              </a:ext>
            </a:extLst>
          </p:cNvPr>
          <p:cNvGrpSpPr/>
          <p:nvPr/>
        </p:nvGrpSpPr>
        <p:grpSpPr>
          <a:xfrm>
            <a:off x="1327799" y="2952192"/>
            <a:ext cx="9536401" cy="3240000"/>
            <a:chOff x="1283208" y="2952192"/>
            <a:chExt cx="9536401" cy="3240000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8E1350AC-BFD1-DE5B-0E80-0DAFDC6CE7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83208" y="2952192"/>
              <a:ext cx="4707919" cy="3240000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AFB987F9-E86E-3C95-9D89-134C61FDFB6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91127" y="2952192"/>
              <a:ext cx="4828482" cy="324000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9EFF415-A59F-48DD-D862-0621FC555360}"/>
                  </a:ext>
                </a:extLst>
              </p:cNvPr>
              <p:cNvSpPr txBox="1"/>
              <p:nvPr/>
            </p:nvSpPr>
            <p:spPr>
              <a:xfrm>
                <a:off x="6687126" y="3692905"/>
                <a:ext cx="150552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altLang="ko-KR" dirty="0"/>
                  <a:t>-DAR</a:t>
                </a:r>
                <a:endParaRPr lang="ko-KR" alt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9EFF415-A59F-48DD-D862-0621FC5553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7126" y="3692905"/>
                <a:ext cx="1505527" cy="369332"/>
              </a:xfrm>
              <a:prstGeom prst="rect">
                <a:avLst/>
              </a:prstGeom>
              <a:blipFill>
                <a:blip r:embed="rId6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B22EC01-B8BA-034D-8D15-4D112D8400A7}"/>
                  </a:ext>
                </a:extLst>
              </p:cNvPr>
              <p:cNvSpPr txBox="1"/>
              <p:nvPr/>
            </p:nvSpPr>
            <p:spPr>
              <a:xfrm>
                <a:off x="7400636" y="5038436"/>
                <a:ext cx="150552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altLang="ko-KR" dirty="0"/>
                  <a:t>-DAR</a:t>
                </a:r>
                <a:endParaRPr lang="ko-KR" altLang="en-US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B22EC01-B8BA-034D-8D15-4D112D8400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0636" y="5038436"/>
                <a:ext cx="1505527" cy="369332"/>
              </a:xfrm>
              <a:prstGeom prst="rect">
                <a:avLst/>
              </a:prstGeom>
              <a:blipFill>
                <a:blip r:embed="rId7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19DF64C-D200-9EC3-9ECD-EF7B44711A1B}"/>
                  </a:ext>
                </a:extLst>
              </p:cNvPr>
              <p:cNvSpPr txBox="1"/>
              <p:nvPr/>
            </p:nvSpPr>
            <p:spPr>
              <a:xfrm>
                <a:off x="1703855" y="2685447"/>
                <a:ext cx="150552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altLang="ko-KR" dirty="0"/>
                  <a:t>-DAR</a:t>
                </a:r>
                <a:endParaRPr lang="ko-KR" altLang="en-US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19DF64C-D200-9EC3-9ECD-EF7B44711A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855" y="2685447"/>
                <a:ext cx="1505527" cy="369332"/>
              </a:xfrm>
              <a:prstGeom prst="rect">
                <a:avLst/>
              </a:prstGeom>
              <a:blipFill>
                <a:blip r:embed="rId8"/>
                <a:stretch>
                  <a:fillRect t="-6667" b="-26667"/>
                </a:stretch>
              </a:blipFill>
            </p:spPr>
            <p:txBody>
              <a:bodyPr/>
              <a:lstStyle/>
              <a:p>
                <a:r>
                  <a:rPr lang="ko-Kore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5716701-48EE-B3BA-C63C-77F8BEB37D5F}"/>
                  </a:ext>
                </a:extLst>
              </p:cNvPr>
              <p:cNvSpPr txBox="1"/>
              <p:nvPr/>
            </p:nvSpPr>
            <p:spPr>
              <a:xfrm>
                <a:off x="2456618" y="3595992"/>
                <a:ext cx="150552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altLang="ko-KR" dirty="0"/>
                  <a:t>-DAR</a:t>
                </a:r>
                <a:endParaRPr lang="ko-KR" altLang="en-US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5716701-48EE-B3BA-C63C-77F8BEB37D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6618" y="3595992"/>
                <a:ext cx="1505527" cy="369332"/>
              </a:xfrm>
              <a:prstGeom prst="rect">
                <a:avLst/>
              </a:prstGeom>
              <a:blipFill>
                <a:blip r:embed="rId9"/>
                <a:stretch>
                  <a:fillRect t="-10345" b="-31034"/>
                </a:stretch>
              </a:blipFill>
            </p:spPr>
            <p:txBody>
              <a:bodyPr/>
              <a:lstStyle/>
              <a:p>
                <a:r>
                  <a:rPr lang="ko-Kore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그림 10">
            <a:extLst>
              <a:ext uri="{FF2B5EF4-FFF2-40B4-BE49-F238E27FC236}">
                <a16:creationId xmlns:a16="http://schemas.microsoft.com/office/drawing/2014/main" id="{6A4797FE-5948-234A-FCA4-564684AFA38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43708" y="866740"/>
            <a:ext cx="4554552" cy="2054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4365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2D1D508-0C6C-6AD0-E074-697F07914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2022-12-30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9108DA2-EB9A-4693-0628-FE7B43E8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Neutrino Production Process at SNS - Haemin Jeong @SNU Lab Seminar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676224-2832-58F8-AE67-6D643E68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17</a:t>
            </a:fld>
            <a:endParaRPr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D9AB6827-C830-1922-A076-A44B19C9BE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190" y="1122350"/>
            <a:ext cx="6158419" cy="4907718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271DEE4C-52F1-4BC9-B5F0-323E8306FF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7038" y="1873600"/>
            <a:ext cx="4922772" cy="1059479"/>
          </a:xfrm>
          <a:prstGeom prst="rect">
            <a:avLst/>
          </a:prstGeom>
        </p:spPr>
      </p:pic>
      <p:sp>
        <p:nvSpPr>
          <p:cNvPr id="3" name="제목 1">
            <a:extLst>
              <a:ext uri="{FF2B5EF4-FFF2-40B4-BE49-F238E27FC236}">
                <a16:creationId xmlns:a16="http://schemas.microsoft.com/office/drawing/2014/main" id="{ADDF4EDD-06CE-BB72-DAD3-0EB5A6280577}"/>
              </a:ext>
            </a:extLst>
          </p:cNvPr>
          <p:cNvSpPr txBox="1">
            <a:spLocks/>
          </p:cNvSpPr>
          <p:nvPr/>
        </p:nvSpPr>
        <p:spPr>
          <a:xfrm>
            <a:off x="272143" y="136525"/>
            <a:ext cx="12014592" cy="848039"/>
          </a:xfrm>
          <a:prstGeom prst="rect">
            <a:avLst/>
          </a:prstGeom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3200" b="1" dirty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neutrino flux simulation at SNS using Geant4</a:t>
            </a:r>
          </a:p>
        </p:txBody>
      </p:sp>
    </p:spTree>
    <p:extLst>
      <p:ext uri="{BB962C8B-B14F-4D97-AF65-F5344CB8AC3E}">
        <p14:creationId xmlns:p14="http://schemas.microsoft.com/office/powerpoint/2010/main" val="12724279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D41558-3D3C-262A-92DF-D481FFD4C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43" y="136525"/>
            <a:ext cx="12014592" cy="848039"/>
          </a:xfrm>
          <a:ln w="38100">
            <a:noFill/>
          </a:ln>
        </p:spPr>
        <p:txBody>
          <a:bodyPr>
            <a:normAutofit/>
          </a:bodyPr>
          <a:lstStyle/>
          <a:p>
            <a:r>
              <a:rPr lang="en-US" altLang="ko-KR" sz="3200" b="1" dirty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Liquid Argon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CB67340-11FE-3886-87A4-6F3788B25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999" y="999793"/>
            <a:ext cx="10896600" cy="5192399"/>
          </a:xfrm>
        </p:spPr>
        <p:txBody>
          <a:bodyPr>
            <a:normAutofit/>
          </a:bodyPr>
          <a:lstStyle/>
          <a:p>
            <a:pPr>
              <a:lnSpc>
                <a:spcPct val="125000"/>
              </a:lnSpc>
            </a:pPr>
            <a:r>
              <a:rPr lang="en-US" altLang="ko-KR" sz="1800" dirty="0">
                <a:latin typeface="AppleGothic" pitchFamily="2" charset="-127"/>
                <a:ea typeface="AppleGothic" pitchFamily="2" charset="-127"/>
              </a:rPr>
              <a:t>very high scintillation yield (~40 photons/</a:t>
            </a:r>
            <a:r>
              <a:rPr lang="en-US" altLang="ko-KR" sz="1800" dirty="0" err="1">
                <a:latin typeface="AppleGothic" pitchFamily="2" charset="-127"/>
                <a:ea typeface="AppleGothic" pitchFamily="2" charset="-127"/>
              </a:rPr>
              <a:t>keVee</a:t>
            </a:r>
            <a:r>
              <a:rPr lang="en-US" altLang="ko-KR" sz="1800" dirty="0">
                <a:latin typeface="AppleGothic" pitchFamily="2" charset="-127"/>
                <a:ea typeface="AppleGothic" pitchFamily="2" charset="-127"/>
              </a:rPr>
              <a:t>)</a:t>
            </a:r>
          </a:p>
          <a:p>
            <a:pPr>
              <a:lnSpc>
                <a:spcPct val="125000"/>
              </a:lnSpc>
            </a:pPr>
            <a:r>
              <a:rPr lang="en-US" altLang="ko-KR" sz="1800" dirty="0">
                <a:latin typeface="AppleGothic" pitchFamily="2" charset="-127"/>
                <a:ea typeface="AppleGothic" pitchFamily="2" charset="-127"/>
              </a:rPr>
              <a:t>two excited states allow to distinguish nuclear recoil (NR) from electron recoil (ER)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2D1D508-0C6C-6AD0-E074-697F07914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9108DA2-EB9A-4693-0628-FE7B43E8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676224-2832-58F8-AE67-6D643E68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18</a:t>
            </a:fld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6775B88-3F9B-D6C8-3A67-425688A544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495" y="2411436"/>
            <a:ext cx="4791064" cy="324000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8B34AFAA-0DFA-BD47-B64B-FD6936593C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1785" y="2230282"/>
            <a:ext cx="3938375" cy="3240000"/>
          </a:xfrm>
          <a:prstGeom prst="rect">
            <a:avLst/>
          </a:prstGeom>
        </p:spPr>
      </p:pic>
      <p:cxnSp>
        <p:nvCxnSpPr>
          <p:cNvPr id="9" name="직선 화살표 연결선 8">
            <a:extLst>
              <a:ext uri="{FF2B5EF4-FFF2-40B4-BE49-F238E27FC236}">
                <a16:creationId xmlns:a16="http://schemas.microsoft.com/office/drawing/2014/main" id="{A16BB49B-5B0E-203C-05C8-BF13A871ED41}"/>
              </a:ext>
            </a:extLst>
          </p:cNvPr>
          <p:cNvCxnSpPr>
            <a:cxnSpLocks/>
          </p:cNvCxnSpPr>
          <p:nvPr/>
        </p:nvCxnSpPr>
        <p:spPr>
          <a:xfrm>
            <a:off x="5529532" y="3666488"/>
            <a:ext cx="1595887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19F284C-3B6D-65EA-5B37-78F6ABC0E2BF}"/>
              </a:ext>
            </a:extLst>
          </p:cNvPr>
          <p:cNvSpPr txBox="1"/>
          <p:nvPr/>
        </p:nvSpPr>
        <p:spPr>
          <a:xfrm>
            <a:off x="5306559" y="2982559"/>
            <a:ext cx="2005226" cy="630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altLang="ko-KR">
                <a:latin typeface="AppleGothic" pitchFamily="2" charset="-127"/>
                <a:ea typeface="AppleGothic" pitchFamily="2" charset="-127"/>
              </a:rPr>
              <a:t>Use</a:t>
            </a:r>
            <a:r>
              <a:rPr lang="ko-KR" altLang="en-US">
                <a:latin typeface="AppleGothic" pitchFamily="2" charset="-127"/>
                <a:ea typeface="AppleGothic" pitchFamily="2" charset="-127"/>
              </a:rPr>
              <a:t> </a:t>
            </a:r>
            <a:r>
              <a:rPr lang="en-US" altLang="ko-KR">
                <a:latin typeface="AppleGothic" pitchFamily="2" charset="-127"/>
                <a:ea typeface="AppleGothic" pitchFamily="2" charset="-127"/>
              </a:rPr>
              <a:t>ratio</a:t>
            </a:r>
          </a:p>
          <a:p>
            <a:pPr algn="ctr">
              <a:lnSpc>
                <a:spcPct val="125000"/>
              </a:lnSpc>
            </a:pPr>
            <a:r>
              <a:rPr lang="en-US" altLang="ko-KR" sz="1050">
                <a:latin typeface="AppleGothic" pitchFamily="2" charset="-127"/>
                <a:ea typeface="AppleGothic" pitchFamily="2" charset="-127"/>
              </a:rPr>
              <a:t>singlet</a:t>
            </a:r>
            <a:r>
              <a:rPr lang="ko-KR" altLang="en-US" sz="1050">
                <a:latin typeface="AppleGothic" pitchFamily="2" charset="-127"/>
                <a:ea typeface="AppleGothic" pitchFamily="2" charset="-127"/>
              </a:rPr>
              <a:t> </a:t>
            </a:r>
            <a:r>
              <a:rPr lang="en-US" altLang="ko-KR" sz="1050">
                <a:latin typeface="AppleGothic" pitchFamily="2" charset="-127"/>
                <a:ea typeface="AppleGothic" pitchFamily="2" charset="-127"/>
              </a:rPr>
              <a:t>decay</a:t>
            </a:r>
            <a:r>
              <a:rPr lang="ko-KR" altLang="en-US" sz="1050">
                <a:latin typeface="AppleGothic" pitchFamily="2" charset="-127"/>
                <a:ea typeface="AppleGothic" pitchFamily="2" charset="-127"/>
              </a:rPr>
              <a:t> </a:t>
            </a:r>
            <a:r>
              <a:rPr lang="en-US" altLang="ko-KR" sz="1050">
                <a:latin typeface="AppleGothic" pitchFamily="2" charset="-127"/>
                <a:ea typeface="AppleGothic" pitchFamily="2" charset="-127"/>
              </a:rPr>
              <a:t>to</a:t>
            </a:r>
            <a:r>
              <a:rPr lang="ko-KR" altLang="en-US" sz="1050">
                <a:latin typeface="AppleGothic" pitchFamily="2" charset="-127"/>
                <a:ea typeface="AppleGothic" pitchFamily="2" charset="-127"/>
              </a:rPr>
              <a:t> </a:t>
            </a:r>
            <a:r>
              <a:rPr lang="en-US" altLang="ko-KR" sz="1050">
                <a:latin typeface="AppleGothic" pitchFamily="2" charset="-127"/>
                <a:ea typeface="AppleGothic" pitchFamily="2" charset="-127"/>
              </a:rPr>
              <a:t>triplet</a:t>
            </a:r>
            <a:r>
              <a:rPr lang="ko-KR" altLang="en-US" sz="1050">
                <a:latin typeface="AppleGothic" pitchFamily="2" charset="-127"/>
                <a:ea typeface="AppleGothic" pitchFamily="2" charset="-127"/>
              </a:rPr>
              <a:t> </a:t>
            </a:r>
            <a:r>
              <a:rPr lang="en-US" altLang="ko-KR" sz="1050">
                <a:latin typeface="AppleGothic" pitchFamily="2" charset="-127"/>
                <a:ea typeface="AppleGothic" pitchFamily="2" charset="-127"/>
              </a:rPr>
              <a:t>decay</a:t>
            </a:r>
          </a:p>
        </p:txBody>
      </p:sp>
    </p:spTree>
    <p:extLst>
      <p:ext uri="{BB962C8B-B14F-4D97-AF65-F5344CB8AC3E}">
        <p14:creationId xmlns:p14="http://schemas.microsoft.com/office/powerpoint/2010/main" val="39447122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2CB14AB3-35DB-A77D-C3B8-01D0842A8E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1796" y="999793"/>
            <a:ext cx="3550065" cy="5279915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A9D41558-3D3C-262A-92DF-D481FFD4C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43" y="136525"/>
            <a:ext cx="12014592" cy="848039"/>
          </a:xfrm>
          <a:ln w="38100">
            <a:noFill/>
          </a:ln>
        </p:spPr>
        <p:txBody>
          <a:bodyPr>
            <a:normAutofit/>
          </a:bodyPr>
          <a:lstStyle/>
          <a:p>
            <a:r>
              <a:rPr lang="en-US" altLang="ko-KR" sz="3200" b="1" dirty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CENNS-10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5CB67340-11FE-3886-87A4-6F3788B2533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61999" y="999793"/>
                <a:ext cx="10896600" cy="5192399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25000"/>
                  </a:lnSpc>
                </a:pPr>
                <a:r>
                  <a:rPr lang="en-US" altLang="ko-KR" sz="1800" dirty="0">
                    <a:latin typeface="AppleGothic" pitchFamily="2" charset="-127"/>
                    <a:ea typeface="AppleGothic" pitchFamily="2" charset="-127"/>
                  </a:rPr>
                  <a:t>24-kg Liquid Argon detector</a:t>
                </a:r>
                <a:r>
                  <a:rPr lang="ko-KR" altLang="en-US" sz="1800" dirty="0">
                    <a:latin typeface="AppleGothic" pitchFamily="2" charset="-127"/>
                    <a:ea typeface="AppleGothic" pitchFamily="2" charset="-127"/>
                  </a:rPr>
                  <a:t> </a:t>
                </a:r>
                <a:r>
                  <a:rPr lang="en-US" altLang="ko-KR" sz="1800" dirty="0">
                    <a:latin typeface="AppleGothic" pitchFamily="2" charset="-127"/>
                    <a:ea typeface="AppleGothic" pitchFamily="2" charset="-127"/>
                  </a:rPr>
                  <a:t>at Spallation Neutron Source</a:t>
                </a:r>
              </a:p>
              <a:p>
                <a:pPr>
                  <a:lnSpc>
                    <a:spcPct val="125000"/>
                  </a:lnSpc>
                </a:pPr>
                <a:r>
                  <a:rPr lang="en-US" altLang="ko-KR" sz="1800" dirty="0">
                    <a:latin typeface="AppleGothic" pitchFamily="2" charset="-127"/>
                    <a:ea typeface="AppleGothic" pitchFamily="2" charset="-127"/>
                  </a:rPr>
                  <a:t>Low threshold: 20 </a:t>
                </a:r>
                <a:r>
                  <a:rPr lang="en-US" altLang="ko-KR" sz="1800" dirty="0" err="1">
                    <a:latin typeface="AppleGothic" pitchFamily="2" charset="-127"/>
                    <a:ea typeface="AppleGothic" pitchFamily="2" charset="-127"/>
                  </a:rPr>
                  <a:t>keVnr</a:t>
                </a:r>
                <a:r>
                  <a:rPr lang="en-US" altLang="ko-KR" sz="1800" dirty="0">
                    <a:latin typeface="AppleGothic" pitchFamily="2" charset="-127"/>
                    <a:ea typeface="AppleGothic" pitchFamily="2" charset="-127"/>
                  </a:rPr>
                  <a:t> / 4keVee</a:t>
                </a:r>
              </a:p>
              <a:p>
                <a:pPr>
                  <a:lnSpc>
                    <a:spcPct val="125000"/>
                  </a:lnSpc>
                </a:pPr>
                <a:r>
                  <a:rPr lang="en-US" altLang="ko-KR" sz="1800" dirty="0">
                    <a:latin typeface="AppleGothic" pitchFamily="2" charset="-127"/>
                    <a:ea typeface="AppleGothic" pitchFamily="2" charset="-127"/>
                  </a:rPr>
                  <a:t>Measured </a:t>
                </a:r>
                <a:r>
                  <a:rPr lang="en-US" altLang="ko-KR" sz="1800" dirty="0" err="1">
                    <a:latin typeface="AppleGothic" pitchFamily="2" charset="-127"/>
                    <a:ea typeface="AppleGothic" pitchFamily="2" charset="-127"/>
                  </a:rPr>
                  <a:t>CEvNS</a:t>
                </a:r>
                <a:r>
                  <a:rPr lang="en-US" altLang="ko-KR" sz="1800" dirty="0">
                    <a:latin typeface="AppleGothic" pitchFamily="2" charset="-127"/>
                    <a:ea typeface="AppleGothic" pitchFamily="2" charset="-127"/>
                  </a:rPr>
                  <a:t> cross section in 2020 (Reject null hypothesis at </a:t>
                </a:r>
                <a14:m>
                  <m:oMath xmlns:m="http://schemas.openxmlformats.org/officeDocument/2006/math">
                    <m:r>
                      <a:rPr lang="en-US" altLang="ko-KR" sz="1800" b="0" i="1" smtClean="0">
                        <a:latin typeface="Cambria Math" panose="02040503050406030204" pitchFamily="18" charset="0"/>
                        <a:ea typeface="AppleGothic" pitchFamily="2" charset="-127"/>
                      </a:rPr>
                      <m:t>&gt;</m:t>
                    </m:r>
                  </m:oMath>
                </a14:m>
                <a:r>
                  <a:rPr lang="en-US" altLang="ko-KR" sz="1800" dirty="0">
                    <a:latin typeface="AppleGothic" pitchFamily="2" charset="-127"/>
                    <a:ea typeface="AppleGothic" pitchFamily="2" charset="-127"/>
                  </a:rPr>
                  <a:t>3</a:t>
                </a:r>
                <a14:m>
                  <m:oMath xmlns:m="http://schemas.openxmlformats.org/officeDocument/2006/math">
                    <m:r>
                      <a:rPr lang="en-US" altLang="ko-KR" sz="1800" b="0" i="1" smtClean="0">
                        <a:latin typeface="Cambria Math" panose="02040503050406030204" pitchFamily="18" charset="0"/>
                        <a:ea typeface="AppleGothic" pitchFamily="2" charset="-127"/>
                      </a:rPr>
                      <m:t>𝜎</m:t>
                    </m:r>
                  </m:oMath>
                </a14:m>
                <a:r>
                  <a:rPr lang="en-US" altLang="ko-KR" sz="1800" dirty="0">
                    <a:latin typeface="AppleGothic" pitchFamily="2" charset="-127"/>
                    <a:ea typeface="AppleGothic" pitchFamily="2" charset="-127"/>
                  </a:rPr>
                  <a:t>)</a:t>
                </a:r>
              </a:p>
              <a:p>
                <a:pPr>
                  <a:lnSpc>
                    <a:spcPct val="125000"/>
                  </a:lnSpc>
                </a:pPr>
                <a:r>
                  <a:rPr lang="en-US" altLang="ko-KR" sz="1800" dirty="0">
                    <a:latin typeface="AppleGothic" pitchFamily="2" charset="-127"/>
                    <a:ea typeface="AppleGothic" pitchFamily="2" charset="-127"/>
                  </a:rPr>
                  <a:t>Final analysis with x2 more data in progress</a:t>
                </a:r>
              </a:p>
            </p:txBody>
          </p:sp>
        </mc:Choice>
        <mc:Fallback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5CB67340-11FE-3886-87A4-6F3788B2533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1999" y="999793"/>
                <a:ext cx="10896600" cy="5192399"/>
              </a:xfrm>
              <a:blipFill>
                <a:blip r:embed="rId4"/>
                <a:stretch>
                  <a:fillRect l="-350"/>
                </a:stretch>
              </a:blipFill>
            </p:spPr>
            <p:txBody>
              <a:bodyPr/>
              <a:lstStyle/>
              <a:p>
                <a:r>
                  <a:rPr lang="ko-Kore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2D1D508-0C6C-6AD0-E074-697F07914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9108DA2-EB9A-4693-0628-FE7B43E8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676224-2832-58F8-AE67-6D643E68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19</a:t>
            </a:fld>
            <a:endParaRPr lang="ko-KR" altLang="en-US"/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0EA1301F-7859-EE19-54F0-91ECFD0832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4509" y="3058783"/>
            <a:ext cx="4669784" cy="322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326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D41558-3D3C-262A-92DF-D481FFD4C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43" y="136525"/>
            <a:ext cx="12014592" cy="848039"/>
          </a:xfrm>
          <a:ln w="38100">
            <a:noFill/>
          </a:ln>
        </p:spPr>
        <p:txBody>
          <a:bodyPr>
            <a:normAutofit/>
          </a:bodyPr>
          <a:lstStyle/>
          <a:p>
            <a:r>
              <a:rPr lang="en-US" altLang="ko-KR" sz="3200" b="1" dirty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Overview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2D1D508-0C6C-6AD0-E074-697F07914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9108DA2-EB9A-4693-0628-FE7B43E8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676224-2832-58F8-AE67-6D643E68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2</a:t>
            </a:fld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98D460-5DEE-FF9E-4AE9-307139603A30}"/>
              </a:ext>
            </a:extLst>
          </p:cNvPr>
          <p:cNvSpPr txBox="1"/>
          <p:nvPr/>
        </p:nvSpPr>
        <p:spPr>
          <a:xfrm>
            <a:off x="-1" y="2995827"/>
            <a:ext cx="12191999" cy="3708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kumimoji="1" lang="en-US" altLang="ko-Kore-KR" sz="2000" dirty="0">
                <a:latin typeface="AppleGothic" pitchFamily="2" charset="-127"/>
                <a:ea typeface="AppleGothic" pitchFamily="2" charset="-127"/>
              </a:rPr>
              <a:t>ton-scale Liquid Argon detector </a:t>
            </a:r>
          </a:p>
          <a:p>
            <a:pPr algn="ctr">
              <a:lnSpc>
                <a:spcPct val="200000"/>
              </a:lnSpc>
            </a:pPr>
            <a:r>
              <a:rPr kumimoji="1" lang="en-US" altLang="ko-Kore-KR" sz="2000" dirty="0">
                <a:latin typeface="AppleGothic" pitchFamily="2" charset="-127"/>
                <a:ea typeface="AppleGothic" pitchFamily="2" charset="-127"/>
              </a:rPr>
              <a:t>at </a:t>
            </a:r>
            <a:r>
              <a:rPr kumimoji="1" lang="en-US" altLang="ko-Kore-KR" sz="2000" dirty="0">
                <a:highlight>
                  <a:srgbClr val="00FF00"/>
                </a:highlight>
                <a:latin typeface="AppleGothic" pitchFamily="2" charset="-127"/>
                <a:ea typeface="AppleGothic" pitchFamily="2" charset="-127"/>
              </a:rPr>
              <a:t>Spallation Neutron Source</a:t>
            </a:r>
            <a:r>
              <a:rPr kumimoji="1" lang="en-US" altLang="ko-Kore-KR" sz="2000" dirty="0">
                <a:latin typeface="AppleGothic" pitchFamily="2" charset="-127"/>
                <a:ea typeface="AppleGothic" pitchFamily="2" charset="-127"/>
              </a:rPr>
              <a:t> </a:t>
            </a:r>
          </a:p>
          <a:p>
            <a:pPr algn="ctr">
              <a:lnSpc>
                <a:spcPct val="200000"/>
              </a:lnSpc>
            </a:pPr>
            <a:r>
              <a:rPr kumimoji="1" lang="en-US" altLang="ko-Kore-KR" sz="2000" dirty="0">
                <a:latin typeface="AppleGothic" pitchFamily="2" charset="-127"/>
                <a:ea typeface="AppleGothic" pitchFamily="2" charset="-127"/>
              </a:rPr>
              <a:t>for precise </a:t>
            </a:r>
            <a:r>
              <a:rPr kumimoji="1" lang="en-US" altLang="ko-Kore-KR" sz="2000" dirty="0" err="1">
                <a:highlight>
                  <a:srgbClr val="00FF00"/>
                </a:highlight>
                <a:latin typeface="AppleGothic" pitchFamily="2" charset="-127"/>
                <a:ea typeface="AppleGothic" pitchFamily="2" charset="-127"/>
              </a:rPr>
              <a:t>CEvNS</a:t>
            </a:r>
            <a:r>
              <a:rPr kumimoji="1" lang="en-US" altLang="ko-Kore-KR" sz="2000" dirty="0">
                <a:latin typeface="AppleGothic" pitchFamily="2" charset="-127"/>
                <a:ea typeface="AppleGothic" pitchFamily="2" charset="-127"/>
              </a:rPr>
              <a:t> </a:t>
            </a:r>
            <a:r>
              <a:rPr kumimoji="1" lang="en-US" altLang="ko-Kore-KR" sz="2000" dirty="0" err="1">
                <a:latin typeface="AppleGothic" pitchFamily="2" charset="-127"/>
                <a:ea typeface="AppleGothic" pitchFamily="2" charset="-127"/>
              </a:rPr>
              <a:t>measurment</a:t>
            </a:r>
            <a:r>
              <a:rPr kumimoji="1" lang="ko-KR" altLang="en-US" sz="2000" dirty="0">
                <a:latin typeface="AppleGothic" pitchFamily="2" charset="-127"/>
                <a:ea typeface="AppleGothic" pitchFamily="2" charset="-127"/>
              </a:rPr>
              <a:t> </a:t>
            </a:r>
            <a:endParaRPr kumimoji="1" lang="en-US" altLang="ko-KR" sz="2000" dirty="0">
              <a:latin typeface="AppleGothic" pitchFamily="2" charset="-127"/>
              <a:ea typeface="AppleGothic" pitchFamily="2" charset="-127"/>
            </a:endParaRPr>
          </a:p>
          <a:p>
            <a:pPr algn="ctr">
              <a:lnSpc>
                <a:spcPct val="200000"/>
              </a:lnSpc>
            </a:pPr>
            <a:r>
              <a:rPr kumimoji="1" lang="en-US" altLang="ko-KR" sz="2000" dirty="0">
                <a:latin typeface="AppleGothic" pitchFamily="2" charset="-127"/>
                <a:ea typeface="AppleGothic" pitchFamily="2" charset="-127"/>
              </a:rPr>
              <a:t>replacing</a:t>
            </a:r>
            <a:r>
              <a:rPr kumimoji="1" lang="ko-KR" altLang="en-US" sz="2000" dirty="0">
                <a:latin typeface="AppleGothic" pitchFamily="2" charset="-127"/>
                <a:ea typeface="AppleGothic" pitchFamily="2" charset="-127"/>
              </a:rPr>
              <a:t> </a:t>
            </a:r>
            <a:r>
              <a:rPr kumimoji="1" lang="en-US" altLang="ko-KR" sz="2000" dirty="0">
                <a:highlight>
                  <a:srgbClr val="00FF00"/>
                </a:highlight>
                <a:latin typeface="AppleGothic" pitchFamily="2" charset="-127"/>
                <a:ea typeface="AppleGothic" pitchFamily="2" charset="-127"/>
              </a:rPr>
              <a:t>CENNS-10</a:t>
            </a:r>
            <a:endParaRPr kumimoji="1" lang="en-US" altLang="ko-Kore-KR" sz="2000" dirty="0">
              <a:highlight>
                <a:srgbClr val="00FF00"/>
              </a:highlight>
              <a:latin typeface="AppleGothic" pitchFamily="2" charset="-127"/>
              <a:ea typeface="AppleGothic" pitchFamily="2" charset="-127"/>
            </a:endParaRPr>
          </a:p>
          <a:p>
            <a:pPr algn="ctr">
              <a:lnSpc>
                <a:spcPct val="200000"/>
              </a:lnSpc>
            </a:pPr>
            <a:endParaRPr kumimoji="1" lang="en-US" altLang="ko-Kore-KR" sz="2000" dirty="0">
              <a:latin typeface="AppleGothic" pitchFamily="2" charset="-127"/>
              <a:ea typeface="AppleGothic" pitchFamily="2" charset="-127"/>
            </a:endParaRPr>
          </a:p>
          <a:p>
            <a:pPr algn="ctr">
              <a:lnSpc>
                <a:spcPct val="200000"/>
              </a:lnSpc>
            </a:pPr>
            <a:endParaRPr kumimoji="1" lang="ko-Kore-KR" altLang="en-US" sz="2000" dirty="0">
              <a:latin typeface="AppleGothic" pitchFamily="2" charset="-127"/>
              <a:ea typeface="AppleGothic" pitchFamily="2" charset="-127"/>
            </a:endParaRPr>
          </a:p>
        </p:txBody>
      </p:sp>
      <p:sp>
        <p:nvSpPr>
          <p:cNvPr id="8" name="제목 1">
            <a:extLst>
              <a:ext uri="{FF2B5EF4-FFF2-40B4-BE49-F238E27FC236}">
                <a16:creationId xmlns:a16="http://schemas.microsoft.com/office/drawing/2014/main" id="{CC7DA62B-ADC0-5B70-B2E5-7BC371B67049}"/>
              </a:ext>
            </a:extLst>
          </p:cNvPr>
          <p:cNvSpPr txBox="1">
            <a:spLocks/>
          </p:cNvSpPr>
          <p:nvPr/>
        </p:nvSpPr>
        <p:spPr>
          <a:xfrm>
            <a:off x="1" y="1208392"/>
            <a:ext cx="12191999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48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CENNS-1ton</a:t>
            </a:r>
            <a:endParaRPr lang="ko-KR" altLang="en-US" b="1" dirty="0">
              <a:latin typeface="Cambria Math" panose="02040503050406030204" pitchFamily="18" charset="0"/>
              <a:ea typeface="AppleGothic" pitchFamily="2" charset="-127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99606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D41558-3D3C-262A-92DF-D481FFD4C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43" y="136525"/>
            <a:ext cx="12014592" cy="848039"/>
          </a:xfrm>
          <a:ln w="38100">
            <a:noFill/>
          </a:ln>
        </p:spPr>
        <p:txBody>
          <a:bodyPr>
            <a:normAutofit/>
          </a:bodyPr>
          <a:lstStyle/>
          <a:p>
            <a:r>
              <a:rPr lang="en-US" altLang="ko-KR" sz="3200" b="1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CENNS-10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CB67340-11FE-3886-87A4-6F3788B25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999" y="999793"/>
            <a:ext cx="10896600" cy="5192399"/>
          </a:xfrm>
        </p:spPr>
        <p:txBody>
          <a:bodyPr>
            <a:normAutofit/>
          </a:bodyPr>
          <a:lstStyle/>
          <a:p>
            <a:pPr>
              <a:lnSpc>
                <a:spcPct val="125000"/>
              </a:lnSpc>
            </a:pPr>
            <a:r>
              <a:rPr lang="en-US" altLang="ko-KR" sz="1800">
                <a:latin typeface="AppleGothic" pitchFamily="2" charset="-127"/>
                <a:ea typeface="AppleGothic" pitchFamily="2" charset="-127"/>
              </a:rPr>
              <a:t>Confirm N</a:t>
            </a:r>
            <a:r>
              <a:rPr lang="en-US" altLang="ko-KR" sz="1800" baseline="30000">
                <a:latin typeface="AppleGothic" pitchFamily="2" charset="-127"/>
                <a:ea typeface="AppleGothic" pitchFamily="2" charset="-127"/>
              </a:rPr>
              <a:t>2</a:t>
            </a:r>
            <a:r>
              <a:rPr lang="en-US" altLang="ko-KR" sz="1800">
                <a:latin typeface="AppleGothic" pitchFamily="2" charset="-127"/>
                <a:ea typeface="AppleGothic" pitchFamily="2" charset="-127"/>
              </a:rPr>
              <a:t> dependence with the result of </a:t>
            </a:r>
            <a:r>
              <a:rPr lang="en-US" altLang="ko-KR" sz="1800" err="1">
                <a:latin typeface="AppleGothic" pitchFamily="2" charset="-127"/>
                <a:ea typeface="AppleGothic" pitchFamily="2" charset="-127"/>
              </a:rPr>
              <a:t>CsI</a:t>
            </a:r>
            <a:r>
              <a:rPr lang="en-US" altLang="ko-KR" sz="1800">
                <a:latin typeface="AppleGothic" pitchFamily="2" charset="-127"/>
                <a:ea typeface="AppleGothic" pitchFamily="2" charset="-127"/>
              </a:rPr>
              <a:t> detector</a:t>
            </a:r>
          </a:p>
          <a:p>
            <a:pPr>
              <a:lnSpc>
                <a:spcPct val="125000"/>
              </a:lnSpc>
            </a:pPr>
            <a:r>
              <a:rPr lang="en-US" altLang="ko-KR" sz="1800">
                <a:latin typeface="AppleGothic" pitchFamily="2" charset="-127"/>
                <a:ea typeface="AppleGothic" pitchFamily="2" charset="-127"/>
              </a:rPr>
              <a:t>Improved limits on non-standard interaction parameter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2D1D508-0C6C-6AD0-E074-697F07914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9108DA2-EB9A-4693-0628-FE7B43E8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676224-2832-58F8-AE67-6D643E68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20</a:t>
            </a:fld>
            <a:endParaRPr lang="ko-KR" altLang="en-US"/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FC2FB1C7-88E5-4411-ED9D-6205492988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205225"/>
            <a:ext cx="4275429" cy="36540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6647CEB9-4272-82D7-DAF0-8C022C9574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254" y="2205225"/>
            <a:ext cx="5218546" cy="3652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9335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D41558-3D3C-262A-92DF-D481FFD4C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43" y="136525"/>
            <a:ext cx="12014592" cy="848039"/>
          </a:xfrm>
          <a:ln w="38100">
            <a:noFill/>
          </a:ln>
        </p:spPr>
        <p:txBody>
          <a:bodyPr>
            <a:normAutofit/>
          </a:bodyPr>
          <a:lstStyle/>
          <a:p>
            <a:r>
              <a:rPr lang="en-US" altLang="ko-KR" sz="3200" b="1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CENNS-10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CB67340-11FE-3886-87A4-6F3788B25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999" y="999793"/>
            <a:ext cx="10896600" cy="5192399"/>
          </a:xfrm>
        </p:spPr>
        <p:txBody>
          <a:bodyPr>
            <a:normAutofit/>
          </a:bodyPr>
          <a:lstStyle/>
          <a:p>
            <a:pPr>
              <a:lnSpc>
                <a:spcPct val="125000"/>
              </a:lnSpc>
            </a:pPr>
            <a:r>
              <a:rPr lang="en-US" altLang="ko-KR" sz="1800" dirty="0">
                <a:latin typeface="AppleGothic" pitchFamily="2" charset="-127"/>
                <a:ea typeface="AppleGothic" pitchFamily="2" charset="-127"/>
              </a:rPr>
              <a:t>signals from three events: SSB, BRN, </a:t>
            </a:r>
            <a:r>
              <a:rPr lang="en-US" altLang="ko-KR" sz="1800" dirty="0" err="1">
                <a:latin typeface="AppleGothic" pitchFamily="2" charset="-127"/>
                <a:ea typeface="AppleGothic" pitchFamily="2" charset="-127"/>
              </a:rPr>
              <a:t>CEvNS</a:t>
            </a:r>
            <a:endParaRPr lang="en-US" altLang="ko-KR" sz="1800" dirty="0">
              <a:latin typeface="AppleGothic" pitchFamily="2" charset="-127"/>
              <a:ea typeface="AppleGothic" pitchFamily="2" charset="-127"/>
            </a:endParaRPr>
          </a:p>
          <a:p>
            <a:pPr>
              <a:lnSpc>
                <a:spcPct val="125000"/>
              </a:lnSpc>
            </a:pPr>
            <a:r>
              <a:rPr lang="en-US" altLang="ko-KR" sz="1800" dirty="0">
                <a:latin typeface="AppleGothic" pitchFamily="2" charset="-127"/>
                <a:ea typeface="AppleGothic" pitchFamily="2" charset="-127"/>
              </a:rPr>
              <a:t>Remove SSB (steady-state background) by subtracting beam-off from beam-on</a:t>
            </a:r>
          </a:p>
          <a:p>
            <a:pPr>
              <a:lnSpc>
                <a:spcPct val="125000"/>
              </a:lnSpc>
            </a:pPr>
            <a:r>
              <a:rPr lang="en-US" altLang="ko-KR" sz="1800" dirty="0">
                <a:latin typeface="AppleGothic" pitchFamily="2" charset="-127"/>
                <a:ea typeface="AppleGothic" pitchFamily="2" charset="-127"/>
              </a:rPr>
              <a:t>Calculate BRN (beam related neutron) by simulating with no water-shielding data</a:t>
            </a:r>
          </a:p>
          <a:p>
            <a:pPr>
              <a:lnSpc>
                <a:spcPct val="125000"/>
              </a:lnSpc>
            </a:pPr>
            <a:r>
              <a:rPr lang="en-US" altLang="ko-KR" sz="1800" dirty="0">
                <a:latin typeface="AppleGothic" pitchFamily="2" charset="-127"/>
                <a:ea typeface="AppleGothic" pitchFamily="2" charset="-127"/>
              </a:rPr>
              <a:t>Use time – energy – F90 3D distribution to extract </a:t>
            </a:r>
            <a:r>
              <a:rPr lang="en-US" altLang="ko-KR" sz="1800" dirty="0" err="1">
                <a:latin typeface="AppleGothic" pitchFamily="2" charset="-127"/>
                <a:ea typeface="AppleGothic" pitchFamily="2" charset="-127"/>
              </a:rPr>
              <a:t>CEvNS</a:t>
            </a:r>
            <a:r>
              <a:rPr lang="en-US" altLang="ko-KR" sz="1800" dirty="0">
                <a:latin typeface="AppleGothic" pitchFamily="2" charset="-127"/>
                <a:ea typeface="AppleGothic" pitchFamily="2" charset="-127"/>
              </a:rPr>
              <a:t> from background</a:t>
            </a:r>
          </a:p>
          <a:p>
            <a:pPr>
              <a:lnSpc>
                <a:spcPct val="125000"/>
              </a:lnSpc>
            </a:pPr>
            <a:endParaRPr lang="en-US" altLang="ko-KR" sz="1800" dirty="0">
              <a:latin typeface="AppleGothic" pitchFamily="2" charset="-127"/>
              <a:ea typeface="AppleGothic" pitchFamily="2" charset="-127"/>
            </a:endParaRP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2D1D508-0C6C-6AD0-E074-697F07914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9108DA2-EB9A-4693-0628-FE7B43E8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676224-2832-58F8-AE67-6D643E68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21</a:t>
            </a:fld>
            <a:endParaRPr lang="ko-KR" altLang="en-US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DFE42A62-53FE-A8EA-43CF-DCD7AA83D0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100" y="3090868"/>
            <a:ext cx="10586398" cy="260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3798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>
            <a:extLst>
              <a:ext uri="{FF2B5EF4-FFF2-40B4-BE49-F238E27FC236}">
                <a16:creationId xmlns:a16="http://schemas.microsoft.com/office/drawing/2014/main" id="{EC2691C7-64B6-BDF6-4EDA-A5EB80B293D0}"/>
              </a:ext>
            </a:extLst>
          </p:cNvPr>
          <p:cNvGrpSpPr/>
          <p:nvPr/>
        </p:nvGrpSpPr>
        <p:grpSpPr>
          <a:xfrm>
            <a:off x="1101987" y="1133493"/>
            <a:ext cx="9988026" cy="1804232"/>
            <a:chOff x="1101987" y="1134196"/>
            <a:chExt cx="9988026" cy="1804232"/>
          </a:xfrm>
        </p:grpSpPr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D2BD1066-479F-BC68-46E2-310112B83792}"/>
                </a:ext>
              </a:extLst>
            </p:cNvPr>
            <p:cNvGrpSpPr/>
            <p:nvPr/>
          </p:nvGrpSpPr>
          <p:grpSpPr>
            <a:xfrm>
              <a:off x="1101987" y="1148722"/>
              <a:ext cx="9988026" cy="1789706"/>
              <a:chOff x="761999" y="3638556"/>
              <a:chExt cx="9988026" cy="1789706"/>
            </a:xfrm>
          </p:grpSpPr>
          <p:grpSp>
            <p:nvGrpSpPr>
              <p:cNvPr id="22" name="그룹 21">
                <a:extLst>
                  <a:ext uri="{FF2B5EF4-FFF2-40B4-BE49-F238E27FC236}">
                    <a16:creationId xmlns:a16="http://schemas.microsoft.com/office/drawing/2014/main" id="{83A14624-C7A8-AD05-10A4-663B5BA62FF8}"/>
                  </a:ext>
                </a:extLst>
              </p:cNvPr>
              <p:cNvGrpSpPr/>
              <p:nvPr/>
            </p:nvGrpSpPr>
            <p:grpSpPr>
              <a:xfrm>
                <a:off x="761999" y="3638556"/>
                <a:ext cx="9988026" cy="1789706"/>
                <a:chOff x="761999" y="3638556"/>
                <a:chExt cx="9988026" cy="1789706"/>
              </a:xfrm>
            </p:grpSpPr>
            <p:grpSp>
              <p:nvGrpSpPr>
                <p:cNvPr id="25" name="그룹 24">
                  <a:extLst>
                    <a:ext uri="{FF2B5EF4-FFF2-40B4-BE49-F238E27FC236}">
                      <a16:creationId xmlns:a16="http://schemas.microsoft.com/office/drawing/2014/main" id="{F880A440-15FC-74D3-2E04-EB000659C82E}"/>
                    </a:ext>
                  </a:extLst>
                </p:cNvPr>
                <p:cNvGrpSpPr/>
                <p:nvPr/>
              </p:nvGrpSpPr>
              <p:grpSpPr>
                <a:xfrm>
                  <a:off x="761999" y="3638556"/>
                  <a:ext cx="9988026" cy="1789706"/>
                  <a:chOff x="917100" y="3589712"/>
                  <a:chExt cx="9988026" cy="1789706"/>
                </a:xfrm>
              </p:grpSpPr>
              <p:pic>
                <p:nvPicPr>
                  <p:cNvPr id="27" name="그림 26">
                    <a:extLst>
                      <a:ext uri="{FF2B5EF4-FFF2-40B4-BE49-F238E27FC236}">
                        <a16:creationId xmlns:a16="http://schemas.microsoft.com/office/drawing/2014/main" id="{7CE45ED5-C245-3B48-8FD5-AC51E6250FC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917100" y="3589712"/>
                    <a:ext cx="5665054" cy="1789706"/>
                  </a:xfrm>
                  <a:prstGeom prst="rect">
                    <a:avLst/>
                  </a:prstGeom>
                </p:spPr>
              </p:pic>
              <p:sp>
                <p:nvSpPr>
                  <p:cNvPr id="28" name="TextBox 27">
                    <a:extLst>
                      <a:ext uri="{FF2B5EF4-FFF2-40B4-BE49-F238E27FC236}">
                        <a16:creationId xmlns:a16="http://schemas.microsoft.com/office/drawing/2014/main" id="{440F29DC-12D7-F603-4154-535A3A03E33D}"/>
                      </a:ext>
                    </a:extLst>
                  </p:cNvPr>
                  <p:cNvSpPr txBox="1"/>
                  <p:nvPr/>
                </p:nvSpPr>
                <p:spPr>
                  <a:xfrm>
                    <a:off x="6903141" y="4006485"/>
                    <a:ext cx="4001985" cy="95615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150000"/>
                      </a:lnSpc>
                    </a:pPr>
                    <a:r>
                      <a:rPr lang="en-US" altLang="ko-KR" sz="2000" b="1" dirty="0">
                        <a:solidFill>
                          <a:srgbClr val="C00000"/>
                        </a:solidFill>
                      </a:rPr>
                      <a:t>~30% </a:t>
                    </a:r>
                    <a:r>
                      <a:rPr lang="en-US" altLang="ko-KR" sz="2000" b="1" dirty="0"/>
                      <a:t>statistical</a:t>
                    </a:r>
                    <a:r>
                      <a:rPr lang="en-US" altLang="ko-KR" sz="2000" b="1" dirty="0">
                        <a:solidFill>
                          <a:srgbClr val="C00000"/>
                        </a:solidFill>
                      </a:rPr>
                      <a:t> </a:t>
                    </a:r>
                    <a:r>
                      <a:rPr lang="en-US" altLang="ko-KR" sz="2000" b="1" dirty="0"/>
                      <a:t>uncertainty</a:t>
                    </a:r>
                    <a:endParaRPr lang="en-US" altLang="ko-KR" sz="2000" dirty="0"/>
                  </a:p>
                  <a:p>
                    <a:pPr algn="ctr">
                      <a:lnSpc>
                        <a:spcPct val="150000"/>
                      </a:lnSpc>
                    </a:pPr>
                    <a:r>
                      <a:rPr lang="en-US" altLang="ko-KR" sz="2000" dirty="0"/>
                      <a:t>in </a:t>
                    </a:r>
                    <a:r>
                      <a:rPr lang="en-US" altLang="ko-KR" sz="2000" dirty="0" err="1"/>
                      <a:t>CEvNS</a:t>
                    </a:r>
                    <a:endParaRPr lang="ko-KR" altLang="en-US" sz="2000" dirty="0"/>
                  </a:p>
                </p:txBody>
              </p:sp>
            </p:grpSp>
            <p:cxnSp>
              <p:nvCxnSpPr>
                <p:cNvPr id="26" name="직선 연결선[R] 14">
                  <a:extLst>
                    <a:ext uri="{FF2B5EF4-FFF2-40B4-BE49-F238E27FC236}">
                      <a16:creationId xmlns:a16="http://schemas.microsoft.com/office/drawing/2014/main" id="{CF2A7DCC-F11A-74B4-DD25-8D2D8A4602F2}"/>
                    </a:ext>
                  </a:extLst>
                </p:cNvPr>
                <p:cNvCxnSpPr/>
                <p:nvPr/>
              </p:nvCxnSpPr>
              <p:spPr>
                <a:xfrm>
                  <a:off x="761999" y="4218317"/>
                  <a:ext cx="5665054" cy="0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210A2A9-6BE6-049C-92A7-E43FACA6D0C4}"/>
                  </a:ext>
                </a:extLst>
              </p:cNvPr>
              <p:cNvSpPr txBox="1"/>
              <p:nvPr/>
            </p:nvSpPr>
            <p:spPr>
              <a:xfrm>
                <a:off x="3750197" y="3638556"/>
                <a:ext cx="140053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ko-Kore-KR" sz="1200" dirty="0">
                    <a:latin typeface="AppleGothic" pitchFamily="2" charset="-127"/>
                    <a:ea typeface="AppleGothic" pitchFamily="2" charset="-127"/>
                  </a:rPr>
                  <a:t>US analysis</a:t>
                </a:r>
                <a:endParaRPr kumimoji="1" lang="ko-Kore-KR" altLang="en-US" sz="1200" dirty="0">
                  <a:latin typeface="AppleGothic" pitchFamily="2" charset="-127"/>
                  <a:ea typeface="AppleGothic" pitchFamily="2" charset="-127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FA7AD9A-B992-3125-2D2A-B0DACF648C92}"/>
                  </a:ext>
                </a:extLst>
              </p:cNvPr>
              <p:cNvSpPr txBox="1"/>
              <p:nvPr/>
            </p:nvSpPr>
            <p:spPr>
              <a:xfrm>
                <a:off x="5088625" y="3638556"/>
                <a:ext cx="140053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ko-Kore-KR" sz="1200" dirty="0">
                    <a:latin typeface="AppleGothic" pitchFamily="2" charset="-127"/>
                    <a:ea typeface="AppleGothic" pitchFamily="2" charset="-127"/>
                  </a:rPr>
                  <a:t>Moscow analysis</a:t>
                </a:r>
                <a:endParaRPr kumimoji="1" lang="ko-Kore-KR" altLang="en-US" sz="1200" dirty="0">
                  <a:latin typeface="AppleGothic" pitchFamily="2" charset="-127"/>
                  <a:ea typeface="AppleGothic" pitchFamily="2" charset="-127"/>
                </a:endParaRP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72B2C12-E28D-2F37-82C4-97D447C87382}"/>
                </a:ext>
              </a:extLst>
            </p:cNvPr>
            <p:cNvSpPr txBox="1"/>
            <p:nvPr/>
          </p:nvSpPr>
          <p:spPr>
            <a:xfrm>
              <a:off x="2020434" y="1134196"/>
              <a:ext cx="21451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ko-Kore-KR" sz="1200" dirty="0">
                  <a:latin typeface="AppleGothic" pitchFamily="2" charset="-127"/>
                  <a:ea typeface="AppleGothic" pitchFamily="2" charset="-127"/>
                </a:rPr>
                <a:t>(without systematic error)</a:t>
              </a:r>
              <a:endParaRPr kumimoji="1" lang="ko-Kore-KR" altLang="en-US" sz="1200" dirty="0">
                <a:latin typeface="AppleGothic" pitchFamily="2" charset="-127"/>
                <a:ea typeface="AppleGothic" pitchFamily="2" charset="-127"/>
              </a:endParaRPr>
            </a:p>
          </p:txBody>
        </p:sp>
      </p:grpSp>
      <p:sp>
        <p:nvSpPr>
          <p:cNvPr id="2" name="제목 1">
            <a:extLst>
              <a:ext uri="{FF2B5EF4-FFF2-40B4-BE49-F238E27FC236}">
                <a16:creationId xmlns:a16="http://schemas.microsoft.com/office/drawing/2014/main" id="{A9D41558-3D3C-262A-92DF-D481FFD4C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43" y="136525"/>
            <a:ext cx="12014592" cy="848039"/>
          </a:xfrm>
          <a:ln w="38100">
            <a:noFill/>
          </a:ln>
        </p:spPr>
        <p:txBody>
          <a:bodyPr>
            <a:normAutofit/>
          </a:bodyPr>
          <a:lstStyle/>
          <a:p>
            <a:r>
              <a:rPr lang="en-US" altLang="ko-KR" sz="3200" b="1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CENNS-10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CB67340-11FE-3886-87A4-6F3788B25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5273" y="999793"/>
            <a:ext cx="6763326" cy="5192399"/>
          </a:xfrm>
        </p:spPr>
        <p:txBody>
          <a:bodyPr>
            <a:normAutofit/>
          </a:bodyPr>
          <a:lstStyle/>
          <a:p>
            <a:pPr>
              <a:lnSpc>
                <a:spcPct val="125000"/>
              </a:lnSpc>
            </a:pPr>
            <a:endParaRPr lang="en-US" altLang="ko-KR" sz="1800" dirty="0">
              <a:latin typeface="AppleGothic" pitchFamily="2" charset="-127"/>
              <a:ea typeface="AppleGothic" pitchFamily="2" charset="-127"/>
            </a:endParaRPr>
          </a:p>
          <a:p>
            <a:pPr>
              <a:lnSpc>
                <a:spcPct val="125000"/>
              </a:lnSpc>
            </a:pPr>
            <a:endParaRPr lang="en-US" altLang="ko-KR" sz="1800" dirty="0">
              <a:latin typeface="AppleGothic" pitchFamily="2" charset="-127"/>
              <a:ea typeface="AppleGothic" pitchFamily="2" charset="-127"/>
            </a:endParaRPr>
          </a:p>
          <a:p>
            <a:pPr>
              <a:lnSpc>
                <a:spcPct val="125000"/>
              </a:lnSpc>
            </a:pPr>
            <a:endParaRPr lang="en-US" altLang="ko-KR" sz="1800" dirty="0">
              <a:latin typeface="AppleGothic" pitchFamily="2" charset="-127"/>
              <a:ea typeface="AppleGothic" pitchFamily="2" charset="-127"/>
            </a:endParaRPr>
          </a:p>
          <a:p>
            <a:pPr marL="0" indent="0">
              <a:lnSpc>
                <a:spcPct val="125000"/>
              </a:lnSpc>
              <a:buNone/>
            </a:pPr>
            <a:endParaRPr lang="en-US" altLang="ko-KR" sz="1800" dirty="0">
              <a:latin typeface="AppleGothic" pitchFamily="2" charset="-127"/>
              <a:ea typeface="AppleGothic" pitchFamily="2" charset="-127"/>
            </a:endParaRPr>
          </a:p>
          <a:p>
            <a:pPr marL="0" indent="0">
              <a:lnSpc>
                <a:spcPct val="125000"/>
              </a:lnSpc>
              <a:buNone/>
            </a:pPr>
            <a:endParaRPr lang="en-US" altLang="ko-KR" sz="1800" dirty="0">
              <a:latin typeface="AppleGothic" pitchFamily="2" charset="-127"/>
              <a:ea typeface="AppleGothic" pitchFamily="2" charset="-127"/>
            </a:endParaRPr>
          </a:p>
          <a:p>
            <a:pPr>
              <a:lnSpc>
                <a:spcPct val="125000"/>
              </a:lnSpc>
            </a:pPr>
            <a:r>
              <a:rPr lang="en-US" altLang="ko-KR" sz="1800" dirty="0">
                <a:latin typeface="AppleGothic" pitchFamily="2" charset="-127"/>
                <a:ea typeface="AppleGothic" pitchFamily="2" charset="-127"/>
              </a:rPr>
              <a:t>Statistical uncertainty: ~30%</a:t>
            </a:r>
          </a:p>
          <a:p>
            <a:pPr>
              <a:lnSpc>
                <a:spcPct val="125000"/>
              </a:lnSpc>
            </a:pPr>
            <a:r>
              <a:rPr lang="en-US" altLang="ko-KR" sz="1800" dirty="0">
                <a:latin typeface="AppleGothic" pitchFamily="2" charset="-127"/>
                <a:ea typeface="AppleGothic" pitchFamily="2" charset="-127"/>
              </a:rPr>
              <a:t>Systematic uncertainty: ~13%</a:t>
            </a:r>
          </a:p>
          <a:p>
            <a:pPr lvl="1">
              <a:lnSpc>
                <a:spcPct val="125000"/>
              </a:lnSpc>
            </a:pPr>
            <a:r>
              <a:rPr lang="en-US" altLang="ko-KR" sz="1600" dirty="0">
                <a:latin typeface="AppleGothic" pitchFamily="2" charset="-127"/>
                <a:ea typeface="AppleGothic" pitchFamily="2" charset="-127"/>
              </a:rPr>
              <a:t>Neutrino flux: ~10%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2D1D508-0C6C-6AD0-E074-697F07914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9108DA2-EB9A-4693-0628-FE7B43E8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676224-2832-58F8-AE67-6D643E68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22</a:t>
            </a:fld>
            <a:endParaRPr lang="ko-KR" altLang="en-US"/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0076FFD5-7B0F-5FD0-FCE7-A2EDDE7E7F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3371557"/>
            <a:ext cx="3808513" cy="2648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360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D41558-3D3C-262A-92DF-D481FFD4C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43" y="136525"/>
            <a:ext cx="12014592" cy="848039"/>
          </a:xfrm>
          <a:ln w="38100">
            <a:noFill/>
          </a:ln>
        </p:spPr>
        <p:txBody>
          <a:bodyPr>
            <a:normAutofit/>
          </a:bodyPr>
          <a:lstStyle/>
          <a:p>
            <a:r>
              <a:rPr lang="en-US" altLang="ko-KR" sz="3200" b="1" dirty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precision measurement strategy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2D1D508-0C6C-6AD0-E074-697F07914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9108DA2-EB9A-4693-0628-FE7B43E8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676224-2832-58F8-AE67-6D643E68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23</a:t>
            </a:fld>
            <a:endParaRPr lang="ko-KR" altLang="en-US"/>
          </a:p>
        </p:txBody>
      </p:sp>
      <p:sp>
        <p:nvSpPr>
          <p:cNvPr id="9" name="사각형: 둥근 모서리 6">
            <a:extLst>
              <a:ext uri="{FF2B5EF4-FFF2-40B4-BE49-F238E27FC236}">
                <a16:creationId xmlns:a16="http://schemas.microsoft.com/office/drawing/2014/main" id="{951C6C87-0DF8-D14E-863C-38FFDB194C57}"/>
              </a:ext>
            </a:extLst>
          </p:cNvPr>
          <p:cNvSpPr/>
          <p:nvPr/>
        </p:nvSpPr>
        <p:spPr>
          <a:xfrm>
            <a:off x="949036" y="1371277"/>
            <a:ext cx="2632364" cy="848040"/>
          </a:xfrm>
          <a:prstGeom prst="roundRect">
            <a:avLst/>
          </a:prstGeom>
          <a:solidFill>
            <a:srgbClr val="C0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Statistical uncertainty</a:t>
            </a:r>
            <a:endParaRPr lang="ko-KR" altLang="en-US" dirty="0"/>
          </a:p>
        </p:txBody>
      </p:sp>
      <p:sp>
        <p:nvSpPr>
          <p:cNvPr id="10" name="사각형: 둥근 모서리 6">
            <a:extLst>
              <a:ext uri="{FF2B5EF4-FFF2-40B4-BE49-F238E27FC236}">
                <a16:creationId xmlns:a16="http://schemas.microsoft.com/office/drawing/2014/main" id="{1355FDD5-294A-26DA-B77B-A81D9CAE4D23}"/>
              </a:ext>
            </a:extLst>
          </p:cNvPr>
          <p:cNvSpPr/>
          <p:nvPr/>
        </p:nvSpPr>
        <p:spPr>
          <a:xfrm>
            <a:off x="949036" y="2500545"/>
            <a:ext cx="2632364" cy="848040"/>
          </a:xfrm>
          <a:prstGeom prst="roundRect">
            <a:avLst/>
          </a:prstGeom>
          <a:solidFill>
            <a:srgbClr val="C0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Neutrino Flux</a:t>
            </a:r>
            <a:endParaRPr lang="ko-KR" altLang="en-US" dirty="0"/>
          </a:p>
        </p:txBody>
      </p:sp>
      <p:sp>
        <p:nvSpPr>
          <p:cNvPr id="15" name="사각형: 둥근 모서리 6">
            <a:extLst>
              <a:ext uri="{FF2B5EF4-FFF2-40B4-BE49-F238E27FC236}">
                <a16:creationId xmlns:a16="http://schemas.microsoft.com/office/drawing/2014/main" id="{CBBB3C65-D387-6312-EFDC-0AF8E88D0A35}"/>
              </a:ext>
            </a:extLst>
          </p:cNvPr>
          <p:cNvSpPr/>
          <p:nvPr/>
        </p:nvSpPr>
        <p:spPr>
          <a:xfrm>
            <a:off x="949036" y="3629813"/>
            <a:ext cx="2632364" cy="848040"/>
          </a:xfrm>
          <a:prstGeom prst="roundRect">
            <a:avLst/>
          </a:prstGeom>
          <a:solidFill>
            <a:srgbClr val="C0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Steady-State Background</a:t>
            </a:r>
            <a:endParaRPr lang="ko-KR" altLang="en-US" dirty="0"/>
          </a:p>
        </p:txBody>
      </p:sp>
      <p:sp>
        <p:nvSpPr>
          <p:cNvPr id="17" name="사각형: 둥근 모서리 6">
            <a:extLst>
              <a:ext uri="{FF2B5EF4-FFF2-40B4-BE49-F238E27FC236}">
                <a16:creationId xmlns:a16="http://schemas.microsoft.com/office/drawing/2014/main" id="{42FF90F4-4280-45BB-DEDE-66F9DBB04879}"/>
              </a:ext>
            </a:extLst>
          </p:cNvPr>
          <p:cNvSpPr/>
          <p:nvPr/>
        </p:nvSpPr>
        <p:spPr>
          <a:xfrm>
            <a:off x="949036" y="4759081"/>
            <a:ext cx="2632364" cy="848040"/>
          </a:xfrm>
          <a:prstGeom prst="roundRect">
            <a:avLst/>
          </a:prstGeom>
          <a:solidFill>
            <a:srgbClr val="C000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Beam Related Neutron</a:t>
            </a:r>
          </a:p>
          <a:p>
            <a:pPr algn="ctr"/>
            <a:r>
              <a:rPr lang="en-US" altLang="ko-KR" dirty="0"/>
              <a:t>(BRN)</a:t>
            </a:r>
            <a:endParaRPr lang="ko-KR" alt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ED954A5-C772-065A-F998-257F62997327}"/>
              </a:ext>
            </a:extLst>
          </p:cNvPr>
          <p:cNvSpPr txBox="1"/>
          <p:nvPr/>
        </p:nvSpPr>
        <p:spPr>
          <a:xfrm>
            <a:off x="3749963" y="1377714"/>
            <a:ext cx="6419273" cy="835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>
                <a:sym typeface="Wingdings" panose="05000000000000000000" pitchFamily="2" charset="2"/>
              </a:rPr>
              <a:t>CENNS-1ton</a:t>
            </a:r>
            <a:endParaRPr lang="en-US" altLang="ko-KR" dirty="0"/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ko-KR" dirty="0"/>
              <a:t>~30% </a:t>
            </a:r>
            <a:r>
              <a:rPr lang="en-US" altLang="ko-KR" dirty="0">
                <a:sym typeface="Wingdings" panose="05000000000000000000" pitchFamily="2" charset="2"/>
              </a:rPr>
              <a:t> ~4%</a:t>
            </a:r>
            <a:endParaRPr lang="ko-KR" alt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AE96BA3-F354-953F-DD9C-274F9011614F}"/>
              </a:ext>
            </a:extLst>
          </p:cNvPr>
          <p:cNvSpPr txBox="1"/>
          <p:nvPr/>
        </p:nvSpPr>
        <p:spPr>
          <a:xfrm>
            <a:off x="3749963" y="2506982"/>
            <a:ext cx="6419273" cy="835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>
                <a:sym typeface="Wingdings" panose="05000000000000000000" pitchFamily="2" charset="2"/>
              </a:rPr>
              <a:t>D2O detector</a:t>
            </a:r>
            <a:endParaRPr lang="en-US" altLang="ko-KR" dirty="0"/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ko-KR" dirty="0"/>
              <a:t>~10% </a:t>
            </a:r>
            <a:r>
              <a:rPr lang="en-US" altLang="ko-KR" dirty="0">
                <a:sym typeface="Wingdings" panose="05000000000000000000" pitchFamily="2" charset="2"/>
              </a:rPr>
              <a:t> ~5% (theoretical limit = 3%)</a:t>
            </a:r>
            <a:endParaRPr lang="ko-KR" alt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6FB3E68-200C-8572-82C7-D6F518F6BAA0}"/>
              </a:ext>
            </a:extLst>
          </p:cNvPr>
          <p:cNvSpPr txBox="1"/>
          <p:nvPr/>
        </p:nvSpPr>
        <p:spPr>
          <a:xfrm>
            <a:off x="3749962" y="3640829"/>
            <a:ext cx="7493002" cy="837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>
                <a:sym typeface="Wingdings" panose="05000000000000000000" pitchFamily="2" charset="2"/>
              </a:rPr>
              <a:t>Use underground argon (</a:t>
            </a:r>
            <a:r>
              <a:rPr lang="en-US" altLang="ko-KR" dirty="0" err="1">
                <a:sym typeface="Wingdings" panose="05000000000000000000" pitchFamily="2" charset="2"/>
              </a:rPr>
              <a:t>UAr</a:t>
            </a:r>
            <a:r>
              <a:rPr lang="en-US" altLang="ko-KR" dirty="0">
                <a:sym typeface="Wingdings" panose="05000000000000000000" pitchFamily="2" charset="2"/>
              </a:rPr>
              <a:t>) instead of atmospheric argon (</a:t>
            </a:r>
            <a:r>
              <a:rPr lang="en-US" altLang="ko-KR" dirty="0" err="1">
                <a:sym typeface="Wingdings" panose="05000000000000000000" pitchFamily="2" charset="2"/>
              </a:rPr>
              <a:t>AAr</a:t>
            </a:r>
            <a:r>
              <a:rPr lang="en-US" altLang="ko-KR" dirty="0">
                <a:sym typeface="Wingdings" panose="05000000000000000000" pitchFamily="2" charset="2"/>
              </a:rPr>
              <a:t>)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ko-KR" dirty="0">
                <a:sym typeface="Wingdings" panose="05000000000000000000" pitchFamily="2" charset="2"/>
              </a:rPr>
              <a:t> reduce </a:t>
            </a:r>
            <a:r>
              <a:rPr lang="en-US" altLang="ko-KR" baseline="30000" dirty="0">
                <a:sym typeface="Wingdings" panose="05000000000000000000" pitchFamily="2" charset="2"/>
              </a:rPr>
              <a:t>39</a:t>
            </a:r>
            <a:r>
              <a:rPr lang="en-US" altLang="ko-KR" dirty="0">
                <a:sym typeface="Wingdings" panose="05000000000000000000" pitchFamily="2" charset="2"/>
              </a:rPr>
              <a:t>Ar decay background</a:t>
            </a:r>
            <a:endParaRPr lang="ko-KR" alt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4099307-CCE1-04E5-38F2-CF09CF2D4CC0}"/>
              </a:ext>
            </a:extLst>
          </p:cNvPr>
          <p:cNvSpPr txBox="1"/>
          <p:nvPr/>
        </p:nvSpPr>
        <p:spPr>
          <a:xfrm>
            <a:off x="3749962" y="4770097"/>
            <a:ext cx="7038111" cy="837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>
                <a:sym typeface="Wingdings" panose="05000000000000000000" pitchFamily="2" charset="2"/>
              </a:rPr>
              <a:t>MARS detector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ko-KR" dirty="0">
                <a:sym typeface="Wingdings" panose="05000000000000000000" pitchFamily="2" charset="2"/>
              </a:rPr>
              <a:t> precision measurement of BRN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785923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>
            <a:extLst>
              <a:ext uri="{FF2B5EF4-FFF2-40B4-BE49-F238E27FC236}">
                <a16:creationId xmlns:a16="http://schemas.microsoft.com/office/drawing/2014/main" id="{95F23A1B-3628-D55D-9BDA-D6E216CB2A93}"/>
              </a:ext>
            </a:extLst>
          </p:cNvPr>
          <p:cNvGrpSpPr/>
          <p:nvPr/>
        </p:nvGrpSpPr>
        <p:grpSpPr>
          <a:xfrm>
            <a:off x="6955356" y="393152"/>
            <a:ext cx="4964501" cy="5799040"/>
            <a:chOff x="6995994" y="665808"/>
            <a:chExt cx="4665965" cy="5450320"/>
          </a:xfrm>
        </p:grpSpPr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9FDDF483-B13A-B351-E93A-1E64479E9F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991" b="3395"/>
            <a:stretch/>
          </p:blipFill>
          <p:spPr>
            <a:xfrm>
              <a:off x="6995994" y="665808"/>
              <a:ext cx="4665965" cy="5450320"/>
            </a:xfrm>
            <a:prstGeom prst="rect">
              <a:avLst/>
            </a:prstGeom>
          </p:spPr>
        </p:pic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C7D4BA2E-A54C-8788-3CD4-9476F3DEA0E9}"/>
                </a:ext>
              </a:extLst>
            </p:cNvPr>
            <p:cNvSpPr/>
            <p:nvPr/>
          </p:nvSpPr>
          <p:spPr>
            <a:xfrm>
              <a:off x="6995994" y="1992702"/>
              <a:ext cx="224315" cy="34764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ore-KR" altLang="en-US"/>
            </a:p>
          </p:txBody>
        </p:sp>
      </p:grpSp>
      <p:sp>
        <p:nvSpPr>
          <p:cNvPr id="2" name="제목 1">
            <a:extLst>
              <a:ext uri="{FF2B5EF4-FFF2-40B4-BE49-F238E27FC236}">
                <a16:creationId xmlns:a16="http://schemas.microsoft.com/office/drawing/2014/main" id="{A9D41558-3D3C-262A-92DF-D481FFD4C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43" y="136525"/>
            <a:ext cx="12014592" cy="848039"/>
          </a:xfrm>
          <a:ln w="38100">
            <a:noFill/>
          </a:ln>
        </p:spPr>
        <p:txBody>
          <a:bodyPr>
            <a:normAutofit/>
          </a:bodyPr>
          <a:lstStyle/>
          <a:p>
            <a:r>
              <a:rPr lang="en-US" altLang="ko-KR" sz="3200" b="1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CENNS-1ton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CB67340-11FE-3886-87A4-6F3788B25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999" y="999793"/>
            <a:ext cx="10896600" cy="5192399"/>
          </a:xfrm>
        </p:spPr>
        <p:txBody>
          <a:bodyPr>
            <a:normAutofit/>
          </a:bodyPr>
          <a:lstStyle/>
          <a:p>
            <a:pPr>
              <a:lnSpc>
                <a:spcPct val="125000"/>
              </a:lnSpc>
            </a:pPr>
            <a:r>
              <a:rPr lang="en-US" altLang="ko-KR" sz="1800" dirty="0">
                <a:latin typeface="AppleGothic" pitchFamily="2" charset="-127"/>
                <a:ea typeface="AppleGothic" pitchFamily="2" charset="-127"/>
              </a:rPr>
              <a:t>750-kg Liquid Argon detector</a:t>
            </a:r>
            <a:r>
              <a:rPr lang="ko-KR" altLang="en-US" sz="1800" dirty="0">
                <a:latin typeface="AppleGothic" pitchFamily="2" charset="-127"/>
                <a:ea typeface="AppleGothic" pitchFamily="2" charset="-127"/>
              </a:rPr>
              <a:t> </a:t>
            </a:r>
            <a:r>
              <a:rPr lang="en-US" altLang="ko-KR" sz="1800" dirty="0">
                <a:latin typeface="AppleGothic" pitchFamily="2" charset="-127"/>
                <a:ea typeface="AppleGothic" pitchFamily="2" charset="-127"/>
              </a:rPr>
              <a:t>replacing CENNS-10</a:t>
            </a:r>
          </a:p>
          <a:p>
            <a:pPr>
              <a:lnSpc>
                <a:spcPct val="125000"/>
              </a:lnSpc>
            </a:pPr>
            <a:r>
              <a:rPr lang="en-US" altLang="ko-KR" sz="1800" dirty="0">
                <a:latin typeface="AppleGothic" pitchFamily="2" charset="-127"/>
                <a:ea typeface="AppleGothic" pitchFamily="2" charset="-127"/>
              </a:rPr>
              <a:t>Observe ~3000 </a:t>
            </a:r>
            <a:r>
              <a:rPr lang="en-US" altLang="ko-KR" sz="1800" dirty="0" err="1">
                <a:latin typeface="AppleGothic" pitchFamily="2" charset="-127"/>
                <a:ea typeface="AppleGothic" pitchFamily="2" charset="-127"/>
              </a:rPr>
              <a:t>CEvNS</a:t>
            </a:r>
            <a:r>
              <a:rPr lang="en-US" altLang="ko-KR" sz="1800" dirty="0">
                <a:latin typeface="AppleGothic" pitchFamily="2" charset="-127"/>
                <a:ea typeface="AppleGothic" pitchFamily="2" charset="-127"/>
              </a:rPr>
              <a:t>/year</a:t>
            </a:r>
          </a:p>
          <a:p>
            <a:pPr>
              <a:lnSpc>
                <a:spcPct val="125000"/>
              </a:lnSpc>
            </a:pPr>
            <a:r>
              <a:rPr lang="en-US" altLang="ko-KR" sz="1800" dirty="0">
                <a:latin typeface="AppleGothic" pitchFamily="2" charset="-127"/>
                <a:ea typeface="AppleGothic" pitchFamily="2" charset="-127"/>
              </a:rPr>
              <a:t>Reduce statistical error from ~30% to ~4% within 3 years</a:t>
            </a:r>
          </a:p>
          <a:p>
            <a:pPr>
              <a:lnSpc>
                <a:spcPct val="125000"/>
              </a:lnSpc>
            </a:pPr>
            <a:r>
              <a:rPr lang="en-US" altLang="ko-KR" sz="1800" dirty="0">
                <a:latin typeface="AppleGothic" pitchFamily="2" charset="-127"/>
                <a:ea typeface="AppleGothic" pitchFamily="2" charset="-127"/>
              </a:rPr>
              <a:t>Construct in 2023~2024</a:t>
            </a:r>
          </a:p>
          <a:p>
            <a:pPr>
              <a:lnSpc>
                <a:spcPct val="125000"/>
              </a:lnSpc>
            </a:pPr>
            <a:endParaRPr lang="en-US" altLang="ko-KR" sz="1800" dirty="0">
              <a:latin typeface="AppleGothic" pitchFamily="2" charset="-127"/>
              <a:ea typeface="AppleGothic" pitchFamily="2" charset="-127"/>
            </a:endParaRP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2D1D508-0C6C-6AD0-E074-697F07914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9108DA2-EB9A-4693-0628-FE7B43E8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676224-2832-58F8-AE67-6D643E68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24</a:t>
            </a:fld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42D7C8A-A2E7-E934-F62B-1523BDA5DDCE}"/>
                  </a:ext>
                </a:extLst>
              </p:cNvPr>
              <p:cNvSpPr txBox="1"/>
              <p:nvPr/>
            </p:nvSpPr>
            <p:spPr>
              <a:xfrm>
                <a:off x="1217762" y="3133666"/>
                <a:ext cx="4727275" cy="7146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𝐶𝐸𝑉𝑁𝑆</m:t>
                          </m:r>
                        </m:sub>
                      </m:sSub>
                      <m:r>
                        <a:rPr kumimoji="1" lang="en-US" altLang="ko-KR" b="0" i="1" smtClean="0">
                          <a:latin typeface="Cambria Math" panose="02040503050406030204" pitchFamily="18" charset="0"/>
                        </a:rPr>
                        <m:t>=159</m:t>
                      </m:r>
                      <m:r>
                        <a:rPr kumimoji="1" lang="en-US" altLang="ko-K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kumimoji="1" lang="en-US" altLang="ko-K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kumimoji="1" lang="en-US" altLang="ko-K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ko-K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kumimoji="1" lang="en-US" altLang="ko-K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𝑦𝑟</m:t>
                              </m:r>
                            </m:num>
                            <m:den>
                              <m:r>
                                <a:rPr kumimoji="1" lang="en-US" altLang="ko-K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1.5</m:t>
                              </m:r>
                              <m:r>
                                <a:rPr kumimoji="1" lang="en-US" altLang="ko-K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𝑦𝑟</m:t>
                              </m:r>
                            </m:den>
                          </m:f>
                        </m:e>
                      </m:d>
                      <m:r>
                        <a:rPr kumimoji="1" lang="en-US" altLang="ko-K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kumimoji="1" lang="en-US" altLang="ko-K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kumimoji="1" lang="en-US" altLang="ko-K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ko-K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610</m:t>
                              </m:r>
                              <m:r>
                                <a:rPr kumimoji="1" lang="en-US" altLang="ko-K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𝑘𝑔</m:t>
                              </m:r>
                            </m:num>
                            <m:den>
                              <m:r>
                                <a:rPr kumimoji="1" lang="en-US" altLang="ko-K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24</m:t>
                              </m:r>
                              <m:r>
                                <a:rPr kumimoji="1" lang="en-US" altLang="ko-K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𝑘𝑔</m:t>
                              </m:r>
                            </m:den>
                          </m:f>
                        </m:e>
                      </m:d>
                      <m:r>
                        <a:rPr kumimoji="1" lang="en-US" altLang="ko-K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≅3000</m:t>
                      </m:r>
                    </m:oMath>
                  </m:oMathPara>
                </a14:m>
                <a:endParaRPr kumimoji="1" lang="ko-Kore-KR" altLang="en-US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42D7C8A-A2E7-E934-F62B-1523BDA5DD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7762" y="3133666"/>
                <a:ext cx="4727275" cy="71468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직선 화살표 연결선 15">
            <a:extLst>
              <a:ext uri="{FF2B5EF4-FFF2-40B4-BE49-F238E27FC236}">
                <a16:creationId xmlns:a16="http://schemas.microsoft.com/office/drawing/2014/main" id="{63AB295A-4F21-39C8-AE26-2BB38DDF938B}"/>
              </a:ext>
            </a:extLst>
          </p:cNvPr>
          <p:cNvCxnSpPr>
            <a:cxnSpLocks/>
          </p:cNvCxnSpPr>
          <p:nvPr/>
        </p:nvCxnSpPr>
        <p:spPr>
          <a:xfrm flipV="1">
            <a:off x="2881223" y="3944679"/>
            <a:ext cx="117158" cy="70495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904E4726-31F7-0106-BB29-C9EB59A5E662}"/>
              </a:ext>
            </a:extLst>
          </p:cNvPr>
          <p:cNvSpPr txBox="1"/>
          <p:nvPr/>
        </p:nvSpPr>
        <p:spPr>
          <a:xfrm>
            <a:off x="4203015" y="4778451"/>
            <a:ext cx="21307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ore-KR" sz="1400">
                <a:latin typeface="AppleGothic" pitchFamily="2" charset="-127"/>
                <a:ea typeface="AppleGothic" pitchFamily="2" charset="-127"/>
              </a:rPr>
              <a:t>fiducial volume</a:t>
            </a:r>
            <a:endParaRPr kumimoji="1" lang="ko-Kore-KR" altLang="en-US" sz="1400">
              <a:latin typeface="AppleGothic" pitchFamily="2" charset="-127"/>
              <a:ea typeface="AppleGothic" pitchFamily="2" charset="-127"/>
            </a:endParaRPr>
          </a:p>
        </p:txBody>
      </p:sp>
      <p:cxnSp>
        <p:nvCxnSpPr>
          <p:cNvPr id="19" name="직선 화살표 연결선 18">
            <a:extLst>
              <a:ext uri="{FF2B5EF4-FFF2-40B4-BE49-F238E27FC236}">
                <a16:creationId xmlns:a16="http://schemas.microsoft.com/office/drawing/2014/main" id="{FFD930F4-EF10-2817-1C6F-BB97B9940EE8}"/>
              </a:ext>
            </a:extLst>
          </p:cNvPr>
          <p:cNvCxnSpPr>
            <a:cxnSpLocks/>
          </p:cNvCxnSpPr>
          <p:nvPr/>
        </p:nvCxnSpPr>
        <p:spPr>
          <a:xfrm flipH="1" flipV="1">
            <a:off x="4646428" y="3944679"/>
            <a:ext cx="590217" cy="70495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474C0CD-26ED-2169-7D2A-42551652A1EE}"/>
              </a:ext>
            </a:extLst>
          </p:cNvPr>
          <p:cNvSpPr txBox="1"/>
          <p:nvPr/>
        </p:nvSpPr>
        <p:spPr>
          <a:xfrm>
            <a:off x="1450674" y="4758013"/>
            <a:ext cx="2130725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ore-KR" sz="1400">
                <a:latin typeface="AppleGothic" pitchFamily="2" charset="-127"/>
                <a:ea typeface="AppleGothic" pitchFamily="2" charset="-127"/>
              </a:rPr>
              <a:t>CENNS-10 data </a:t>
            </a:r>
          </a:p>
          <a:p>
            <a:pPr algn="ctr">
              <a:lnSpc>
                <a:spcPct val="200000"/>
              </a:lnSpc>
            </a:pPr>
            <a:r>
              <a:rPr kumimoji="1" lang="en-US" altLang="ko-Kore-KR" sz="1400">
                <a:latin typeface="AppleGothic" pitchFamily="2" charset="-127"/>
                <a:ea typeface="AppleGothic" pitchFamily="2" charset="-127"/>
              </a:rPr>
              <a:t>159 </a:t>
            </a:r>
            <a:r>
              <a:rPr kumimoji="1" lang="en-US" altLang="ko-Kore-KR" sz="1400" err="1">
                <a:latin typeface="AppleGothic" pitchFamily="2" charset="-127"/>
                <a:ea typeface="AppleGothic" pitchFamily="2" charset="-127"/>
              </a:rPr>
              <a:t>CEvNS</a:t>
            </a:r>
            <a:r>
              <a:rPr kumimoji="1" lang="en-US" altLang="ko-Kore-KR" sz="1400">
                <a:latin typeface="AppleGothic" pitchFamily="2" charset="-127"/>
                <a:ea typeface="AppleGothic" pitchFamily="2" charset="-127"/>
              </a:rPr>
              <a:t> for 1.5 </a:t>
            </a:r>
            <a:r>
              <a:rPr kumimoji="1" lang="en-US" altLang="ko-Kore-KR" sz="1400" err="1">
                <a:latin typeface="AppleGothic" pitchFamily="2" charset="-127"/>
                <a:ea typeface="AppleGothic" pitchFamily="2" charset="-127"/>
              </a:rPr>
              <a:t>yr</a:t>
            </a:r>
            <a:endParaRPr kumimoji="1" lang="ko-Kore-KR" altLang="en-US" sz="1400">
              <a:latin typeface="AppleGothic" pitchFamily="2" charset="-127"/>
              <a:ea typeface="AppleGothic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186784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>
            <a:extLst>
              <a:ext uri="{FF2B5EF4-FFF2-40B4-BE49-F238E27FC236}">
                <a16:creationId xmlns:a16="http://schemas.microsoft.com/office/drawing/2014/main" id="{95F23A1B-3628-D55D-9BDA-D6E216CB2A93}"/>
              </a:ext>
            </a:extLst>
          </p:cNvPr>
          <p:cNvGrpSpPr/>
          <p:nvPr/>
        </p:nvGrpSpPr>
        <p:grpSpPr>
          <a:xfrm>
            <a:off x="6955356" y="393152"/>
            <a:ext cx="4964501" cy="5799040"/>
            <a:chOff x="6995994" y="665808"/>
            <a:chExt cx="4665965" cy="5450320"/>
          </a:xfrm>
        </p:grpSpPr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9FDDF483-B13A-B351-E93A-1E64479E9F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991" b="3395"/>
            <a:stretch/>
          </p:blipFill>
          <p:spPr>
            <a:xfrm>
              <a:off x="6995994" y="665808"/>
              <a:ext cx="4665965" cy="5450320"/>
            </a:xfrm>
            <a:prstGeom prst="rect">
              <a:avLst/>
            </a:prstGeom>
          </p:spPr>
        </p:pic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C7D4BA2E-A54C-8788-3CD4-9476F3DEA0E9}"/>
                </a:ext>
              </a:extLst>
            </p:cNvPr>
            <p:cNvSpPr/>
            <p:nvPr/>
          </p:nvSpPr>
          <p:spPr>
            <a:xfrm>
              <a:off x="6995994" y="1992702"/>
              <a:ext cx="224315" cy="34764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ore-KR" altLang="en-US"/>
            </a:p>
          </p:txBody>
        </p:sp>
      </p:grpSp>
      <p:sp>
        <p:nvSpPr>
          <p:cNvPr id="2" name="제목 1">
            <a:extLst>
              <a:ext uri="{FF2B5EF4-FFF2-40B4-BE49-F238E27FC236}">
                <a16:creationId xmlns:a16="http://schemas.microsoft.com/office/drawing/2014/main" id="{A9D41558-3D3C-262A-92DF-D481FFD4C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43" y="136525"/>
            <a:ext cx="12014592" cy="848039"/>
          </a:xfrm>
          <a:ln w="38100">
            <a:noFill/>
          </a:ln>
        </p:spPr>
        <p:txBody>
          <a:bodyPr>
            <a:normAutofit/>
          </a:bodyPr>
          <a:lstStyle/>
          <a:p>
            <a:r>
              <a:rPr lang="en-US" altLang="ko-KR" sz="3200" b="1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CENNS-1ton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CB67340-11FE-3886-87A4-6F3788B25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999" y="999793"/>
            <a:ext cx="10896600" cy="5192399"/>
          </a:xfrm>
        </p:spPr>
        <p:txBody>
          <a:bodyPr>
            <a:normAutofit/>
          </a:bodyPr>
          <a:lstStyle/>
          <a:p>
            <a:pPr>
              <a:lnSpc>
                <a:spcPct val="125000"/>
              </a:lnSpc>
            </a:pPr>
            <a:r>
              <a:rPr lang="en-US" altLang="ko-KR" sz="1800" dirty="0">
                <a:latin typeface="AppleGothic" pitchFamily="2" charset="-127"/>
                <a:ea typeface="AppleGothic" pitchFamily="2" charset="-127"/>
              </a:rPr>
              <a:t>750-kg Liquid Argon detector</a:t>
            </a:r>
            <a:r>
              <a:rPr lang="ko-KR" altLang="en-US" sz="1800" dirty="0">
                <a:latin typeface="AppleGothic" pitchFamily="2" charset="-127"/>
                <a:ea typeface="AppleGothic" pitchFamily="2" charset="-127"/>
              </a:rPr>
              <a:t> </a:t>
            </a:r>
            <a:r>
              <a:rPr lang="en-US" altLang="ko-KR" sz="1800" dirty="0">
                <a:latin typeface="AppleGothic" pitchFamily="2" charset="-127"/>
                <a:ea typeface="AppleGothic" pitchFamily="2" charset="-127"/>
              </a:rPr>
              <a:t>replacing CENNS-10</a:t>
            </a:r>
          </a:p>
          <a:p>
            <a:pPr>
              <a:lnSpc>
                <a:spcPct val="125000"/>
              </a:lnSpc>
            </a:pPr>
            <a:r>
              <a:rPr lang="en-US" altLang="ko-KR" sz="1800" dirty="0">
                <a:latin typeface="AppleGothic" pitchFamily="2" charset="-127"/>
                <a:ea typeface="AppleGothic" pitchFamily="2" charset="-127"/>
              </a:rPr>
              <a:t>Observe ~3000 </a:t>
            </a:r>
            <a:r>
              <a:rPr lang="en-US" altLang="ko-KR" sz="1800" dirty="0" err="1">
                <a:latin typeface="AppleGothic" pitchFamily="2" charset="-127"/>
                <a:ea typeface="AppleGothic" pitchFamily="2" charset="-127"/>
              </a:rPr>
              <a:t>CEvNS</a:t>
            </a:r>
            <a:r>
              <a:rPr lang="en-US" altLang="ko-KR" sz="1800" dirty="0">
                <a:latin typeface="AppleGothic" pitchFamily="2" charset="-127"/>
                <a:ea typeface="AppleGothic" pitchFamily="2" charset="-127"/>
              </a:rPr>
              <a:t>/year</a:t>
            </a:r>
          </a:p>
          <a:p>
            <a:pPr>
              <a:lnSpc>
                <a:spcPct val="125000"/>
              </a:lnSpc>
            </a:pPr>
            <a:r>
              <a:rPr lang="en-US" altLang="ko-KR" sz="1800" dirty="0">
                <a:latin typeface="AppleGothic" pitchFamily="2" charset="-127"/>
                <a:ea typeface="AppleGothic" pitchFamily="2" charset="-127"/>
              </a:rPr>
              <a:t>Reduce statistical error from ~30% to ~4% within 3 years</a:t>
            </a:r>
          </a:p>
          <a:p>
            <a:pPr>
              <a:lnSpc>
                <a:spcPct val="125000"/>
              </a:lnSpc>
            </a:pPr>
            <a:endParaRPr lang="en-US" altLang="ko-KR" sz="1800" dirty="0">
              <a:latin typeface="AppleGothic" pitchFamily="2" charset="-127"/>
              <a:ea typeface="AppleGothic" pitchFamily="2" charset="-127"/>
            </a:endParaRP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2D1D508-0C6C-6AD0-E074-697F07914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9108DA2-EB9A-4693-0628-FE7B43E8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676224-2832-58F8-AE67-6D643E68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25</a:t>
            </a:fld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4B8D8505-75D8-D301-DFBB-BACC338D1E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235" y="2572951"/>
            <a:ext cx="5048330" cy="3783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1496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D41558-3D3C-262A-92DF-D481FFD4C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43" y="136525"/>
            <a:ext cx="12014592" cy="848039"/>
          </a:xfrm>
          <a:ln w="38100">
            <a:noFill/>
          </a:ln>
        </p:spPr>
        <p:txBody>
          <a:bodyPr>
            <a:normAutofit/>
          </a:bodyPr>
          <a:lstStyle/>
          <a:p>
            <a:r>
              <a:rPr lang="en-US" altLang="ko-KR" sz="3200" b="1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Future Analysis with CENNS-1ton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CB67340-11FE-3886-87A4-6F3788B25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84564"/>
            <a:ext cx="10896600" cy="5192399"/>
          </a:xfrm>
        </p:spPr>
        <p:txBody>
          <a:bodyPr>
            <a:normAutofit/>
          </a:bodyPr>
          <a:lstStyle/>
          <a:p>
            <a:pPr>
              <a:lnSpc>
                <a:spcPct val="125000"/>
              </a:lnSpc>
            </a:pPr>
            <a:r>
              <a:rPr lang="en-US" altLang="ko-KR" sz="2400" dirty="0">
                <a:latin typeface="AppleGothic" pitchFamily="2" charset="-127"/>
                <a:ea typeface="AppleGothic" pitchFamily="2" charset="-127"/>
              </a:rPr>
              <a:t>Non-Standard Interaction (NSI)</a:t>
            </a:r>
          </a:p>
          <a:p>
            <a:pPr>
              <a:lnSpc>
                <a:spcPct val="125000"/>
              </a:lnSpc>
            </a:pPr>
            <a:r>
              <a:rPr lang="en-US" altLang="ko-KR" sz="2400" dirty="0">
                <a:latin typeface="AppleGothic" pitchFamily="2" charset="-127"/>
                <a:ea typeface="AppleGothic" pitchFamily="2" charset="-127"/>
              </a:rPr>
              <a:t>Light Dark Matter search</a:t>
            </a:r>
          </a:p>
          <a:p>
            <a:pPr>
              <a:lnSpc>
                <a:spcPct val="125000"/>
              </a:lnSpc>
            </a:pPr>
            <a:r>
              <a:rPr lang="en-US" altLang="ko-KR" sz="2400" dirty="0">
                <a:latin typeface="AppleGothic" pitchFamily="2" charset="-127"/>
                <a:ea typeface="AppleGothic" pitchFamily="2" charset="-127"/>
              </a:rPr>
              <a:t>Inelastic neutrino-nucleus scattering cross section</a:t>
            </a:r>
          </a:p>
          <a:p>
            <a:pPr>
              <a:lnSpc>
                <a:spcPct val="125000"/>
              </a:lnSpc>
            </a:pPr>
            <a:r>
              <a:rPr lang="en-US" altLang="ko-KR" sz="2400" dirty="0">
                <a:latin typeface="AppleGothic" pitchFamily="2" charset="-127"/>
                <a:ea typeface="AppleGothic" pitchFamily="2" charset="-127"/>
              </a:rPr>
              <a:t>Weak mixing angle</a:t>
            </a:r>
          </a:p>
          <a:p>
            <a:pPr>
              <a:lnSpc>
                <a:spcPct val="125000"/>
              </a:lnSpc>
            </a:pPr>
            <a:r>
              <a:rPr lang="en-US" altLang="ko-KR" sz="2400" dirty="0">
                <a:latin typeface="AppleGothic" pitchFamily="2" charset="-127"/>
                <a:ea typeface="AppleGothic" pitchFamily="2" charset="-127"/>
              </a:rPr>
              <a:t>Nuclear Form Factor</a:t>
            </a:r>
          </a:p>
          <a:p>
            <a:pPr>
              <a:lnSpc>
                <a:spcPct val="125000"/>
              </a:lnSpc>
            </a:pPr>
            <a:r>
              <a:rPr lang="en-US" altLang="ko-KR" sz="2400" dirty="0">
                <a:solidFill>
                  <a:schemeClr val="accent3"/>
                </a:solidFill>
                <a:latin typeface="AppleGothic" pitchFamily="2" charset="-127"/>
                <a:ea typeface="AppleGothic" pitchFamily="2" charset="-127"/>
              </a:rPr>
              <a:t>Supernova neutrino</a:t>
            </a:r>
          </a:p>
          <a:p>
            <a:pPr>
              <a:lnSpc>
                <a:spcPct val="125000"/>
              </a:lnSpc>
            </a:pPr>
            <a:r>
              <a:rPr lang="en-US" altLang="ko-KR" sz="2400" dirty="0">
                <a:solidFill>
                  <a:schemeClr val="accent3"/>
                </a:solidFill>
                <a:latin typeface="AppleGothic" pitchFamily="2" charset="-127"/>
                <a:ea typeface="AppleGothic" pitchFamily="2" charset="-127"/>
              </a:rPr>
              <a:t>Sterile neutrino</a:t>
            </a:r>
          </a:p>
          <a:p>
            <a:pPr>
              <a:lnSpc>
                <a:spcPct val="125000"/>
              </a:lnSpc>
            </a:pPr>
            <a:endParaRPr lang="en-US" altLang="ko-KR" sz="1600" dirty="0">
              <a:latin typeface="AppleGothic" pitchFamily="2" charset="-127"/>
              <a:ea typeface="AppleGothic" pitchFamily="2" charset="-127"/>
            </a:endParaRP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2D1D508-0C6C-6AD0-E074-697F07914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9108DA2-EB9A-4693-0628-FE7B43E8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676224-2832-58F8-AE67-6D643E68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82971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D41558-3D3C-262A-92DF-D481FFD4C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43" y="136525"/>
            <a:ext cx="12014592" cy="848039"/>
          </a:xfrm>
          <a:ln w="38100">
            <a:noFill/>
          </a:ln>
        </p:spPr>
        <p:txBody>
          <a:bodyPr>
            <a:normAutofit/>
          </a:bodyPr>
          <a:lstStyle/>
          <a:p>
            <a:r>
              <a:rPr lang="en-US" altLang="ko-KR" sz="3200" b="1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Non-Standard Interaction (NSI)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CB67340-11FE-3886-87A4-6F3788B25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84564"/>
            <a:ext cx="10896600" cy="5192399"/>
          </a:xfrm>
        </p:spPr>
        <p:txBody>
          <a:bodyPr>
            <a:normAutofit/>
          </a:bodyPr>
          <a:lstStyle/>
          <a:p>
            <a:pPr>
              <a:lnSpc>
                <a:spcPct val="125000"/>
              </a:lnSpc>
            </a:pPr>
            <a:r>
              <a:rPr lang="en-US" altLang="ko-KR" sz="1800" dirty="0">
                <a:latin typeface="AppleGothic" pitchFamily="2" charset="-127"/>
                <a:ea typeface="AppleGothic" pitchFamily="2" charset="-127"/>
              </a:rPr>
              <a:t>NSIs affect weak charge &amp; </a:t>
            </a:r>
            <a:r>
              <a:rPr lang="en-US" altLang="ko-KR" sz="1800" dirty="0" err="1">
                <a:latin typeface="AppleGothic" pitchFamily="2" charset="-127"/>
                <a:ea typeface="AppleGothic" pitchFamily="2" charset="-127"/>
              </a:rPr>
              <a:t>N</a:t>
            </a:r>
            <a:r>
              <a:rPr lang="en-US" altLang="ko-KR" sz="1800" baseline="-25000" dirty="0" err="1">
                <a:latin typeface="AppleGothic" pitchFamily="2" charset="-127"/>
                <a:ea typeface="AppleGothic" pitchFamily="2" charset="-127"/>
              </a:rPr>
              <a:t>CEvNS</a:t>
            </a:r>
            <a:endParaRPr lang="en-US" altLang="ko-KR" sz="1800" baseline="-25000" dirty="0">
              <a:latin typeface="AppleGothic" pitchFamily="2" charset="-127"/>
              <a:ea typeface="AppleGothic" pitchFamily="2" charset="-127"/>
            </a:endParaRPr>
          </a:p>
          <a:p>
            <a:pPr>
              <a:lnSpc>
                <a:spcPct val="125000"/>
              </a:lnSpc>
            </a:pPr>
            <a:endParaRPr lang="en-US" altLang="ko-KR" sz="1600" dirty="0">
              <a:latin typeface="AppleGothic" pitchFamily="2" charset="-127"/>
              <a:ea typeface="AppleGothic" pitchFamily="2" charset="-127"/>
            </a:endParaRP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2D1D508-0C6C-6AD0-E074-697F07914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9108DA2-EB9A-4693-0628-FE7B43E8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676224-2832-58F8-AE67-6D643E68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27</a:t>
            </a:fld>
            <a:endParaRPr lang="ko-KR" altLang="en-US" dirty="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02019C3C-9116-6085-C131-3E9043C12E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4953" y="4033002"/>
            <a:ext cx="5956300" cy="13843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2AE3671-D0D8-A21A-5563-DD05200E91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126" y="3361507"/>
            <a:ext cx="2959100" cy="571500"/>
          </a:xfrm>
          <a:prstGeom prst="rect">
            <a:avLst/>
          </a:prstGeom>
        </p:spPr>
      </p:pic>
      <p:cxnSp>
        <p:nvCxnSpPr>
          <p:cNvPr id="11" name="직선 화살표 연결선 10">
            <a:extLst>
              <a:ext uri="{FF2B5EF4-FFF2-40B4-BE49-F238E27FC236}">
                <a16:creationId xmlns:a16="http://schemas.microsoft.com/office/drawing/2014/main" id="{7F3B5C2E-6176-0A4A-8AF9-D8905EF8CAB1}"/>
              </a:ext>
            </a:extLst>
          </p:cNvPr>
          <p:cNvCxnSpPr>
            <a:cxnSpLocks/>
          </p:cNvCxnSpPr>
          <p:nvPr/>
        </p:nvCxnSpPr>
        <p:spPr>
          <a:xfrm>
            <a:off x="619275" y="4397977"/>
            <a:ext cx="605678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그림 12">
            <a:extLst>
              <a:ext uri="{FF2B5EF4-FFF2-40B4-BE49-F238E27FC236}">
                <a16:creationId xmlns:a16="http://schemas.microsoft.com/office/drawing/2014/main" id="{01257410-1593-60CF-8EE1-46D527AA95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126" y="1587294"/>
            <a:ext cx="5118100" cy="825500"/>
          </a:xfrm>
          <a:prstGeom prst="rect">
            <a:avLst/>
          </a:prstGeom>
        </p:spPr>
      </p:pic>
      <p:grpSp>
        <p:nvGrpSpPr>
          <p:cNvPr id="12" name="그룹 11">
            <a:extLst>
              <a:ext uri="{FF2B5EF4-FFF2-40B4-BE49-F238E27FC236}">
                <a16:creationId xmlns:a16="http://schemas.microsoft.com/office/drawing/2014/main" id="{45CED29D-13C5-9C07-8802-77FF899877CD}"/>
              </a:ext>
            </a:extLst>
          </p:cNvPr>
          <p:cNvGrpSpPr/>
          <p:nvPr/>
        </p:nvGrpSpPr>
        <p:grpSpPr>
          <a:xfrm>
            <a:off x="7181253" y="1429821"/>
            <a:ext cx="4937336" cy="4749659"/>
            <a:chOff x="7022143" y="1349213"/>
            <a:chExt cx="4937336" cy="4749659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99495534-8ACE-D165-2E78-D638DF51C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22143" y="1349213"/>
              <a:ext cx="4937336" cy="4749659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6DA8D2C-128F-0CCF-A577-C1C646E89362}"/>
                </a:ext>
              </a:extLst>
            </p:cNvPr>
            <p:cNvSpPr txBox="1"/>
            <p:nvPr/>
          </p:nvSpPr>
          <p:spPr>
            <a:xfrm>
              <a:off x="7983510" y="4615133"/>
              <a:ext cx="1272632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en-US" altLang="ko-Kore-KR" sz="1400" dirty="0">
                  <a:latin typeface="AppleGothic" pitchFamily="2" charset="-127"/>
                  <a:ea typeface="AppleGothic" pitchFamily="2" charset="-127"/>
                </a:rPr>
                <a:t>CENNS-10</a:t>
              </a:r>
              <a:endParaRPr kumimoji="1" lang="ko-Kore-KR" altLang="en-US" sz="1400" dirty="0">
                <a:latin typeface="AppleGothic" pitchFamily="2" charset="-127"/>
                <a:ea typeface="AppleGothic" pitchFamily="2" charset="-127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E3D1231-B626-F85F-45D6-E8945E2BED31}"/>
                </a:ext>
              </a:extLst>
            </p:cNvPr>
            <p:cNvSpPr txBox="1"/>
            <p:nvPr/>
          </p:nvSpPr>
          <p:spPr>
            <a:xfrm>
              <a:off x="7983510" y="4905658"/>
              <a:ext cx="1376150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en-US" altLang="ko-Kore-KR" sz="1400">
                  <a:latin typeface="AppleGothic" pitchFamily="2" charset="-127"/>
                  <a:ea typeface="AppleGothic" pitchFamily="2" charset="-127"/>
                </a:rPr>
                <a:t>CENNS-1ton</a:t>
              </a:r>
              <a:endParaRPr kumimoji="1" lang="ko-Kore-KR" altLang="en-US" sz="1400">
                <a:latin typeface="AppleGothic" pitchFamily="2" charset="-127"/>
                <a:ea typeface="AppleGothic" pitchFamily="2" charset="-127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B9ADDCF-B1E6-ED89-F9A0-43FD887E3731}"/>
                </a:ext>
              </a:extLst>
            </p:cNvPr>
            <p:cNvSpPr txBox="1"/>
            <p:nvPr/>
          </p:nvSpPr>
          <p:spPr>
            <a:xfrm>
              <a:off x="7983510" y="4330359"/>
              <a:ext cx="1272632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en-US" altLang="ko-Kore-KR" sz="1400">
                  <a:latin typeface="AppleGothic" pitchFamily="2" charset="-127"/>
                  <a:ea typeface="AppleGothic" pitchFamily="2" charset="-127"/>
                </a:rPr>
                <a:t>CHARM</a:t>
              </a:r>
              <a:endParaRPr kumimoji="1" lang="ko-Kore-KR" altLang="en-US" sz="1400">
                <a:latin typeface="AppleGothic" pitchFamily="2" charset="-127"/>
                <a:ea typeface="AppleGothic" pitchFamily="2" charset="-127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DE06793-8A8E-E378-08CC-2BF078888F06}"/>
                  </a:ext>
                </a:extLst>
              </p:cNvPr>
              <p:cNvSpPr txBox="1"/>
              <p:nvPr/>
            </p:nvSpPr>
            <p:spPr>
              <a:xfrm>
                <a:off x="397650" y="2547064"/>
                <a:ext cx="4354643" cy="7247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fPr>
                        <m:num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𝑑</m:t>
                          </m:r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𝜎</m:t>
                          </m:r>
                        </m:num>
                        <m:den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ko-KR" sz="18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sSubPr>
                            <m:e>
                              <m:r>
                                <a:rPr lang="en-US" altLang="ko-KR" sz="18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altLang="ko-KR" sz="18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𝑟</m:t>
                              </m:r>
                            </m:sub>
                          </m:sSub>
                        </m:den>
                      </m:f>
                      <m:r>
                        <a:rPr lang="en-US" altLang="ko-KR" sz="1800" b="0" i="1" smtClean="0">
                          <a:latin typeface="Cambria Math" panose="02040503050406030204" pitchFamily="18" charset="0"/>
                          <a:ea typeface="AppleGothic" pitchFamily="2" charset="-127"/>
                        </a:rPr>
                        <m:t>≅</m:t>
                      </m:r>
                      <m:f>
                        <m:f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ko-KR" sz="18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sSubSupPr>
                            <m:e>
                              <m:r>
                                <a:rPr lang="en-US" altLang="ko-KR" sz="18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altLang="ko-KR" sz="18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𝐹</m:t>
                              </m:r>
                            </m:sub>
                            <m:sup>
                              <m:r>
                                <a:rPr lang="en-US" altLang="ko-KR" sz="18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𝑀</m:t>
                          </m:r>
                        </m:num>
                        <m:den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2</m:t>
                          </m:r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𝜋</m:t>
                          </m:r>
                        </m:den>
                      </m:f>
                      <m:f>
                        <m:f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ko-KR" sz="18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sSubSupPr>
                            <m:e>
                              <m:r>
                                <a:rPr lang="en-US" altLang="ko-KR" sz="18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altLang="ko-KR" sz="18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𝑊</m:t>
                              </m:r>
                            </m:sub>
                            <m:sup>
                              <m:r>
                                <a:rPr lang="en-US" altLang="ko-KR" sz="18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4</m:t>
                          </m:r>
                        </m:den>
                      </m:f>
                      <m:sSup>
                        <m:sSup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sSup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𝐹</m:t>
                          </m:r>
                        </m:e>
                        <m:sup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d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𝑄</m:t>
                          </m:r>
                        </m:e>
                      </m:d>
                      <m:d>
                        <m:d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d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2−</m:t>
                          </m:r>
                          <m:f>
                            <m:fPr>
                              <m:ctrlPr>
                                <a:rPr lang="en-US" altLang="ko-KR" sz="18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fPr>
                            <m:num>
                              <m:r>
                                <a:rPr lang="en-US" altLang="ko-KR" sz="18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2</m:t>
                              </m:r>
                              <m:r>
                                <a:rPr lang="en-US" altLang="ko-KR" sz="18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𝑇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altLang="ko-KR" sz="18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18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altLang="ko-KR" sz="18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𝜈</m:t>
                                  </m:r>
                                </m:sub>
                              </m:sSub>
                            </m:den>
                          </m:f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ko-KR" sz="18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fPr>
                            <m:num>
                              <m:r>
                                <a:rPr lang="en-US" altLang="ko-KR" sz="18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𝑀𝑇</m:t>
                              </m:r>
                            </m:num>
                            <m:den>
                              <m:sSubSup>
                                <m:sSubSupPr>
                                  <m:ctrlPr>
                                    <a:rPr lang="en-US" altLang="ko-KR" sz="18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ko-KR" sz="18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altLang="ko-KR" sz="18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𝜈</m:t>
                                  </m:r>
                                </m:sub>
                                <m:sup>
                                  <m:r>
                                    <a:rPr lang="en-US" altLang="ko-KR" sz="18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</m:e>
                      </m:d>
                    </m:oMath>
                  </m:oMathPara>
                </a14:m>
                <a:endParaRPr lang="ko-Kore-KR" alt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DE06793-8A8E-E378-08CC-2BF078888F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650" y="2547064"/>
                <a:ext cx="4354643" cy="72475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27926153-2D4C-56CF-F84F-BC66B93B4309}"/>
              </a:ext>
            </a:extLst>
          </p:cNvPr>
          <p:cNvCxnSpPr/>
          <p:nvPr/>
        </p:nvCxnSpPr>
        <p:spPr>
          <a:xfrm>
            <a:off x="3454879" y="4593612"/>
            <a:ext cx="113049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>
            <a:extLst>
              <a:ext uri="{FF2B5EF4-FFF2-40B4-BE49-F238E27FC236}">
                <a16:creationId xmlns:a16="http://schemas.microsoft.com/office/drawing/2014/main" id="{54313F5A-9FC2-952A-6B5C-825399839DEF}"/>
              </a:ext>
            </a:extLst>
          </p:cNvPr>
          <p:cNvCxnSpPr/>
          <p:nvPr/>
        </p:nvCxnSpPr>
        <p:spPr>
          <a:xfrm>
            <a:off x="5195933" y="4582896"/>
            <a:ext cx="113049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18FC2FF7-1F67-C0E9-36A1-68360DB048B5}"/>
              </a:ext>
            </a:extLst>
          </p:cNvPr>
          <p:cNvCxnSpPr/>
          <p:nvPr/>
        </p:nvCxnSpPr>
        <p:spPr>
          <a:xfrm>
            <a:off x="4300189" y="5213435"/>
            <a:ext cx="113049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>
            <a:extLst>
              <a:ext uri="{FF2B5EF4-FFF2-40B4-BE49-F238E27FC236}">
                <a16:creationId xmlns:a16="http://schemas.microsoft.com/office/drawing/2014/main" id="{143B0B9A-EEBA-0C82-B893-332CF628EC10}"/>
              </a:ext>
            </a:extLst>
          </p:cNvPr>
          <p:cNvCxnSpPr/>
          <p:nvPr/>
        </p:nvCxnSpPr>
        <p:spPr>
          <a:xfrm>
            <a:off x="2708560" y="5222179"/>
            <a:ext cx="113049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B799CBA-3149-632C-A259-22388659984A}"/>
                  </a:ext>
                </a:extLst>
              </p:cNvPr>
              <p:cNvSpPr txBox="1"/>
              <p:nvPr/>
            </p:nvSpPr>
            <p:spPr>
              <a:xfrm>
                <a:off x="2469061" y="5441652"/>
                <a:ext cx="1551066" cy="2346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  <m:sub>
                        <m:r>
                          <a:rPr lang="en-US" altLang="ko-KR" sz="1400" b="0" i="1" smtClean="0">
                            <a:latin typeface="Cambria Math" panose="02040503050406030204" pitchFamily="18" charset="0"/>
                          </a:rPr>
                          <m:t>𝛼𝛽</m:t>
                        </m:r>
                      </m:sub>
                    </m:sSub>
                  </m:oMath>
                </a14:m>
                <a:r>
                  <a:rPr lang="en-US" altLang="ko-KR" sz="1400" dirty="0"/>
                  <a:t>: NSI parameter</a:t>
                </a:r>
                <a:endParaRPr lang="ko-KR" altLang="en-US" sz="1400" dirty="0"/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B799CBA-3149-632C-A259-2238865998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9061" y="5441652"/>
                <a:ext cx="1551066" cy="234616"/>
              </a:xfrm>
              <a:prstGeom prst="rect">
                <a:avLst/>
              </a:prstGeom>
              <a:blipFill>
                <a:blip r:embed="rId8"/>
                <a:stretch>
                  <a:fillRect l="-3252" t="-31579" r="-5691" b="-36842"/>
                </a:stretch>
              </a:blipFill>
            </p:spPr>
            <p:txBody>
              <a:bodyPr/>
              <a:lstStyle/>
              <a:p>
                <a:r>
                  <a:rPr lang="ko-Kore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1920BDB2-9A41-DD4D-9FF5-6FB4FF7F0D86}"/>
              </a:ext>
            </a:extLst>
          </p:cNvPr>
          <p:cNvSpPr txBox="1"/>
          <p:nvPr/>
        </p:nvSpPr>
        <p:spPr>
          <a:xfrm>
            <a:off x="7620000" y="1093783"/>
            <a:ext cx="42025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/>
              <a:t>After 3 years of running CENNS-1ton</a:t>
            </a:r>
            <a:endParaRPr lang="ko-KR" altLang="en-US" sz="16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8802FFD-F66D-E293-FFDC-202CAF7D6DE2}"/>
              </a:ext>
            </a:extLst>
          </p:cNvPr>
          <p:cNvSpPr txBox="1"/>
          <p:nvPr/>
        </p:nvSpPr>
        <p:spPr>
          <a:xfrm>
            <a:off x="457200" y="5858486"/>
            <a:ext cx="6144016" cy="413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ko-KR" sz="1800" dirty="0">
                <a:latin typeface="Cambria Math" panose="02040503050406030204" pitchFamily="18" charset="0"/>
                <a:ea typeface="Cambria Math" panose="02040503050406030204" pitchFamily="18" charset="0"/>
              </a:rPr>
              <a:t>phenomenological NSI parameter:</a:t>
            </a: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2539C2BB-D4F6-C631-A77B-0CC2C3D26DA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70993" y="5710694"/>
            <a:ext cx="2959100" cy="709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1119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D41558-3D3C-262A-92DF-D481FFD4C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43" y="136525"/>
            <a:ext cx="12014592" cy="848039"/>
          </a:xfrm>
          <a:ln w="38100">
            <a:noFill/>
          </a:ln>
        </p:spPr>
        <p:txBody>
          <a:bodyPr>
            <a:normAutofit/>
          </a:bodyPr>
          <a:lstStyle/>
          <a:p>
            <a:r>
              <a:rPr lang="en-US" altLang="ko-KR" sz="3200" b="1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Beam produced Dark Matter search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5CB67340-11FE-3886-87A4-6F3788B2533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984564"/>
                <a:ext cx="10896600" cy="5192399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25000"/>
                  </a:lnSpc>
                </a:pPr>
                <a:r>
                  <a:rPr lang="en-US" altLang="ko-KR" sz="1800" dirty="0">
                    <a:latin typeface="AppleGothic" pitchFamily="2" charset="-127"/>
                    <a:ea typeface="AppleGothic" pitchFamily="2" charset="-127"/>
                  </a:rPr>
                  <a:t>1</a:t>
                </a:r>
                <a:r>
                  <a:rPr lang="ko-KR" altLang="en-US" sz="1800" dirty="0">
                    <a:latin typeface="AppleGothic" pitchFamily="2" charset="-127"/>
                    <a:ea typeface="AppleGothic" pitchFamily="2" charset="-127"/>
                  </a:rPr>
                  <a:t> </a:t>
                </a:r>
                <a:r>
                  <a:rPr lang="en-US" altLang="ko-KR" sz="1800" dirty="0">
                    <a:latin typeface="AppleGothic" pitchFamily="2" charset="-127"/>
                    <a:ea typeface="AppleGothic" pitchFamily="2" charset="-127"/>
                  </a:rPr>
                  <a:t>GeV proton beam can produce Light Dark Matter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800" b="1" i="1" smtClean="0">
                            <a:latin typeface="Cambria Math" panose="02040503050406030204" pitchFamily="18" charset="0"/>
                            <a:ea typeface="AppleGothic" pitchFamily="2" charset="-127"/>
                          </a:rPr>
                        </m:ctrlPr>
                      </m:sSubPr>
                      <m:e>
                        <m:r>
                          <a:rPr lang="en-US" altLang="ko-KR" sz="1800" b="1" i="1" smtClean="0">
                            <a:latin typeface="Cambria Math" panose="02040503050406030204" pitchFamily="18" charset="0"/>
                            <a:ea typeface="AppleGothic" pitchFamily="2" charset="-127"/>
                          </a:rPr>
                          <m:t>𝒎</m:t>
                        </m:r>
                      </m:e>
                      <m:sub>
                        <m:r>
                          <a:rPr lang="en-US" altLang="ko-KR" sz="1800" b="1" i="1" smtClean="0">
                            <a:latin typeface="Cambria Math" panose="02040503050406030204" pitchFamily="18" charset="0"/>
                            <a:ea typeface="AppleGothic" pitchFamily="2" charset="-127"/>
                          </a:rPr>
                          <m:t>𝝌</m:t>
                        </m:r>
                      </m:sub>
                    </m:sSub>
                    <m:r>
                      <a:rPr lang="en-US" altLang="ko-KR" sz="1800" b="1" i="1" smtClean="0">
                        <a:latin typeface="Cambria Math" panose="02040503050406030204" pitchFamily="18" charset="0"/>
                        <a:ea typeface="AppleGothic" pitchFamily="2" charset="-127"/>
                      </a:rPr>
                      <m:t>&lt;</m:t>
                    </m:r>
                  </m:oMath>
                </a14:m>
                <a:r>
                  <a:rPr lang="en-US" altLang="ko-KR" sz="1800" b="1" dirty="0">
                    <a:latin typeface="AppleGothic" pitchFamily="2" charset="-127"/>
                    <a:ea typeface="AppleGothic" pitchFamily="2" charset="-127"/>
                  </a:rPr>
                  <a:t> GeV</a:t>
                </a:r>
                <a:r>
                  <a:rPr lang="en-US" altLang="ko-KR" sz="1800" dirty="0">
                    <a:latin typeface="AppleGothic" pitchFamily="2" charset="-127"/>
                    <a:ea typeface="AppleGothic" pitchFamily="2" charset="-127"/>
                  </a:rPr>
                  <a:t>)</a:t>
                </a:r>
              </a:p>
              <a:p>
                <a:pPr>
                  <a:lnSpc>
                    <a:spcPct val="125000"/>
                  </a:lnSpc>
                </a:pPr>
                <a:r>
                  <a:rPr lang="en-US" altLang="ko-KR" sz="1800" dirty="0">
                    <a:latin typeface="AppleGothic" pitchFamily="2" charset="-127"/>
                    <a:ea typeface="AppleGothic" pitchFamily="2" charset="-127"/>
                  </a:rPr>
                  <a:t>Benchmark model: 1 scalar dark matter with vector portal mediator</a:t>
                </a:r>
              </a:p>
              <a:p>
                <a:pPr>
                  <a:lnSpc>
                    <a:spcPct val="125000"/>
                  </a:lnSpc>
                </a:pPr>
                <a:endParaRPr lang="en-US" altLang="ko-KR" sz="1800" dirty="0">
                  <a:latin typeface="AppleGothic" pitchFamily="2" charset="-127"/>
                  <a:ea typeface="AppleGothic" pitchFamily="2" charset="-127"/>
                </a:endParaRPr>
              </a:p>
              <a:p>
                <a:pPr>
                  <a:lnSpc>
                    <a:spcPct val="125000"/>
                  </a:lnSpc>
                </a:pPr>
                <a:endParaRPr lang="en-US" altLang="ko-KR" sz="1800" dirty="0">
                  <a:latin typeface="AppleGothic" pitchFamily="2" charset="-127"/>
                  <a:ea typeface="AppleGothic" pitchFamily="2" charset="-127"/>
                </a:endParaRPr>
              </a:p>
              <a:p>
                <a:pPr>
                  <a:lnSpc>
                    <a:spcPct val="125000"/>
                  </a:lnSpc>
                </a:pPr>
                <a:endParaRPr lang="en-US" altLang="ko-KR" sz="1800" dirty="0">
                  <a:latin typeface="AppleGothic" pitchFamily="2" charset="-127"/>
                  <a:ea typeface="AppleGothic" pitchFamily="2" charset="-127"/>
                </a:endParaRPr>
              </a:p>
              <a:p>
                <a:pPr>
                  <a:lnSpc>
                    <a:spcPct val="125000"/>
                  </a:lnSpc>
                </a:pPr>
                <a:endParaRPr lang="en-US" altLang="ko-KR" sz="1800" dirty="0">
                  <a:latin typeface="AppleGothic" pitchFamily="2" charset="-127"/>
                  <a:ea typeface="AppleGothic" pitchFamily="2" charset="-127"/>
                </a:endParaRPr>
              </a:p>
              <a:p>
                <a:pPr>
                  <a:lnSpc>
                    <a:spcPct val="125000"/>
                  </a:lnSpc>
                </a:pPr>
                <a:endParaRPr lang="en-US" altLang="ko-KR" sz="1800" dirty="0">
                  <a:latin typeface="AppleGothic" pitchFamily="2" charset="-127"/>
                  <a:ea typeface="AppleGothic" pitchFamily="2" charset="-127"/>
                </a:endParaRPr>
              </a:p>
              <a:p>
                <a:pPr>
                  <a:lnSpc>
                    <a:spcPct val="125000"/>
                  </a:lnSpc>
                </a:pPr>
                <a:endParaRPr lang="en-US" altLang="ko-KR" sz="1800" dirty="0">
                  <a:latin typeface="AppleGothic" pitchFamily="2" charset="-127"/>
                  <a:ea typeface="AppleGothic" pitchFamily="2" charset="-127"/>
                </a:endParaRPr>
              </a:p>
              <a:p>
                <a:pPr>
                  <a:lnSpc>
                    <a:spcPct val="125000"/>
                  </a:lnSpc>
                </a:pPr>
                <a:r>
                  <a:rPr lang="en-US" altLang="ko-KR" sz="1800" dirty="0">
                    <a:latin typeface="AppleGothic" pitchFamily="2" charset="-127"/>
                    <a:ea typeface="AppleGothic" pitchFamily="2" charset="-127"/>
                  </a:rPr>
                  <a:t>Dark Matter is relativistic</a:t>
                </a:r>
              </a:p>
              <a:p>
                <a:pPr>
                  <a:lnSpc>
                    <a:spcPct val="125000"/>
                  </a:lnSpc>
                </a:pPr>
                <a:r>
                  <a:rPr lang="en-US" altLang="ko-KR" sz="1800" dirty="0">
                    <a:latin typeface="AppleGothic" pitchFamily="2" charset="-127"/>
                    <a:ea typeface="AppleGothic" pitchFamily="2" charset="-127"/>
                  </a:rPr>
                  <a:t>Can distinguish DM with </a:t>
                </a:r>
                <a:r>
                  <a:rPr lang="en-US" altLang="ko-KR" sz="1800" dirty="0" err="1">
                    <a:latin typeface="AppleGothic" pitchFamily="2" charset="-127"/>
                    <a:ea typeface="AppleGothic" pitchFamily="2" charset="-127"/>
                  </a:rPr>
                  <a:t>CEvNS</a:t>
                </a:r>
                <a:r>
                  <a:rPr lang="en-US" altLang="ko-KR" sz="1800" dirty="0">
                    <a:latin typeface="AppleGothic" pitchFamily="2" charset="-127"/>
                    <a:ea typeface="AppleGothic" pitchFamily="2" charset="-127"/>
                  </a:rPr>
                  <a:t> by timing cut</a:t>
                </a:r>
              </a:p>
              <a:p>
                <a:pPr>
                  <a:lnSpc>
                    <a:spcPct val="125000"/>
                  </a:lnSpc>
                </a:pPr>
                <a:endParaRPr lang="en-US" altLang="ko-KR" sz="1800" dirty="0">
                  <a:latin typeface="AppleGothic" pitchFamily="2" charset="-127"/>
                  <a:ea typeface="AppleGothic" pitchFamily="2" charset="-127"/>
                </a:endParaRPr>
              </a:p>
              <a:p>
                <a:pPr>
                  <a:lnSpc>
                    <a:spcPct val="125000"/>
                  </a:lnSpc>
                </a:pPr>
                <a:endParaRPr lang="en-US" altLang="ko-KR" sz="1600" dirty="0">
                  <a:latin typeface="AppleGothic" pitchFamily="2" charset="-127"/>
                  <a:ea typeface="AppleGothic" pitchFamily="2" charset="-127"/>
                </a:endParaRPr>
              </a:p>
            </p:txBody>
          </p:sp>
        </mc:Choice>
        <mc:Fallback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5CB67340-11FE-3886-87A4-6F3788B2533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84564"/>
                <a:ext cx="10896600" cy="5192399"/>
              </a:xfrm>
              <a:blipFill>
                <a:blip r:embed="rId3"/>
                <a:stretch>
                  <a:fillRect l="-349"/>
                </a:stretch>
              </a:blipFill>
            </p:spPr>
            <p:txBody>
              <a:bodyPr/>
              <a:lstStyle/>
              <a:p>
                <a:r>
                  <a:rPr lang="ko-Kore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2D1D508-0C6C-6AD0-E074-697F07914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9108DA2-EB9A-4693-0628-FE7B43E8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676224-2832-58F8-AE67-6D643E68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28</a:t>
            </a:fld>
            <a:endParaRPr lang="ko-KR" alt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6DA8D2C-128F-0CCF-A577-C1C646E89362}"/>
              </a:ext>
            </a:extLst>
          </p:cNvPr>
          <p:cNvSpPr txBox="1"/>
          <p:nvPr/>
        </p:nvSpPr>
        <p:spPr>
          <a:xfrm>
            <a:off x="7983510" y="4615133"/>
            <a:ext cx="127263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ko-Kore-KR" sz="1400">
                <a:latin typeface="AppleGothic" pitchFamily="2" charset="-127"/>
                <a:ea typeface="AppleGothic" pitchFamily="2" charset="-127"/>
              </a:rPr>
              <a:t>CENNS-10</a:t>
            </a:r>
            <a:endParaRPr kumimoji="1" lang="ko-Kore-KR" altLang="en-US" sz="1400">
              <a:latin typeface="AppleGothic" pitchFamily="2" charset="-127"/>
              <a:ea typeface="AppleGothic" pitchFamily="2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E3D1231-B626-F85F-45D6-E8945E2BED31}"/>
              </a:ext>
            </a:extLst>
          </p:cNvPr>
          <p:cNvSpPr txBox="1"/>
          <p:nvPr/>
        </p:nvSpPr>
        <p:spPr>
          <a:xfrm>
            <a:off x="7983510" y="4905658"/>
            <a:ext cx="137615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ko-Kore-KR" sz="1400">
                <a:latin typeface="AppleGothic" pitchFamily="2" charset="-127"/>
                <a:ea typeface="AppleGothic" pitchFamily="2" charset="-127"/>
              </a:rPr>
              <a:t>CENNS-1ton</a:t>
            </a:r>
            <a:endParaRPr kumimoji="1" lang="ko-Kore-KR" altLang="en-US" sz="1400">
              <a:latin typeface="AppleGothic" pitchFamily="2" charset="-127"/>
              <a:ea typeface="AppleGothic" pitchFamily="2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B9ADDCF-B1E6-ED89-F9A0-43FD887E3731}"/>
              </a:ext>
            </a:extLst>
          </p:cNvPr>
          <p:cNvSpPr txBox="1"/>
          <p:nvPr/>
        </p:nvSpPr>
        <p:spPr>
          <a:xfrm>
            <a:off x="7983510" y="4330359"/>
            <a:ext cx="127263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ko-Kore-KR" sz="1400">
                <a:latin typeface="AppleGothic" pitchFamily="2" charset="-127"/>
                <a:ea typeface="AppleGothic" pitchFamily="2" charset="-127"/>
              </a:rPr>
              <a:t>CHARM</a:t>
            </a:r>
            <a:endParaRPr kumimoji="1" lang="ko-Kore-KR" altLang="en-US" sz="1400">
              <a:latin typeface="AppleGothic" pitchFamily="2" charset="-127"/>
              <a:ea typeface="AppleGothic" pitchFamily="2" charset="-127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E66D938F-DDC5-008D-3955-45F8B6984B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9439" y="2302163"/>
            <a:ext cx="5550407" cy="400091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C9C7793-E05C-8550-99ED-064BB71D2AF6}"/>
              </a:ext>
            </a:extLst>
          </p:cNvPr>
          <p:cNvSpPr txBox="1"/>
          <p:nvPr/>
        </p:nvSpPr>
        <p:spPr>
          <a:xfrm>
            <a:off x="9604930" y="5089156"/>
            <a:ext cx="137615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ko-Kore-KR" sz="1200" dirty="0">
                <a:latin typeface="AppleGothic" pitchFamily="2" charset="-127"/>
                <a:ea typeface="AppleGothic" pitchFamily="2" charset="-127"/>
              </a:rPr>
              <a:t>CENNS-1ton</a:t>
            </a:r>
            <a:endParaRPr kumimoji="1" lang="ko-Kore-KR" altLang="en-US" sz="1200" dirty="0">
              <a:latin typeface="AppleGothic" pitchFamily="2" charset="-127"/>
              <a:ea typeface="AppleGothic" pitchFamily="2" charset="-127"/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CC27D751-513E-144A-5C5E-7A1B0E68E4B4}"/>
              </a:ext>
            </a:extLst>
          </p:cNvPr>
          <p:cNvGrpSpPr/>
          <p:nvPr/>
        </p:nvGrpSpPr>
        <p:grpSpPr>
          <a:xfrm>
            <a:off x="1095200" y="2400240"/>
            <a:ext cx="4712574" cy="1410065"/>
            <a:chOff x="1214153" y="3228071"/>
            <a:chExt cx="4712574" cy="1410065"/>
          </a:xfrm>
        </p:grpSpPr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CB6FF84F-9524-532A-F511-4495BE4405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14153" y="3307398"/>
              <a:ext cx="4712574" cy="1330738"/>
            </a:xfrm>
            <a:prstGeom prst="rect">
              <a:avLst/>
            </a:prstGeom>
          </p:spPr>
        </p:pic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2A7F39ED-B0F6-0332-0D40-28936CD2BBCD}"/>
                </a:ext>
              </a:extLst>
            </p:cNvPr>
            <p:cNvSpPr/>
            <p:nvPr/>
          </p:nvSpPr>
          <p:spPr>
            <a:xfrm>
              <a:off x="1214153" y="3283566"/>
              <a:ext cx="374502" cy="2351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1D084B57-6E72-9AE1-0068-0459AC4AF65E}"/>
                </a:ext>
              </a:extLst>
            </p:cNvPr>
            <p:cNvSpPr/>
            <p:nvPr/>
          </p:nvSpPr>
          <p:spPr>
            <a:xfrm>
              <a:off x="3961971" y="3228071"/>
              <a:ext cx="374502" cy="2351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3CD3E7CF-2AD8-5E99-668F-E0DF2E5BB21E}"/>
              </a:ext>
            </a:extLst>
          </p:cNvPr>
          <p:cNvSpPr txBox="1"/>
          <p:nvPr/>
        </p:nvSpPr>
        <p:spPr>
          <a:xfrm>
            <a:off x="7019636" y="2021415"/>
            <a:ext cx="46274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/>
              <a:t>After 3 years of running CENNS-1ton</a:t>
            </a:r>
            <a:endParaRPr lang="ko-KR" altLang="en-US" sz="1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7C3FFC6-402A-D73D-E770-351C1451B83B}"/>
                  </a:ext>
                </a:extLst>
              </p:cNvPr>
              <p:cNvSpPr txBox="1"/>
              <p:nvPr/>
            </p:nvSpPr>
            <p:spPr>
              <a:xfrm>
                <a:off x="1431388" y="3802564"/>
                <a:ext cx="4428145" cy="6602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ko-KR" sz="1600" b="0" i="1" smtClean="0">
                        <a:latin typeface="Cambria Math" panose="02040503050406030204" pitchFamily="18" charset="0"/>
                      </a:rPr>
                      <m:t>𝜒</m:t>
                    </m:r>
                  </m:oMath>
                </a14:m>
                <a:r>
                  <a:rPr lang="en-US" altLang="ko-KR" sz="1600" dirty="0"/>
                  <a:t>: scalar dark matter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ko-KR" sz="1600" dirty="0"/>
                  <a:t>V: vector portal mediator</a:t>
                </a:r>
                <a:endParaRPr lang="ko-KR" altLang="en-US" sz="16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7C3FFC6-402A-D73D-E770-351C1451B8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1388" y="3802564"/>
                <a:ext cx="4428145" cy="660245"/>
              </a:xfrm>
              <a:prstGeom prst="rect">
                <a:avLst/>
              </a:prstGeom>
              <a:blipFill>
                <a:blip r:embed="rId6"/>
                <a:stretch>
                  <a:fillRect l="-571" t="-1887" b="-9434"/>
                </a:stretch>
              </a:blipFill>
            </p:spPr>
            <p:txBody>
              <a:bodyPr/>
              <a:lstStyle/>
              <a:p>
                <a:r>
                  <a:rPr lang="ko-Kore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D5AECB57-6AAD-01FC-6531-971FD96198BC}"/>
              </a:ext>
            </a:extLst>
          </p:cNvPr>
          <p:cNvSpPr txBox="1"/>
          <p:nvPr/>
        </p:nvSpPr>
        <p:spPr>
          <a:xfrm>
            <a:off x="9604929" y="4824538"/>
            <a:ext cx="1847815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en-US" sz="1200" dirty="0">
                <a:latin typeface="AppleGothic" pitchFamily="2" charset="-127"/>
                <a:ea typeface="AppleGothic" pitchFamily="2" charset="-127"/>
              </a:rPr>
              <a:t>Current COHERENT</a:t>
            </a:r>
            <a:endParaRPr kumimoji="1" lang="ko-Kore-KR" altLang="en-US" sz="1200" dirty="0">
              <a:latin typeface="AppleGothic" pitchFamily="2" charset="-127"/>
              <a:ea typeface="AppleGothic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950609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D41558-3D3C-262A-92DF-D481FFD4C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43" y="136525"/>
            <a:ext cx="12014592" cy="848039"/>
          </a:xfrm>
          <a:ln w="38100">
            <a:noFill/>
          </a:ln>
        </p:spPr>
        <p:txBody>
          <a:bodyPr>
            <a:normAutofit/>
          </a:bodyPr>
          <a:lstStyle/>
          <a:p>
            <a:r>
              <a:rPr lang="en-US" altLang="ko-KR" sz="3200" b="1" dirty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inelastic scattering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5CB67340-11FE-3886-87A4-6F3788B2533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984564"/>
                <a:ext cx="10896600" cy="5192399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25000"/>
                  </a:lnSpc>
                </a:pPr>
                <a:r>
                  <a:rPr lang="en-US" altLang="ko-KR" sz="1800" dirty="0">
                    <a:latin typeface="AppleGothic" pitchFamily="2" charset="-127"/>
                    <a:ea typeface="AppleGothic" pitchFamily="2" charset="-127"/>
                  </a:rPr>
                  <a:t>Inelastic neutrino-argon scattering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800" b="0" i="1" smtClean="0">
                            <a:latin typeface="Cambria Math" panose="02040503050406030204" pitchFamily="18" charset="0"/>
                            <a:ea typeface="AppleGothic" pitchFamily="2" charset="-127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ko-KR" sz="1800" b="0" i="0" smtClean="0">
                            <a:latin typeface="Cambria Math" panose="02040503050406030204" pitchFamily="18" charset="0"/>
                            <a:ea typeface="AppleGothic" pitchFamily="2" charset="-127"/>
                          </a:rPr>
                          <m:t>ν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ko-KR" sz="1800" b="0" i="0" smtClean="0">
                            <a:latin typeface="Cambria Math" panose="02040503050406030204" pitchFamily="18" charset="0"/>
                            <a:ea typeface="AppleGothic" pitchFamily="2" charset="-127"/>
                          </a:rPr>
                          <m:t>e</m:t>
                        </m:r>
                      </m:sub>
                    </m:sSub>
                    <m:r>
                      <a:rPr lang="en-US" altLang="ko-KR" sz="1800" b="0" i="0" smtClean="0">
                        <a:latin typeface="Cambria Math" panose="02040503050406030204" pitchFamily="18" charset="0"/>
                        <a:ea typeface="AppleGothic" pitchFamily="2" charset="-127"/>
                      </a:rPr>
                      <m:t>+</m:t>
                    </m:r>
                    <m:r>
                      <a:rPr lang="en-US" altLang="ko-KR" sz="1800" b="0" i="0" baseline="30000" smtClean="0">
                        <a:latin typeface="Cambria Math" panose="02040503050406030204" pitchFamily="18" charset="0"/>
                        <a:ea typeface="AppleGothic" pitchFamily="2" charset="-127"/>
                      </a:rPr>
                      <m:t>40</m:t>
                    </m:r>
                    <m:r>
                      <m:rPr>
                        <m:sty m:val="p"/>
                      </m:rPr>
                      <a:rPr lang="en-US" altLang="ko-KR" sz="1800" b="0" i="0" smtClean="0">
                        <a:latin typeface="Cambria Math" panose="02040503050406030204" pitchFamily="18" charset="0"/>
                        <a:ea typeface="AppleGothic" pitchFamily="2" charset="-127"/>
                      </a:rPr>
                      <m:t>Ar</m:t>
                    </m:r>
                    <m:r>
                      <a:rPr lang="en-US" altLang="ko-KR" sz="1800" b="0" i="0" smtClean="0">
                        <a:latin typeface="Cambria Math" panose="02040503050406030204" pitchFamily="18" charset="0"/>
                        <a:ea typeface="AppleGothic" pitchFamily="2" charset="-127"/>
                      </a:rPr>
                      <m:t> →</m:t>
                    </m:r>
                    <m:sSup>
                      <m:sSupPr>
                        <m:ctrlPr>
                          <a:rPr lang="en-US" altLang="ko-KR" sz="1800" b="0" i="1" smtClean="0">
                            <a:latin typeface="Cambria Math" panose="02040503050406030204" pitchFamily="18" charset="0"/>
                            <a:ea typeface="AppleGothic" pitchFamily="2" charset="-127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ko-KR" sz="1800" b="0" i="0" smtClean="0">
                            <a:latin typeface="Cambria Math" panose="02040503050406030204" pitchFamily="18" charset="0"/>
                            <a:ea typeface="AppleGothic" pitchFamily="2" charset="-127"/>
                          </a:rPr>
                          <m:t>e</m:t>
                        </m:r>
                      </m:e>
                      <m:sup>
                        <m:r>
                          <a:rPr lang="en-US" altLang="ko-KR" sz="1800" b="0" i="0" smtClean="0">
                            <a:latin typeface="Cambria Math" panose="02040503050406030204" pitchFamily="18" charset="0"/>
                            <a:ea typeface="AppleGothic" pitchFamily="2" charset="-127"/>
                          </a:rPr>
                          <m:t>−</m:t>
                        </m:r>
                      </m:sup>
                    </m:sSup>
                    <m:r>
                      <a:rPr lang="en-US" altLang="ko-KR" sz="1800" b="0" i="0" smtClean="0">
                        <a:latin typeface="Cambria Math" panose="02040503050406030204" pitchFamily="18" charset="0"/>
                        <a:ea typeface="AppleGothic" pitchFamily="2" charset="-127"/>
                      </a:rPr>
                      <m:t>+</m:t>
                    </m:r>
                    <m:r>
                      <a:rPr lang="en-US" altLang="ko-KR" sz="1800" b="0" i="0" baseline="30000" smtClean="0">
                        <a:latin typeface="Cambria Math" panose="02040503050406030204" pitchFamily="18" charset="0"/>
                        <a:ea typeface="AppleGothic" pitchFamily="2" charset="-127"/>
                      </a:rPr>
                      <m:t>40</m:t>
                    </m:r>
                    <m:sSup>
                      <m:sSupPr>
                        <m:ctrlPr>
                          <a:rPr lang="en-US" altLang="ko-KR" sz="1800" b="0" i="1" smtClean="0">
                            <a:latin typeface="Cambria Math" panose="02040503050406030204" pitchFamily="18" charset="0"/>
                            <a:ea typeface="AppleGothic" pitchFamily="2" charset="-127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ko-KR" sz="1800" b="0" i="0" smtClean="0">
                            <a:latin typeface="Cambria Math" panose="02040503050406030204" pitchFamily="18" charset="0"/>
                            <a:ea typeface="AppleGothic" pitchFamily="2" charset="-127"/>
                          </a:rPr>
                          <m:t>K</m:t>
                        </m:r>
                      </m:e>
                      <m:sup>
                        <m:r>
                          <a:rPr lang="en-US" altLang="ko-KR" sz="1800" b="0" i="0" smtClean="0">
                            <a:latin typeface="Cambria Math" panose="02040503050406030204" pitchFamily="18" charset="0"/>
                            <a:ea typeface="AppleGothic" pitchFamily="2" charset="-127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altLang="ko-KR" sz="1800" dirty="0">
                    <a:latin typeface="AppleGothic" pitchFamily="2" charset="-127"/>
                    <a:ea typeface="AppleGothic" pitchFamily="2" charset="-127"/>
                  </a:rPr>
                  <a:t>)</a:t>
                </a:r>
              </a:p>
              <a:p>
                <a:pPr>
                  <a:lnSpc>
                    <a:spcPct val="125000"/>
                  </a:lnSpc>
                </a:pPr>
                <a:r>
                  <a:rPr lang="en-US" altLang="ko-KR" sz="1800" dirty="0">
                    <a:latin typeface="AppleGothic" pitchFamily="2" charset="-127"/>
                    <a:ea typeface="AppleGothic" pitchFamily="2" charset="-127"/>
                  </a:rPr>
                  <a:t>Record ~340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800" b="0" i="1" smtClean="0">
                            <a:latin typeface="Cambria Math" panose="02040503050406030204" pitchFamily="18" charset="0"/>
                            <a:ea typeface="AppleGothic" pitchFamily="2" charset="-127"/>
                          </a:rPr>
                        </m:ctrlPr>
                      </m:sSubPr>
                      <m:e>
                        <m:r>
                          <a:rPr lang="en-US" altLang="ko-KR" sz="1800" b="0" i="1" smtClean="0">
                            <a:latin typeface="Cambria Math" panose="02040503050406030204" pitchFamily="18" charset="0"/>
                            <a:ea typeface="AppleGothic" pitchFamily="2" charset="-127"/>
                          </a:rPr>
                          <m:t>𝜈</m:t>
                        </m:r>
                      </m:e>
                      <m:sub>
                        <m:r>
                          <a:rPr lang="en-US" altLang="ko-KR" sz="1800" b="0" i="1" smtClean="0">
                            <a:latin typeface="Cambria Math" panose="02040503050406030204" pitchFamily="18" charset="0"/>
                            <a:ea typeface="AppleGothic" pitchFamily="2" charset="-127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altLang="ko-KR" sz="1800" dirty="0">
                    <a:latin typeface="AppleGothic" pitchFamily="2" charset="-127"/>
                    <a:ea typeface="AppleGothic" pitchFamily="2" charset="-127"/>
                  </a:rPr>
                  <a:t> CC/year and ~100 NC/year of all flavors (calculated by MARLEY)</a:t>
                </a:r>
              </a:p>
              <a:p>
                <a:pPr marL="0" indent="0">
                  <a:lnSpc>
                    <a:spcPct val="125000"/>
                  </a:lnSpc>
                  <a:buNone/>
                </a:pPr>
                <a:endParaRPr lang="en-US" altLang="ko-KR" sz="1800" dirty="0">
                  <a:latin typeface="AppleGothic" pitchFamily="2" charset="-127"/>
                  <a:ea typeface="AppleGothic" pitchFamily="2" charset="-127"/>
                </a:endParaRPr>
              </a:p>
              <a:p>
                <a:pPr>
                  <a:lnSpc>
                    <a:spcPct val="125000"/>
                  </a:lnSpc>
                </a:pPr>
                <a:endParaRPr lang="en-US" altLang="ko-KR" sz="1600" dirty="0">
                  <a:latin typeface="AppleGothic" pitchFamily="2" charset="-127"/>
                  <a:ea typeface="AppleGothic" pitchFamily="2" charset="-127"/>
                </a:endParaRPr>
              </a:p>
            </p:txBody>
          </p:sp>
        </mc:Choice>
        <mc:Fallback xmlns="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5CB67340-11FE-3886-87A4-6F3788B2533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84564"/>
                <a:ext cx="10896600" cy="5192399"/>
              </a:xfrm>
              <a:blipFill>
                <a:blip r:embed="rId3"/>
                <a:stretch>
                  <a:fillRect l="-336" t="-11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2D1D508-0C6C-6AD0-E074-697F07914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9108DA2-EB9A-4693-0628-FE7B43E8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676224-2832-58F8-AE67-6D643E68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29</a:t>
            </a:fld>
            <a:endParaRPr lang="ko-KR" altLang="en-US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FC32EE8F-EF14-5C0C-69F6-5AB82FAAA8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8552" y="2475345"/>
            <a:ext cx="6594895" cy="388100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2694A4-39C7-C3A9-592B-CB9D7A955A15}"/>
              </a:ext>
            </a:extLst>
          </p:cNvPr>
          <p:cNvSpPr txBox="1"/>
          <p:nvPr/>
        </p:nvSpPr>
        <p:spPr>
          <a:xfrm>
            <a:off x="3782289" y="2147164"/>
            <a:ext cx="46274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/>
              <a:t>After 1 years of running CENNS-1ton</a:t>
            </a:r>
            <a:endParaRPr lang="ko-KR" altLang="en-US" sz="1600"/>
          </a:p>
        </p:txBody>
      </p:sp>
    </p:spTree>
    <p:extLst>
      <p:ext uri="{BB962C8B-B14F-4D97-AF65-F5344CB8AC3E}">
        <p14:creationId xmlns:p14="http://schemas.microsoft.com/office/powerpoint/2010/main" val="3803171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9DE701DA-FE33-3A0C-67D6-23954B2200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2937" y="2639252"/>
            <a:ext cx="3429000" cy="3429000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A9D41558-3D3C-262A-92DF-D481FFD4C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43" y="136525"/>
            <a:ext cx="12014592" cy="848039"/>
          </a:xfrm>
          <a:ln w="38100">
            <a:noFill/>
          </a:ln>
        </p:spPr>
        <p:txBody>
          <a:bodyPr>
            <a:normAutofit/>
          </a:bodyPr>
          <a:lstStyle/>
          <a:p>
            <a:r>
              <a:rPr lang="en-US" altLang="ko-KR" sz="3200" b="1" dirty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Coherent Elastic Neutrino Nucleus Scattering (</a:t>
            </a:r>
            <a:r>
              <a:rPr lang="en-US" altLang="ko-KR" sz="3200" b="1" dirty="0" err="1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CEvNS</a:t>
            </a:r>
            <a:r>
              <a:rPr lang="en-US" altLang="ko-KR" sz="3200" b="1" dirty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5CB67340-11FE-3886-87A4-6F3788B2533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61999" y="999793"/>
                <a:ext cx="10896600" cy="5192399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25000"/>
                  </a:lnSpc>
                </a:pPr>
                <a:r>
                  <a:rPr lang="en-US" altLang="ko-KR" sz="1800" dirty="0">
                    <a:latin typeface="AppleGothic" pitchFamily="2" charset="-127"/>
                    <a:ea typeface="AppleGothic" pitchFamily="2" charset="-127"/>
                  </a:rPr>
                  <a:t>Neutrino interact with whole nucleus</a:t>
                </a:r>
              </a:p>
              <a:p>
                <a:pPr lvl="1">
                  <a:lnSpc>
                    <a:spcPct val="125000"/>
                  </a:lnSpc>
                </a:pPr>
                <a:r>
                  <a:rPr lang="en-US" altLang="ko-KR" sz="1600" b="0" dirty="0">
                    <a:ea typeface="AppleGothic" pitchFamily="2" charset="-127"/>
                  </a:rPr>
                  <a:t>Coherence condition: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600" b="0" i="1" smtClean="0">
                            <a:latin typeface="Cambria Math" panose="02040503050406030204" pitchFamily="18" charset="0"/>
                            <a:ea typeface="AppleGothic" pitchFamily="2" charset="-127"/>
                          </a:rPr>
                        </m:ctrlPr>
                      </m:sSubPr>
                      <m:e>
                        <m:r>
                          <a:rPr lang="en-US" altLang="ko-KR" sz="1600" b="0" i="1" smtClean="0">
                            <a:latin typeface="Cambria Math" panose="02040503050406030204" pitchFamily="18" charset="0"/>
                            <a:ea typeface="AppleGothic" pitchFamily="2" charset="-127"/>
                          </a:rPr>
                          <m:t>𝐸</m:t>
                        </m:r>
                      </m:e>
                      <m:sub>
                        <m:r>
                          <a:rPr lang="en-US" altLang="ko-KR" sz="1600" b="0" i="1" smtClean="0">
                            <a:latin typeface="Cambria Math" panose="02040503050406030204" pitchFamily="18" charset="0"/>
                            <a:ea typeface="AppleGothic" pitchFamily="2" charset="-127"/>
                          </a:rPr>
                          <m:t>𝜈</m:t>
                        </m:r>
                      </m:sub>
                    </m:sSub>
                    <m:r>
                      <a:rPr lang="en-US" altLang="ko-KR" sz="1600" b="0" i="0" smtClean="0">
                        <a:latin typeface="Cambria Math" panose="02040503050406030204" pitchFamily="18" charset="0"/>
                        <a:ea typeface="AppleGothic" pitchFamily="2" charset="-127"/>
                      </a:rPr>
                      <m:t>&lt;50</m:t>
                    </m:r>
                    <m:r>
                      <m:rPr>
                        <m:sty m:val="p"/>
                      </m:rPr>
                      <a:rPr lang="en-US" altLang="ko-KR" sz="1600" b="0" i="0" smtClean="0">
                        <a:latin typeface="Cambria Math" panose="02040503050406030204" pitchFamily="18" charset="0"/>
                        <a:ea typeface="AppleGothic" pitchFamily="2" charset="-127"/>
                      </a:rPr>
                      <m:t>MeV</m:t>
                    </m:r>
                  </m:oMath>
                </a14:m>
                <a:endParaRPr lang="en-US" altLang="ko-KR" sz="1600" dirty="0">
                  <a:latin typeface="AppleGothic" pitchFamily="2" charset="-127"/>
                  <a:ea typeface="AppleGothic" pitchFamily="2" charset="-127"/>
                </a:endParaRPr>
              </a:p>
              <a:p>
                <a:pPr lvl="1">
                  <a:lnSpc>
                    <a:spcPct val="125000"/>
                  </a:lnSpc>
                </a:pPr>
                <a:r>
                  <a:rPr lang="en-US" altLang="ko-KR" sz="1600" dirty="0">
                    <a:latin typeface="AppleGothic" pitchFamily="2" charset="-127"/>
                    <a:ea typeface="AppleGothic" pitchFamily="2" charset="-127"/>
                  </a:rPr>
                  <a:t>Dominant process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600" i="1">
                            <a:latin typeface="Cambria Math" panose="02040503050406030204" pitchFamily="18" charset="0"/>
                            <a:ea typeface="AppleGothic" pitchFamily="2" charset="-127"/>
                          </a:rPr>
                        </m:ctrlPr>
                      </m:sSubPr>
                      <m:e>
                        <m:r>
                          <a:rPr lang="en-US" altLang="ko-KR" sz="1600" i="1">
                            <a:latin typeface="Cambria Math" panose="02040503050406030204" pitchFamily="18" charset="0"/>
                            <a:ea typeface="AppleGothic" pitchFamily="2" charset="-127"/>
                          </a:rPr>
                          <m:t>𝐸</m:t>
                        </m:r>
                      </m:e>
                      <m:sub>
                        <m:r>
                          <a:rPr lang="en-US" altLang="ko-KR" sz="1600" i="1">
                            <a:latin typeface="Cambria Math" panose="02040503050406030204" pitchFamily="18" charset="0"/>
                            <a:ea typeface="AppleGothic" pitchFamily="2" charset="-127"/>
                          </a:rPr>
                          <m:t>𝜈</m:t>
                        </m:r>
                      </m:sub>
                    </m:sSub>
                    <m:r>
                      <a:rPr lang="en-US" altLang="ko-KR" sz="1600">
                        <a:latin typeface="Cambria Math" panose="02040503050406030204" pitchFamily="18" charset="0"/>
                        <a:ea typeface="AppleGothic" pitchFamily="2" charset="-127"/>
                      </a:rPr>
                      <m:t>&lt;100</m:t>
                    </m:r>
                    <m:r>
                      <m:rPr>
                        <m:sty m:val="p"/>
                      </m:rPr>
                      <a:rPr lang="en-US" altLang="ko-KR" sz="1600">
                        <a:latin typeface="Cambria Math" panose="02040503050406030204" pitchFamily="18" charset="0"/>
                        <a:ea typeface="AppleGothic" pitchFamily="2" charset="-127"/>
                      </a:rPr>
                      <m:t>MeV</m:t>
                    </m:r>
                  </m:oMath>
                </a14:m>
                <a:endParaRPr lang="en-US" altLang="ko-KR" sz="1600" dirty="0">
                  <a:latin typeface="AppleGothic" pitchFamily="2" charset="-127"/>
                  <a:ea typeface="AppleGothic" pitchFamily="2" charset="-127"/>
                </a:endParaRPr>
              </a:p>
              <a:p>
                <a:pPr lvl="1">
                  <a:lnSpc>
                    <a:spcPct val="125000"/>
                  </a:lnSpc>
                </a:pPr>
                <a:r>
                  <a:rPr lang="en-US" altLang="ko-KR" sz="1600" b="1" dirty="0">
                    <a:solidFill>
                      <a:srgbClr val="C00000"/>
                    </a:solidFill>
                    <a:latin typeface="AppleGothic" pitchFamily="2" charset="-127"/>
                    <a:ea typeface="AppleGothic" pitchFamily="2" charset="-127"/>
                  </a:rPr>
                  <a:t>Small recoil energy </a:t>
                </a:r>
                <a14:m>
                  <m:oMath xmlns:m="http://schemas.openxmlformats.org/officeDocument/2006/math">
                    <m:r>
                      <a:rPr lang="en-US" altLang="ko-KR" sz="16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AppleGothic" pitchFamily="2" charset="-127"/>
                      </a:rPr>
                      <m:t>𝑻</m:t>
                    </m:r>
                    <m:r>
                      <a:rPr lang="en-US" altLang="ko-KR" sz="16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AppleGothic" pitchFamily="2" charset="-127"/>
                      </a:rPr>
                      <m:t>&lt;</m:t>
                    </m:r>
                    <m:r>
                      <a:rPr lang="en-US" altLang="ko-KR" sz="16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AppleGothic" pitchFamily="2" charset="-127"/>
                      </a:rPr>
                      <m:t>𝟓𝟎𝐤𝐞𝐕</m:t>
                    </m:r>
                  </m:oMath>
                </a14:m>
                <a:endParaRPr lang="en-US" altLang="ko-KR" sz="1600" b="1" dirty="0">
                  <a:solidFill>
                    <a:srgbClr val="C00000"/>
                  </a:solidFill>
                  <a:latin typeface="AppleGothic" pitchFamily="2" charset="-127"/>
                  <a:ea typeface="AppleGothic" pitchFamily="2" charset="-127"/>
                </a:endParaRPr>
              </a:p>
              <a:p>
                <a:pPr marL="0" indent="0">
                  <a:lnSpc>
                    <a:spcPct val="125000"/>
                  </a:lnSpc>
                  <a:buNone/>
                </a:pPr>
                <a:endParaRPr lang="en-US" altLang="ko-KR" sz="2400" dirty="0">
                  <a:latin typeface="AppleGothic" pitchFamily="2" charset="-127"/>
                  <a:ea typeface="AppleGothic" pitchFamily="2" charset="-127"/>
                </a:endParaRPr>
              </a:p>
            </p:txBody>
          </p:sp>
        </mc:Choice>
        <mc:Fallback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5CB67340-11FE-3886-87A4-6F3788B2533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1999" y="999793"/>
                <a:ext cx="10896600" cy="5192399"/>
              </a:xfrm>
              <a:blipFill>
                <a:blip r:embed="rId4"/>
                <a:stretch>
                  <a:fillRect l="-350"/>
                </a:stretch>
              </a:blipFill>
            </p:spPr>
            <p:txBody>
              <a:bodyPr/>
              <a:lstStyle/>
              <a:p>
                <a:r>
                  <a:rPr lang="ko-Kore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2D1D508-0C6C-6AD0-E074-697F07914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9108DA2-EB9A-4693-0628-FE7B43E8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676224-2832-58F8-AE67-6D643E68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3</a:t>
            </a:fld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1530CA7E-0A65-FB61-B441-EE318D8E1E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1176" y="1148722"/>
            <a:ext cx="6192918" cy="481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9711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D41558-3D3C-262A-92DF-D481FFD4C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43" y="136525"/>
            <a:ext cx="12014592" cy="848039"/>
          </a:xfrm>
          <a:ln w="38100">
            <a:noFill/>
          </a:ln>
        </p:spPr>
        <p:txBody>
          <a:bodyPr>
            <a:normAutofit/>
          </a:bodyPr>
          <a:lstStyle/>
          <a:p>
            <a:r>
              <a:rPr lang="en-US" altLang="ko-KR" sz="3200" b="1" dirty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Summary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2D1D508-0C6C-6AD0-E074-697F07914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9108DA2-EB9A-4693-0628-FE7B43E8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676224-2832-58F8-AE67-6D643E68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30</a:t>
            </a:fld>
            <a:endParaRPr lang="ko-KR" altLang="en-US"/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F4018C93-FF7A-D562-127E-24D949795DC3}"/>
              </a:ext>
            </a:extLst>
          </p:cNvPr>
          <p:cNvGrpSpPr/>
          <p:nvPr/>
        </p:nvGrpSpPr>
        <p:grpSpPr>
          <a:xfrm>
            <a:off x="1442027" y="1315857"/>
            <a:ext cx="9307944" cy="4292154"/>
            <a:chOff x="1385452" y="998101"/>
            <a:chExt cx="9307944" cy="4292154"/>
          </a:xfrm>
        </p:grpSpPr>
        <p:sp>
          <p:nvSpPr>
            <p:cNvPr id="8" name="사각형: 둥근 모서리 6">
              <a:extLst>
                <a:ext uri="{FF2B5EF4-FFF2-40B4-BE49-F238E27FC236}">
                  <a16:creationId xmlns:a16="http://schemas.microsoft.com/office/drawing/2014/main" id="{8614B9F1-C156-8249-1DD8-F0B6CC7B58C7}"/>
                </a:ext>
              </a:extLst>
            </p:cNvPr>
            <p:cNvSpPr/>
            <p:nvPr/>
          </p:nvSpPr>
          <p:spPr>
            <a:xfrm>
              <a:off x="1385452" y="998101"/>
              <a:ext cx="2632364" cy="1246909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400" b="1" dirty="0">
                  <a:latin typeface="AppleGothic" pitchFamily="2" charset="-127"/>
                  <a:ea typeface="AppleGothic" pitchFamily="2" charset="-127"/>
                </a:rPr>
                <a:t>CENNS-10</a:t>
              </a:r>
              <a:endParaRPr lang="en-US" altLang="ko-KR" b="1" dirty="0">
                <a:latin typeface="AppleGothic" pitchFamily="2" charset="-127"/>
                <a:ea typeface="AppleGothic" pitchFamily="2" charset="-127"/>
              </a:endParaRPr>
            </a:p>
            <a:p>
              <a:pPr algn="ctr"/>
              <a:r>
                <a:rPr lang="en-US" altLang="ko-KR" dirty="0">
                  <a:latin typeface="AppleGothic" pitchFamily="2" charset="-127"/>
                  <a:ea typeface="AppleGothic" pitchFamily="2" charset="-127"/>
                </a:rPr>
                <a:t>24-kg </a:t>
              </a:r>
              <a:r>
                <a:rPr lang="en-US" altLang="ko-KR" dirty="0" err="1">
                  <a:latin typeface="AppleGothic" pitchFamily="2" charset="-127"/>
                  <a:ea typeface="AppleGothic" pitchFamily="2" charset="-127"/>
                </a:rPr>
                <a:t>LAr</a:t>
              </a:r>
              <a:r>
                <a:rPr lang="en-US" altLang="ko-KR" dirty="0">
                  <a:latin typeface="AppleGothic" pitchFamily="2" charset="-127"/>
                  <a:ea typeface="AppleGothic" pitchFamily="2" charset="-127"/>
                </a:rPr>
                <a:t> detector</a:t>
              </a:r>
              <a:endParaRPr lang="ko-KR" altLang="en-US" dirty="0">
                <a:latin typeface="AppleGothic" pitchFamily="2" charset="-127"/>
                <a:ea typeface="AppleGothic" pitchFamily="2" charset="-127"/>
              </a:endParaRPr>
            </a:p>
          </p:txBody>
        </p:sp>
        <p:sp>
          <p:nvSpPr>
            <p:cNvPr id="9" name="사각형: 둥근 모서리 8">
              <a:extLst>
                <a:ext uri="{FF2B5EF4-FFF2-40B4-BE49-F238E27FC236}">
                  <a16:creationId xmlns:a16="http://schemas.microsoft.com/office/drawing/2014/main" id="{167CBD3C-6D06-2D4B-C74B-58937DA7B648}"/>
                </a:ext>
              </a:extLst>
            </p:cNvPr>
            <p:cNvSpPr/>
            <p:nvPr/>
          </p:nvSpPr>
          <p:spPr>
            <a:xfrm>
              <a:off x="1385452" y="3962762"/>
              <a:ext cx="2632364" cy="1246909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400" b="1" dirty="0">
                  <a:latin typeface="AppleGothic" pitchFamily="2" charset="-127"/>
                  <a:ea typeface="AppleGothic" pitchFamily="2" charset="-127"/>
                </a:rPr>
                <a:t>CENNS-1ton</a:t>
              </a:r>
              <a:endParaRPr lang="en-US" altLang="ko-KR" b="1" dirty="0">
                <a:latin typeface="AppleGothic" pitchFamily="2" charset="-127"/>
                <a:ea typeface="AppleGothic" pitchFamily="2" charset="-127"/>
              </a:endParaRPr>
            </a:p>
            <a:p>
              <a:pPr algn="ctr"/>
              <a:r>
                <a:rPr lang="en-US" altLang="ko-KR" dirty="0">
                  <a:latin typeface="AppleGothic" pitchFamily="2" charset="-127"/>
                  <a:ea typeface="AppleGothic" pitchFamily="2" charset="-127"/>
                </a:rPr>
                <a:t>750-kg </a:t>
              </a:r>
              <a:r>
                <a:rPr lang="en-US" altLang="ko-KR" dirty="0" err="1">
                  <a:latin typeface="AppleGothic" pitchFamily="2" charset="-127"/>
                  <a:ea typeface="AppleGothic" pitchFamily="2" charset="-127"/>
                </a:rPr>
                <a:t>LAr</a:t>
              </a:r>
              <a:r>
                <a:rPr lang="en-US" altLang="ko-KR" dirty="0">
                  <a:latin typeface="AppleGothic" pitchFamily="2" charset="-127"/>
                  <a:ea typeface="AppleGothic" pitchFamily="2" charset="-127"/>
                </a:rPr>
                <a:t> detector</a:t>
              </a:r>
              <a:endParaRPr lang="ko-KR" altLang="en-US" dirty="0">
                <a:latin typeface="AppleGothic" pitchFamily="2" charset="-127"/>
                <a:ea typeface="AppleGothic" pitchFamily="2" charset="-127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C89FE50-A557-0C06-AD2A-96EEE7EFBA7D}"/>
                </a:ext>
              </a:extLst>
            </p:cNvPr>
            <p:cNvSpPr txBox="1"/>
            <p:nvPr/>
          </p:nvSpPr>
          <p:spPr>
            <a:xfrm>
              <a:off x="4274123" y="1194515"/>
              <a:ext cx="6419273" cy="8540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b="1" dirty="0">
                  <a:solidFill>
                    <a:srgbClr val="0070C0"/>
                  </a:solidFill>
                  <a:latin typeface="AppleGothic" pitchFamily="2" charset="-127"/>
                  <a:ea typeface="AppleGothic" pitchFamily="2" charset="-127"/>
                </a:rPr>
                <a:t>Observe</a:t>
              </a:r>
              <a:r>
                <a:rPr lang="en-US" altLang="ko-KR" dirty="0">
                  <a:latin typeface="AppleGothic" pitchFamily="2" charset="-127"/>
                  <a:ea typeface="AppleGothic" pitchFamily="2" charset="-127"/>
                </a:rPr>
                <a:t> </a:t>
              </a:r>
              <a:r>
                <a:rPr lang="en-US" altLang="ko-KR" b="1" dirty="0" err="1">
                  <a:solidFill>
                    <a:srgbClr val="0070C0"/>
                  </a:solidFill>
                  <a:latin typeface="AppleGothic" pitchFamily="2" charset="-127"/>
                  <a:ea typeface="AppleGothic" pitchFamily="2" charset="-127"/>
                </a:rPr>
                <a:t>CEvNS</a:t>
              </a:r>
              <a:r>
                <a:rPr lang="en-US" altLang="ko-KR" dirty="0">
                  <a:latin typeface="AppleGothic" pitchFamily="2" charset="-127"/>
                  <a:ea typeface="AppleGothic" pitchFamily="2" charset="-127"/>
                </a:rPr>
                <a:t> on Argon</a:t>
              </a:r>
            </a:p>
            <a:p>
              <a:pPr marL="285750" indent="-285750">
                <a:lnSpc>
                  <a:spcPct val="200000"/>
                </a:lnSpc>
                <a:buFont typeface="Arial" panose="020B0604020202020204" pitchFamily="34" charset="0"/>
                <a:buChar char="•"/>
              </a:pPr>
              <a:r>
                <a:rPr lang="en-US" altLang="ko-KR" dirty="0">
                  <a:latin typeface="AppleGothic" pitchFamily="2" charset="-127"/>
                  <a:ea typeface="AppleGothic" pitchFamily="2" charset="-127"/>
                </a:rPr>
                <a:t>Check </a:t>
              </a:r>
              <a:r>
                <a:rPr lang="en-US" altLang="ko-KR" b="1" dirty="0">
                  <a:solidFill>
                    <a:srgbClr val="0070C0"/>
                  </a:solidFill>
                  <a:latin typeface="AppleGothic" pitchFamily="2" charset="-127"/>
                  <a:ea typeface="AppleGothic" pitchFamily="2" charset="-127"/>
                </a:rPr>
                <a:t>N</a:t>
              </a:r>
              <a:r>
                <a:rPr lang="en-US" altLang="ko-KR" b="1" baseline="30000" dirty="0">
                  <a:solidFill>
                    <a:srgbClr val="0070C0"/>
                  </a:solidFill>
                  <a:latin typeface="AppleGothic" pitchFamily="2" charset="-127"/>
                  <a:ea typeface="AppleGothic" pitchFamily="2" charset="-127"/>
                </a:rPr>
                <a:t>2</a:t>
              </a:r>
              <a:r>
                <a:rPr lang="en-US" altLang="ko-KR" b="1" dirty="0">
                  <a:solidFill>
                    <a:srgbClr val="0070C0"/>
                  </a:solidFill>
                  <a:latin typeface="AppleGothic" pitchFamily="2" charset="-127"/>
                  <a:ea typeface="AppleGothic" pitchFamily="2" charset="-127"/>
                </a:rPr>
                <a:t> dependence </a:t>
              </a:r>
              <a:r>
                <a:rPr lang="en-US" altLang="ko-KR" dirty="0">
                  <a:latin typeface="AppleGothic" pitchFamily="2" charset="-127"/>
                  <a:ea typeface="AppleGothic" pitchFamily="2" charset="-127"/>
                </a:rPr>
                <a:t>to test Standard Model</a:t>
              </a:r>
              <a:endParaRPr lang="ko-KR" altLang="en-US" dirty="0">
                <a:latin typeface="AppleGothic" pitchFamily="2" charset="-127"/>
                <a:ea typeface="AppleGothic" pitchFamily="2" charset="-127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79AC81C-C1FF-AAEA-3D83-AA28A98D3D4B}"/>
                </a:ext>
              </a:extLst>
            </p:cNvPr>
            <p:cNvSpPr txBox="1"/>
            <p:nvPr/>
          </p:nvSpPr>
          <p:spPr>
            <a:xfrm>
              <a:off x="4274123" y="3882177"/>
              <a:ext cx="6419273" cy="14080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b="1" dirty="0">
                  <a:solidFill>
                    <a:srgbClr val="00B050"/>
                  </a:solidFill>
                  <a:latin typeface="AppleGothic" pitchFamily="2" charset="-127"/>
                  <a:ea typeface="AppleGothic" pitchFamily="2" charset="-127"/>
                </a:rPr>
                <a:t>Precision measurement of </a:t>
              </a:r>
              <a:r>
                <a:rPr lang="en-US" altLang="ko-KR" b="1" dirty="0" err="1">
                  <a:solidFill>
                    <a:srgbClr val="00B050"/>
                  </a:solidFill>
                  <a:latin typeface="AppleGothic" pitchFamily="2" charset="-127"/>
                  <a:ea typeface="AppleGothic" pitchFamily="2" charset="-127"/>
                </a:rPr>
                <a:t>CEvNS</a:t>
              </a:r>
              <a:r>
                <a:rPr lang="en-US" altLang="ko-KR" b="1" dirty="0">
                  <a:solidFill>
                    <a:srgbClr val="00B050"/>
                  </a:solidFill>
                  <a:latin typeface="AppleGothic" pitchFamily="2" charset="-127"/>
                  <a:ea typeface="AppleGothic" pitchFamily="2" charset="-127"/>
                </a:rPr>
                <a:t> </a:t>
              </a:r>
              <a:r>
                <a:rPr lang="en-US" altLang="ko-KR" dirty="0">
                  <a:latin typeface="AppleGothic" pitchFamily="2" charset="-127"/>
                  <a:ea typeface="AppleGothic" pitchFamily="2" charset="-127"/>
                </a:rPr>
                <a:t>on Argon</a:t>
              </a:r>
            </a:p>
            <a:p>
              <a:pPr marL="285750" indent="-285750">
                <a:lnSpc>
                  <a:spcPct val="200000"/>
                </a:lnSpc>
                <a:buFont typeface="Arial" panose="020B0604020202020204" pitchFamily="34" charset="0"/>
                <a:buChar char="•"/>
              </a:pPr>
              <a:r>
                <a:rPr lang="en-US" altLang="ko-KR" dirty="0">
                  <a:latin typeface="AppleGothic" pitchFamily="2" charset="-127"/>
                  <a:ea typeface="AppleGothic" pitchFamily="2" charset="-127"/>
                </a:rPr>
                <a:t>Study </a:t>
              </a:r>
              <a:r>
                <a:rPr lang="en-US" altLang="ko-KR" b="1" dirty="0" err="1">
                  <a:solidFill>
                    <a:srgbClr val="00B050"/>
                  </a:solidFill>
                  <a:latin typeface="AppleGothic" pitchFamily="2" charset="-127"/>
                  <a:ea typeface="AppleGothic" pitchFamily="2" charset="-127"/>
                </a:rPr>
                <a:t>CEvNS</a:t>
              </a:r>
              <a:r>
                <a:rPr lang="en-US" altLang="ko-KR" b="1" dirty="0">
                  <a:solidFill>
                    <a:srgbClr val="00B050"/>
                  </a:solidFill>
                  <a:latin typeface="AppleGothic" pitchFamily="2" charset="-127"/>
                  <a:ea typeface="AppleGothic" pitchFamily="2" charset="-127"/>
                </a:rPr>
                <a:t> related physics</a:t>
              </a:r>
            </a:p>
            <a:p>
              <a:pPr marL="285750" indent="-285750">
                <a:lnSpc>
                  <a:spcPct val="200000"/>
                </a:lnSpc>
                <a:buFont typeface="Arial" panose="020B0604020202020204" pitchFamily="34" charset="0"/>
                <a:buChar char="•"/>
              </a:pPr>
              <a:r>
                <a:rPr lang="en-US" altLang="ko-KR" dirty="0">
                  <a:latin typeface="AppleGothic" pitchFamily="2" charset="-127"/>
                  <a:ea typeface="AppleGothic" pitchFamily="2" charset="-127"/>
                </a:rPr>
                <a:t>Construct in 2023~2024</a:t>
              </a:r>
              <a:endParaRPr lang="ko-KR" altLang="en-US" dirty="0">
                <a:latin typeface="AppleGothic" pitchFamily="2" charset="-127"/>
                <a:ea typeface="AppleGothic" pitchFamily="2" charset="-127"/>
              </a:endParaRPr>
            </a:p>
          </p:txBody>
        </p:sp>
        <p:sp>
          <p:nvSpPr>
            <p:cNvPr id="12" name="화살표: 줄무늬가 있는 오른쪽 14">
              <a:extLst>
                <a:ext uri="{FF2B5EF4-FFF2-40B4-BE49-F238E27FC236}">
                  <a16:creationId xmlns:a16="http://schemas.microsoft.com/office/drawing/2014/main" id="{435E90FF-9345-F1D7-0326-4F53BBCC42F8}"/>
                </a:ext>
              </a:extLst>
            </p:cNvPr>
            <p:cNvSpPr/>
            <p:nvPr/>
          </p:nvSpPr>
          <p:spPr>
            <a:xfrm rot="5400000">
              <a:off x="2162750" y="2842958"/>
              <a:ext cx="1077767" cy="521855"/>
            </a:xfrm>
            <a:prstGeom prst="striped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997107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D41558-3D3C-262A-92DF-D481FFD4C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04" y="3004980"/>
            <a:ext cx="12014592" cy="848039"/>
          </a:xfrm>
          <a:ln w="38100">
            <a:noFill/>
          </a:ln>
        </p:spPr>
        <p:txBody>
          <a:bodyPr>
            <a:normAutofit/>
          </a:bodyPr>
          <a:lstStyle/>
          <a:p>
            <a:pPr algn="ctr"/>
            <a:r>
              <a:rPr lang="en-US" altLang="ko-KR" sz="3200" b="1" dirty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Backup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CB67340-11FE-3886-87A4-6F3788B25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84564"/>
            <a:ext cx="10896600" cy="5192399"/>
          </a:xfrm>
        </p:spPr>
        <p:txBody>
          <a:bodyPr>
            <a:normAutofit/>
          </a:bodyPr>
          <a:lstStyle/>
          <a:p>
            <a:pPr marL="0" indent="0">
              <a:lnSpc>
                <a:spcPct val="125000"/>
              </a:lnSpc>
              <a:buNone/>
            </a:pPr>
            <a:endParaRPr lang="en-US" altLang="ko-KR" sz="1800" dirty="0">
              <a:latin typeface="AppleGothic" pitchFamily="2" charset="-127"/>
              <a:ea typeface="AppleGothic" pitchFamily="2" charset="-127"/>
            </a:endParaRPr>
          </a:p>
          <a:p>
            <a:pPr>
              <a:lnSpc>
                <a:spcPct val="125000"/>
              </a:lnSpc>
            </a:pPr>
            <a:endParaRPr lang="en-US" altLang="ko-KR" sz="1600" dirty="0">
              <a:latin typeface="AppleGothic" pitchFamily="2" charset="-127"/>
              <a:ea typeface="AppleGothic" pitchFamily="2" charset="-127"/>
            </a:endParaRP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2D1D508-0C6C-6AD0-E074-697F07914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9108DA2-EB9A-4693-0628-FE7B43E8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676224-2832-58F8-AE67-6D643E68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47693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D41558-3D3C-262A-92DF-D481FFD4C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43" y="136525"/>
            <a:ext cx="12014592" cy="848039"/>
          </a:xfrm>
          <a:ln w="38100">
            <a:noFill/>
          </a:ln>
        </p:spPr>
        <p:txBody>
          <a:bodyPr>
            <a:normAutofit/>
          </a:bodyPr>
          <a:lstStyle/>
          <a:p>
            <a:r>
              <a:rPr lang="en-US" altLang="ko-KR" sz="3200" b="1" dirty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Result of CENNS-10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5CB67340-11FE-3886-87A4-6F3788B2533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984564"/>
                <a:ext cx="10896600" cy="5192399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25000"/>
                  </a:lnSpc>
                </a:pPr>
                <a:r>
                  <a:rPr lang="en-US" altLang="ko-KR" sz="1800" dirty="0">
                    <a:latin typeface="AppleGothic" pitchFamily="2" charset="-127"/>
                    <a:ea typeface="AppleGothic" pitchFamily="2" charset="-127"/>
                  </a:rPr>
                  <a:t>SM prediction: 128</a:t>
                </a:r>
                <a14:m>
                  <m:oMath xmlns:m="http://schemas.openxmlformats.org/officeDocument/2006/math">
                    <m:r>
                      <a:rPr lang="en-US" altLang="ko-KR" sz="1800" b="0" i="1" smtClean="0">
                        <a:latin typeface="Cambria Math" panose="02040503050406030204" pitchFamily="18" charset="0"/>
                        <a:ea typeface="AppleGothic" pitchFamily="2" charset="-127"/>
                      </a:rPr>
                      <m:t>±</m:t>
                    </m:r>
                  </m:oMath>
                </a14:m>
                <a:r>
                  <a:rPr lang="en-US" altLang="ko-KR" sz="1800" dirty="0">
                    <a:latin typeface="AppleGothic" pitchFamily="2" charset="-127"/>
                    <a:ea typeface="AppleGothic" pitchFamily="2" charset="-127"/>
                  </a:rPr>
                  <a:t>17 events</a:t>
                </a:r>
              </a:p>
              <a:p>
                <a:pPr>
                  <a:lnSpc>
                    <a:spcPct val="125000"/>
                  </a:lnSpc>
                </a:pPr>
                <a:r>
                  <a:rPr lang="en-US" altLang="ko-KR" sz="1800" dirty="0">
                    <a:latin typeface="AppleGothic" pitchFamily="2" charset="-127"/>
                    <a:ea typeface="AppleGothic" pitchFamily="2" charset="-127"/>
                  </a:rPr>
                  <a:t>US analysis: 159</a:t>
                </a:r>
                <a14:m>
                  <m:oMath xmlns:m="http://schemas.openxmlformats.org/officeDocument/2006/math">
                    <m:r>
                      <a:rPr lang="en-US" altLang="ko-KR" sz="1800" b="0" i="1" smtClean="0">
                        <a:latin typeface="Cambria Math" panose="02040503050406030204" pitchFamily="18" charset="0"/>
                        <a:ea typeface="AppleGothic" pitchFamily="2" charset="-127"/>
                      </a:rPr>
                      <m:t>±</m:t>
                    </m:r>
                  </m:oMath>
                </a14:m>
                <a:r>
                  <a:rPr lang="en-US" altLang="ko-KR" sz="1800" dirty="0">
                    <a:latin typeface="AppleGothic" pitchFamily="2" charset="-127"/>
                    <a:ea typeface="AppleGothic" pitchFamily="2" charset="-127"/>
                  </a:rPr>
                  <a:t>43(stat.)</a:t>
                </a:r>
                <a14:m>
                  <m:oMath xmlns:m="http://schemas.openxmlformats.org/officeDocument/2006/math">
                    <m:r>
                      <a:rPr lang="en-US" altLang="ko-KR" sz="1800" i="1">
                        <a:latin typeface="Cambria Math" panose="02040503050406030204" pitchFamily="18" charset="0"/>
                        <a:ea typeface="AppleGothic" pitchFamily="2" charset="-127"/>
                      </a:rPr>
                      <m:t>±</m:t>
                    </m:r>
                  </m:oMath>
                </a14:m>
                <a:r>
                  <a:rPr lang="en-US" altLang="ko-KR" sz="1800" dirty="0">
                    <a:latin typeface="AppleGothic" pitchFamily="2" charset="-127"/>
                    <a:ea typeface="AppleGothic" pitchFamily="2" charset="-127"/>
                  </a:rPr>
                  <a:t>14(sys.)</a:t>
                </a:r>
              </a:p>
              <a:p>
                <a:pPr>
                  <a:lnSpc>
                    <a:spcPct val="125000"/>
                  </a:lnSpc>
                </a:pPr>
                <a:r>
                  <a:rPr lang="en-US" altLang="ko-KR" sz="1800" dirty="0">
                    <a:latin typeface="AppleGothic" pitchFamily="2" charset="-127"/>
                    <a:ea typeface="AppleGothic" pitchFamily="2" charset="-127"/>
                  </a:rPr>
                  <a:t>Moscow analysis: 121</a:t>
                </a:r>
                <a14:m>
                  <m:oMath xmlns:m="http://schemas.openxmlformats.org/officeDocument/2006/math">
                    <m:r>
                      <a:rPr lang="en-US" altLang="ko-KR" sz="1800" b="0" i="1" smtClean="0">
                        <a:latin typeface="Cambria Math" panose="02040503050406030204" pitchFamily="18" charset="0"/>
                        <a:ea typeface="AppleGothic" pitchFamily="2" charset="-127"/>
                      </a:rPr>
                      <m:t>±</m:t>
                    </m:r>
                  </m:oMath>
                </a14:m>
                <a:r>
                  <a:rPr lang="en-US" altLang="ko-KR" sz="1800" dirty="0">
                    <a:latin typeface="AppleGothic" pitchFamily="2" charset="-127"/>
                    <a:ea typeface="AppleGothic" pitchFamily="2" charset="-127"/>
                  </a:rPr>
                  <a:t>36(stat.)</a:t>
                </a:r>
                <a14:m>
                  <m:oMath xmlns:m="http://schemas.openxmlformats.org/officeDocument/2006/math">
                    <m:r>
                      <a:rPr lang="en-US" altLang="ko-KR" sz="1800" i="1" smtClean="0">
                        <a:latin typeface="Cambria Math" panose="02040503050406030204" pitchFamily="18" charset="0"/>
                        <a:ea typeface="AppleGothic" pitchFamily="2" charset="-127"/>
                      </a:rPr>
                      <m:t>±</m:t>
                    </m:r>
                  </m:oMath>
                </a14:m>
                <a:r>
                  <a:rPr lang="en-US" altLang="ko-KR" sz="1800" dirty="0">
                    <a:latin typeface="AppleGothic" pitchFamily="2" charset="-127"/>
                    <a:ea typeface="AppleGothic" pitchFamily="2" charset="-127"/>
                  </a:rPr>
                  <a:t>15(sys.)</a:t>
                </a:r>
              </a:p>
              <a:p>
                <a:pPr marL="0" indent="0">
                  <a:lnSpc>
                    <a:spcPct val="125000"/>
                  </a:lnSpc>
                  <a:buNone/>
                </a:pPr>
                <a:endParaRPr lang="en-US" altLang="ko-KR" sz="1800" dirty="0">
                  <a:latin typeface="AppleGothic" pitchFamily="2" charset="-127"/>
                  <a:ea typeface="AppleGothic" pitchFamily="2" charset="-127"/>
                </a:endParaRPr>
              </a:p>
              <a:p>
                <a:pPr>
                  <a:lnSpc>
                    <a:spcPct val="125000"/>
                  </a:lnSpc>
                </a:pPr>
                <a:endParaRPr lang="en-US" altLang="ko-KR" sz="1600" dirty="0">
                  <a:latin typeface="AppleGothic" pitchFamily="2" charset="-127"/>
                  <a:ea typeface="AppleGothic" pitchFamily="2" charset="-127"/>
                </a:endParaRPr>
              </a:p>
            </p:txBody>
          </p:sp>
        </mc:Choice>
        <mc:Fallback xmlns="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5CB67340-11FE-3886-87A4-6F3788B2533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84564"/>
                <a:ext cx="10896600" cy="5192399"/>
              </a:xfrm>
              <a:blipFill>
                <a:blip r:embed="rId3"/>
                <a:stretch>
                  <a:fillRect l="-336" t="-11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2D1D508-0C6C-6AD0-E074-697F07914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9108DA2-EB9A-4693-0628-FE7B43E8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676224-2832-58F8-AE67-6D643E68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32</a:t>
            </a:fld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3C2D0320-8AE4-80E7-862F-AB78412917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1097" y="1577618"/>
            <a:ext cx="5368366" cy="370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1562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D41558-3D3C-262A-92DF-D481FFD4C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43" y="136525"/>
            <a:ext cx="12014592" cy="848039"/>
          </a:xfrm>
          <a:ln w="38100">
            <a:noFill/>
          </a:ln>
        </p:spPr>
        <p:txBody>
          <a:bodyPr>
            <a:normAutofit/>
          </a:bodyPr>
          <a:lstStyle/>
          <a:p>
            <a:r>
              <a:rPr lang="en-US" altLang="ko-KR" sz="3200" b="1" dirty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Steady-State background of CENNS-10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CB67340-11FE-3886-87A4-6F3788B25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84564"/>
            <a:ext cx="10896600" cy="5192399"/>
          </a:xfrm>
        </p:spPr>
        <p:txBody>
          <a:bodyPr>
            <a:normAutofit/>
          </a:bodyPr>
          <a:lstStyle/>
          <a:p>
            <a:pPr>
              <a:lnSpc>
                <a:spcPct val="125000"/>
              </a:lnSpc>
            </a:pPr>
            <a:r>
              <a:rPr lang="en-US" altLang="ko-KR" sz="1800" dirty="0">
                <a:latin typeface="AppleGothic" pitchFamily="2" charset="-127"/>
                <a:ea typeface="AppleGothic" pitchFamily="2" charset="-127"/>
              </a:rPr>
              <a:t>Mainly came from 39Ar</a:t>
            </a:r>
            <a:r>
              <a:rPr lang="ko-KR" altLang="en-US" sz="1800" dirty="0">
                <a:latin typeface="AppleGothic" pitchFamily="2" charset="-127"/>
                <a:ea typeface="AppleGothic" pitchFamily="2" charset="-127"/>
              </a:rPr>
              <a:t> </a:t>
            </a:r>
            <a:r>
              <a:rPr lang="en-US" altLang="ko-KR" sz="1800" dirty="0">
                <a:latin typeface="AppleGothic" pitchFamily="2" charset="-127"/>
                <a:ea typeface="AppleGothic" pitchFamily="2" charset="-127"/>
              </a:rPr>
              <a:t>decay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2D1D508-0C6C-6AD0-E074-697F07914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9108DA2-EB9A-4693-0628-FE7B43E8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676224-2832-58F8-AE67-6D643E68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33</a:t>
            </a:fld>
            <a:endParaRPr lang="ko-KR" altLang="en-US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C64D6795-195D-0DB8-AAF9-56AB09600D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657" y="1672182"/>
            <a:ext cx="6595485" cy="4389817"/>
          </a:xfrm>
          <a:prstGeom prst="rect">
            <a:avLst/>
          </a:prstGeom>
        </p:spPr>
      </p:pic>
      <p:pic>
        <p:nvPicPr>
          <p:cNvPr id="11" name="그림 10" descr="차트이(가) 표시된 사진&#10;&#10;자동 생성된 설명">
            <a:extLst>
              <a:ext uri="{FF2B5EF4-FFF2-40B4-BE49-F238E27FC236}">
                <a16:creationId xmlns:a16="http://schemas.microsoft.com/office/drawing/2014/main" id="{6E05F4F8-351B-033F-AAE0-B4F6D1BCAE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5843" y="2438340"/>
            <a:ext cx="4762500" cy="28575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8FDB9D8-E8A1-9E81-3F6B-FB9C8A19C5AE}"/>
              </a:ext>
            </a:extLst>
          </p:cNvPr>
          <p:cNvSpPr txBox="1"/>
          <p:nvPr/>
        </p:nvSpPr>
        <p:spPr>
          <a:xfrm>
            <a:off x="8538802" y="2997341"/>
            <a:ext cx="988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x1400</a:t>
            </a:r>
            <a:endParaRPr lang="ko-KR" altLang="en-US" dirty="0"/>
          </a:p>
        </p:txBody>
      </p: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2A991CB8-E9DC-30A8-73E7-53EF9C08C5F9}"/>
              </a:ext>
            </a:extLst>
          </p:cNvPr>
          <p:cNvCxnSpPr>
            <a:cxnSpLocks/>
          </p:cNvCxnSpPr>
          <p:nvPr/>
        </p:nvCxnSpPr>
        <p:spPr>
          <a:xfrm>
            <a:off x="8538802" y="2890980"/>
            <a:ext cx="0" cy="584200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31930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D41558-3D3C-262A-92DF-D481FFD4C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43" y="136525"/>
            <a:ext cx="12014592" cy="848039"/>
          </a:xfrm>
          <a:ln w="38100">
            <a:noFill/>
          </a:ln>
        </p:spPr>
        <p:txBody>
          <a:bodyPr>
            <a:normAutofit/>
          </a:bodyPr>
          <a:lstStyle/>
          <a:p>
            <a:r>
              <a:rPr lang="en-US" altLang="ko-KR" sz="3200" b="1" dirty="0" err="1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CEvNS</a:t>
            </a:r>
            <a:r>
              <a:rPr lang="en-US" altLang="ko-KR" sz="3200" b="1" dirty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 Detectors by COHERENT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2D1D508-0C6C-6AD0-E074-697F07914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9108DA2-EB9A-4693-0628-FE7B43E8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676224-2832-58F8-AE67-6D643E68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34</a:t>
            </a:fld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03FC2D-A729-3E88-9C62-A30DC9BA024A}"/>
              </a:ext>
            </a:extLst>
          </p:cNvPr>
          <p:cNvSpPr txBox="1"/>
          <p:nvPr/>
        </p:nvSpPr>
        <p:spPr>
          <a:xfrm>
            <a:off x="387927" y="1740867"/>
            <a:ext cx="28794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1</a:t>
            </a:r>
            <a:r>
              <a:rPr lang="en-US" altLang="ko-KR" sz="1600" baseline="30000" dirty="0"/>
              <a:t>st</a:t>
            </a:r>
            <a:endParaRPr lang="en-US" altLang="ko-KR" sz="1600" dirty="0"/>
          </a:p>
          <a:p>
            <a:r>
              <a:rPr lang="en-US" altLang="ko-KR" sz="1600" dirty="0"/>
              <a:t>Observe </a:t>
            </a:r>
            <a:r>
              <a:rPr lang="en-US" altLang="ko-KR" sz="1600" dirty="0" err="1"/>
              <a:t>CEvNS</a:t>
            </a:r>
            <a:endParaRPr lang="en-US" altLang="ko-KR" sz="1600" dirty="0"/>
          </a:p>
          <a:p>
            <a:r>
              <a:rPr lang="en-US" altLang="ko-KR" sz="1600" dirty="0"/>
              <a:t>Check N</a:t>
            </a:r>
            <a:r>
              <a:rPr lang="en-US" altLang="ko-KR" sz="1600" baseline="30000" dirty="0"/>
              <a:t>2</a:t>
            </a:r>
            <a:r>
              <a:rPr lang="en-US" altLang="ko-KR" sz="1600" dirty="0"/>
              <a:t> dependence</a:t>
            </a:r>
            <a:endParaRPr lang="ko-KR" altLang="en-US" sz="1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3892B6-453B-BDB0-D792-468461771A55}"/>
              </a:ext>
            </a:extLst>
          </p:cNvPr>
          <p:cNvSpPr txBox="1"/>
          <p:nvPr/>
        </p:nvSpPr>
        <p:spPr>
          <a:xfrm>
            <a:off x="387926" y="3249805"/>
            <a:ext cx="39531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2</a:t>
            </a:r>
            <a:r>
              <a:rPr lang="en-US" altLang="ko-KR" sz="1600" baseline="30000" dirty="0"/>
              <a:t>nd</a:t>
            </a:r>
            <a:endParaRPr lang="en-US" altLang="ko-KR" sz="1600" dirty="0"/>
          </a:p>
          <a:p>
            <a:r>
              <a:rPr lang="en-US" altLang="ko-KR" sz="1600" dirty="0"/>
              <a:t>Precision measurement of </a:t>
            </a:r>
            <a:r>
              <a:rPr lang="en-US" altLang="ko-KR" sz="1600" dirty="0" err="1"/>
              <a:t>CEvNS</a:t>
            </a:r>
            <a:endParaRPr lang="en-US" altLang="ko-KR" sz="1600" dirty="0"/>
          </a:p>
          <a:p>
            <a:r>
              <a:rPr lang="en-US" altLang="ko-KR" sz="1600" dirty="0"/>
              <a:t>Study Beyond SM</a:t>
            </a:r>
          </a:p>
          <a:p>
            <a:r>
              <a:rPr lang="en-US" altLang="ko-KR" sz="1600" dirty="0"/>
              <a:t>DM, NSI, neutron radius, …</a:t>
            </a:r>
            <a:endParaRPr lang="ko-KR" altLang="en-US" sz="1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94B72E-F210-F5F9-5A6C-966A1E8F3D90}"/>
              </a:ext>
            </a:extLst>
          </p:cNvPr>
          <p:cNvSpPr txBox="1"/>
          <p:nvPr/>
        </p:nvSpPr>
        <p:spPr>
          <a:xfrm>
            <a:off x="387927" y="4861222"/>
            <a:ext cx="39531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3</a:t>
            </a:r>
            <a:r>
              <a:rPr lang="en-US" altLang="ko-KR" sz="1600" baseline="30000" dirty="0"/>
              <a:t>rd</a:t>
            </a:r>
            <a:endParaRPr lang="en-US" altLang="ko-KR" sz="1600" dirty="0"/>
          </a:p>
          <a:p>
            <a:r>
              <a:rPr lang="en-US" altLang="ko-KR" sz="1600" dirty="0"/>
              <a:t>Using </a:t>
            </a:r>
            <a:r>
              <a:rPr lang="en-US" altLang="ko-KR" sz="1600" dirty="0" err="1"/>
              <a:t>CEvNS</a:t>
            </a:r>
            <a:r>
              <a:rPr lang="en-US" altLang="ko-KR" sz="1600" dirty="0"/>
              <a:t> as experimental tool</a:t>
            </a:r>
          </a:p>
          <a:p>
            <a:r>
              <a:rPr lang="en-US" altLang="ko-KR" sz="1600" dirty="0"/>
              <a:t>With STS (upgraded version of SNS)</a:t>
            </a:r>
          </a:p>
          <a:p>
            <a:r>
              <a:rPr lang="en-US" altLang="ko-KR" sz="1600" dirty="0"/>
              <a:t>SN neutrino, Sterile neutrino, …</a:t>
            </a:r>
            <a:endParaRPr lang="ko-KR" altLang="en-US" sz="1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8C73B3-8817-C696-D134-D39E50354EE6}"/>
              </a:ext>
            </a:extLst>
          </p:cNvPr>
          <p:cNvSpPr txBox="1"/>
          <p:nvPr/>
        </p:nvSpPr>
        <p:spPr>
          <a:xfrm>
            <a:off x="4572000" y="984564"/>
            <a:ext cx="2059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Argon</a:t>
            </a:r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A4BF32A-BE4D-3107-1C0D-1CB1AE9BF90A}"/>
              </a:ext>
            </a:extLst>
          </p:cNvPr>
          <p:cNvSpPr txBox="1"/>
          <p:nvPr/>
        </p:nvSpPr>
        <p:spPr>
          <a:xfrm>
            <a:off x="6987307" y="984564"/>
            <a:ext cx="2059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err="1"/>
              <a:t>CsI</a:t>
            </a:r>
            <a:endParaRPr lang="ko-KR" alt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17E3B65-996E-D5E0-57BD-F8B4FC88774B}"/>
              </a:ext>
            </a:extLst>
          </p:cNvPr>
          <p:cNvSpPr txBox="1"/>
          <p:nvPr/>
        </p:nvSpPr>
        <p:spPr>
          <a:xfrm>
            <a:off x="9402614" y="984564"/>
            <a:ext cx="2059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Other</a:t>
            </a:r>
            <a:endParaRPr lang="ko-KR" altLang="en-US" dirty="0"/>
          </a:p>
        </p:txBody>
      </p:sp>
      <p:sp>
        <p:nvSpPr>
          <p:cNvPr id="15" name="사각형: 둥근 모서리 6">
            <a:extLst>
              <a:ext uri="{FF2B5EF4-FFF2-40B4-BE49-F238E27FC236}">
                <a16:creationId xmlns:a16="http://schemas.microsoft.com/office/drawing/2014/main" id="{419FEC11-F9F2-05CC-AC72-F7561242795C}"/>
              </a:ext>
            </a:extLst>
          </p:cNvPr>
          <p:cNvSpPr/>
          <p:nvPr/>
        </p:nvSpPr>
        <p:spPr>
          <a:xfrm>
            <a:off x="4498685" y="1649202"/>
            <a:ext cx="2206337" cy="104510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/>
              <a:t>CENNS-10</a:t>
            </a:r>
          </a:p>
          <a:p>
            <a:pPr algn="ctr"/>
            <a:r>
              <a:rPr lang="en-US" altLang="ko-KR" sz="1600" dirty="0"/>
              <a:t>24kg </a:t>
            </a:r>
            <a:r>
              <a:rPr lang="en-US" altLang="ko-KR" sz="1600" dirty="0" err="1"/>
              <a:t>LAr</a:t>
            </a:r>
            <a:endParaRPr lang="ko-KR" altLang="en-US" sz="1600" dirty="0"/>
          </a:p>
        </p:txBody>
      </p:sp>
      <p:sp>
        <p:nvSpPr>
          <p:cNvPr id="16" name="사각형: 둥근 모서리 6">
            <a:extLst>
              <a:ext uri="{FF2B5EF4-FFF2-40B4-BE49-F238E27FC236}">
                <a16:creationId xmlns:a16="http://schemas.microsoft.com/office/drawing/2014/main" id="{F3785E1F-F04B-6329-31A1-3E8559E83465}"/>
              </a:ext>
            </a:extLst>
          </p:cNvPr>
          <p:cNvSpPr/>
          <p:nvPr/>
        </p:nvSpPr>
        <p:spPr>
          <a:xfrm>
            <a:off x="6913994" y="1649201"/>
            <a:ext cx="2206337" cy="104510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/>
              <a:t>CsI-1</a:t>
            </a:r>
          </a:p>
          <a:p>
            <a:pPr algn="ctr"/>
            <a:r>
              <a:rPr lang="en-US" altLang="ko-KR" sz="1600" dirty="0"/>
              <a:t>14kg </a:t>
            </a:r>
            <a:r>
              <a:rPr lang="en-US" altLang="ko-KR" sz="1600" dirty="0" err="1"/>
              <a:t>CsI</a:t>
            </a:r>
            <a:endParaRPr lang="ko-KR" altLang="en-US" sz="1600" dirty="0"/>
          </a:p>
        </p:txBody>
      </p:sp>
      <p:sp>
        <p:nvSpPr>
          <p:cNvPr id="17" name="사각형: 둥근 모서리 6">
            <a:extLst>
              <a:ext uri="{FF2B5EF4-FFF2-40B4-BE49-F238E27FC236}">
                <a16:creationId xmlns:a16="http://schemas.microsoft.com/office/drawing/2014/main" id="{4D56F0C0-4EF8-6582-02CA-A11B444FD28C}"/>
              </a:ext>
            </a:extLst>
          </p:cNvPr>
          <p:cNvSpPr/>
          <p:nvPr/>
        </p:nvSpPr>
        <p:spPr>
          <a:xfrm>
            <a:off x="4498684" y="3262276"/>
            <a:ext cx="2206337" cy="104510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/>
              <a:t>CENNS-1ton</a:t>
            </a:r>
          </a:p>
          <a:p>
            <a:pPr algn="ctr"/>
            <a:r>
              <a:rPr lang="en-US" altLang="ko-KR" sz="1600" dirty="0"/>
              <a:t>750kg </a:t>
            </a:r>
            <a:r>
              <a:rPr lang="en-US" altLang="ko-KR" sz="1600" dirty="0" err="1"/>
              <a:t>LAr</a:t>
            </a:r>
            <a:endParaRPr lang="ko-KR" altLang="en-US" sz="1600" dirty="0"/>
          </a:p>
        </p:txBody>
      </p:sp>
      <p:sp>
        <p:nvSpPr>
          <p:cNvPr id="18" name="사각형: 둥근 모서리 6">
            <a:extLst>
              <a:ext uri="{FF2B5EF4-FFF2-40B4-BE49-F238E27FC236}">
                <a16:creationId xmlns:a16="http://schemas.microsoft.com/office/drawing/2014/main" id="{A36E281E-1263-4A86-21A8-ABD070F451E9}"/>
              </a:ext>
            </a:extLst>
          </p:cNvPr>
          <p:cNvSpPr/>
          <p:nvPr/>
        </p:nvSpPr>
        <p:spPr>
          <a:xfrm>
            <a:off x="6913994" y="3262276"/>
            <a:ext cx="2206337" cy="104510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/>
              <a:t>CryoCsI-1</a:t>
            </a:r>
          </a:p>
          <a:p>
            <a:pPr algn="ctr"/>
            <a:r>
              <a:rPr lang="en-US" altLang="ko-KR" sz="1600" dirty="0"/>
              <a:t>10kg cryogenic </a:t>
            </a:r>
            <a:r>
              <a:rPr lang="en-US" altLang="ko-KR" sz="1600" dirty="0" err="1"/>
              <a:t>CsI</a:t>
            </a:r>
            <a:endParaRPr lang="ko-KR" altLang="en-US" sz="1600" dirty="0"/>
          </a:p>
        </p:txBody>
      </p:sp>
      <p:sp>
        <p:nvSpPr>
          <p:cNvPr id="19" name="사각형: 둥근 모서리 6">
            <a:extLst>
              <a:ext uri="{FF2B5EF4-FFF2-40B4-BE49-F238E27FC236}">
                <a16:creationId xmlns:a16="http://schemas.microsoft.com/office/drawing/2014/main" id="{17A24C9D-7FD1-3F9B-4CEB-4434F0293810}"/>
              </a:ext>
            </a:extLst>
          </p:cNvPr>
          <p:cNvSpPr/>
          <p:nvPr/>
        </p:nvSpPr>
        <p:spPr>
          <a:xfrm>
            <a:off x="4498683" y="4875350"/>
            <a:ext cx="2206337" cy="1045107"/>
          </a:xfrm>
          <a:prstGeom prst="roundRect">
            <a:avLst/>
          </a:prstGeom>
          <a:solidFill>
            <a:srgbClr val="C0000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/>
              <a:t>CENNS-10ton</a:t>
            </a:r>
            <a:endParaRPr lang="en-US" altLang="ko-KR" b="1" dirty="0"/>
          </a:p>
          <a:p>
            <a:pPr algn="ctr"/>
            <a:r>
              <a:rPr lang="en-US" altLang="ko-KR" sz="1600" dirty="0"/>
              <a:t>10ton </a:t>
            </a:r>
            <a:r>
              <a:rPr lang="en-US" altLang="ko-KR" sz="1600" dirty="0" err="1"/>
              <a:t>LAr</a:t>
            </a:r>
            <a:endParaRPr lang="ko-KR" altLang="en-US" sz="1600" dirty="0"/>
          </a:p>
        </p:txBody>
      </p:sp>
      <p:sp>
        <p:nvSpPr>
          <p:cNvPr id="20" name="사각형: 둥근 모서리 6">
            <a:extLst>
              <a:ext uri="{FF2B5EF4-FFF2-40B4-BE49-F238E27FC236}">
                <a16:creationId xmlns:a16="http://schemas.microsoft.com/office/drawing/2014/main" id="{37607D2A-8593-3B60-A86A-5AEDA9971121}"/>
              </a:ext>
            </a:extLst>
          </p:cNvPr>
          <p:cNvSpPr/>
          <p:nvPr/>
        </p:nvSpPr>
        <p:spPr>
          <a:xfrm>
            <a:off x="6913992" y="4875349"/>
            <a:ext cx="2206337" cy="1045107"/>
          </a:xfrm>
          <a:prstGeom prst="roundRect">
            <a:avLst/>
          </a:prstGeom>
          <a:solidFill>
            <a:srgbClr val="C0000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/>
              <a:t>CryoCsI-2</a:t>
            </a:r>
          </a:p>
          <a:p>
            <a:pPr algn="ctr"/>
            <a:r>
              <a:rPr lang="en-US" altLang="ko-KR" sz="1600" dirty="0"/>
              <a:t>700kg cryogenic </a:t>
            </a:r>
            <a:r>
              <a:rPr lang="en-US" altLang="ko-KR" sz="1600" dirty="0" err="1"/>
              <a:t>CsI</a:t>
            </a:r>
            <a:endParaRPr lang="ko-KR" altLang="en-US" sz="1600" dirty="0"/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01B89A4D-A017-DE19-B8FD-CBE55FC5BFEE}"/>
              </a:ext>
            </a:extLst>
          </p:cNvPr>
          <p:cNvGrpSpPr/>
          <p:nvPr/>
        </p:nvGrpSpPr>
        <p:grpSpPr>
          <a:xfrm>
            <a:off x="9329304" y="3042755"/>
            <a:ext cx="2206337" cy="1491318"/>
            <a:chOff x="9329304" y="2929464"/>
            <a:chExt cx="2206337" cy="1491318"/>
          </a:xfrm>
        </p:grpSpPr>
        <p:sp>
          <p:nvSpPr>
            <p:cNvPr id="21" name="사각형: 둥근 모서리 6">
              <a:extLst>
                <a:ext uri="{FF2B5EF4-FFF2-40B4-BE49-F238E27FC236}">
                  <a16:creationId xmlns:a16="http://schemas.microsoft.com/office/drawing/2014/main" id="{4A71F928-35FD-44AF-2F3C-0B1931433B67}"/>
                </a:ext>
              </a:extLst>
            </p:cNvPr>
            <p:cNvSpPr/>
            <p:nvPr/>
          </p:nvSpPr>
          <p:spPr>
            <a:xfrm>
              <a:off x="9329304" y="2929464"/>
              <a:ext cx="2206337" cy="720000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000" b="1" dirty="0"/>
                <a:t>Ge-1</a:t>
              </a:r>
            </a:p>
            <a:p>
              <a:pPr algn="ctr"/>
              <a:r>
                <a:rPr lang="en-US" altLang="ko-KR" sz="1600" dirty="0"/>
                <a:t>18kg </a:t>
              </a:r>
              <a:r>
                <a:rPr lang="en-US" altLang="ko-KR" sz="1600" dirty="0" err="1"/>
                <a:t>HPGe</a:t>
              </a:r>
              <a:r>
                <a:rPr lang="en-US" altLang="ko-KR" sz="1600" dirty="0"/>
                <a:t> PPC</a:t>
              </a:r>
              <a:endParaRPr lang="ko-KR" altLang="en-US" sz="1600" dirty="0"/>
            </a:p>
          </p:txBody>
        </p:sp>
        <p:sp>
          <p:nvSpPr>
            <p:cNvPr id="25" name="사각형: 둥근 모서리 6">
              <a:extLst>
                <a:ext uri="{FF2B5EF4-FFF2-40B4-BE49-F238E27FC236}">
                  <a16:creationId xmlns:a16="http://schemas.microsoft.com/office/drawing/2014/main" id="{2A2DDDF5-FD76-BF3C-F274-CC6C2B48CD03}"/>
                </a:ext>
              </a:extLst>
            </p:cNvPr>
            <p:cNvSpPr/>
            <p:nvPr/>
          </p:nvSpPr>
          <p:spPr>
            <a:xfrm>
              <a:off x="9329304" y="3700782"/>
              <a:ext cx="2206337" cy="720000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000" b="1" dirty="0"/>
                <a:t>NaI-2</a:t>
              </a:r>
            </a:p>
            <a:p>
              <a:pPr algn="ctr"/>
              <a:r>
                <a:rPr lang="en-US" altLang="ko-KR" sz="1600" dirty="0"/>
                <a:t>3.4t </a:t>
              </a:r>
              <a:r>
                <a:rPr lang="en-US" altLang="ko-KR" sz="1600" dirty="0" err="1"/>
                <a:t>NaI</a:t>
              </a:r>
              <a:r>
                <a:rPr lang="en-US" altLang="ko-KR" sz="1600" dirty="0"/>
                <a:t>[Tl] crystal</a:t>
              </a:r>
              <a:endParaRPr lang="ko-KR" alt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2600422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D41558-3D3C-262A-92DF-D481FFD4C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43" y="136525"/>
            <a:ext cx="12014592" cy="848039"/>
          </a:xfrm>
          <a:ln w="38100">
            <a:noFill/>
          </a:ln>
        </p:spPr>
        <p:txBody>
          <a:bodyPr>
            <a:normAutofit/>
          </a:bodyPr>
          <a:lstStyle/>
          <a:p>
            <a:r>
              <a:rPr lang="en-US" altLang="ko-KR" sz="3200" b="1" dirty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Near-Future Detectors by COHERENT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2D1D508-0C6C-6AD0-E074-697F07914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9108DA2-EB9A-4693-0628-FE7B43E8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676224-2832-58F8-AE67-6D643E68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35</a:t>
            </a:fld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B1C70628-E7DE-A7E6-B16E-014078EF20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0378" y="984564"/>
            <a:ext cx="6411244" cy="5367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0411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D41558-3D3C-262A-92DF-D481FFD4C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43" y="136525"/>
            <a:ext cx="12014592" cy="848039"/>
          </a:xfrm>
          <a:ln w="38100">
            <a:noFill/>
          </a:ln>
        </p:spPr>
        <p:txBody>
          <a:bodyPr>
            <a:normAutofit/>
          </a:bodyPr>
          <a:lstStyle/>
          <a:p>
            <a:r>
              <a:rPr lang="en-US" altLang="ko-KR" sz="3200" b="1" dirty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D2O detector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5CB67340-11FE-3886-87A4-6F3788B2533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984564"/>
                <a:ext cx="10896600" cy="5192399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25000"/>
                  </a:lnSpc>
                </a:pPr>
                <a:r>
                  <a:rPr lang="en-US" altLang="ko-KR" sz="1800" b="0" dirty="0">
                    <a:ea typeface="AppleGothic" pitchFamily="2" charset="-127"/>
                  </a:rPr>
                  <a:t>Cross section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800" b="0" i="1" smtClean="0">
                            <a:latin typeface="Cambria Math" panose="02040503050406030204" pitchFamily="18" charset="0"/>
                            <a:ea typeface="AppleGothic" pitchFamily="2" charset="-127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ko-KR" sz="1800" b="0" i="0" smtClean="0">
                            <a:latin typeface="Cambria Math" panose="02040503050406030204" pitchFamily="18" charset="0"/>
                            <a:ea typeface="AppleGothic" pitchFamily="2" charset="-127"/>
                          </a:rPr>
                          <m:t>ν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ko-KR" sz="1800" b="0" i="0" smtClean="0">
                            <a:latin typeface="Cambria Math" panose="02040503050406030204" pitchFamily="18" charset="0"/>
                            <a:ea typeface="AppleGothic" pitchFamily="2" charset="-127"/>
                          </a:rPr>
                          <m:t>e</m:t>
                        </m:r>
                      </m:sub>
                    </m:sSub>
                    <m:r>
                      <a:rPr lang="en-US" altLang="ko-KR" sz="1800" b="0" i="0" smtClean="0">
                        <a:latin typeface="Cambria Math" panose="02040503050406030204" pitchFamily="18" charset="0"/>
                        <a:ea typeface="AppleGothic" pitchFamily="2" charset="-127"/>
                      </a:rPr>
                      <m:t>+</m:t>
                    </m:r>
                    <m:r>
                      <m:rPr>
                        <m:sty m:val="p"/>
                      </m:rPr>
                      <a:rPr lang="en-US" altLang="ko-KR" sz="1800" b="0" i="0" smtClean="0">
                        <a:latin typeface="Cambria Math" panose="02040503050406030204" pitchFamily="18" charset="0"/>
                        <a:ea typeface="AppleGothic" pitchFamily="2" charset="-127"/>
                      </a:rPr>
                      <m:t>d</m:t>
                    </m:r>
                    <m:r>
                      <a:rPr lang="en-US" altLang="ko-KR" sz="1800" b="0" i="0" smtClean="0">
                        <a:latin typeface="Cambria Math" panose="02040503050406030204" pitchFamily="18" charset="0"/>
                        <a:ea typeface="AppleGothic" pitchFamily="2" charset="-127"/>
                      </a:rPr>
                      <m:t> →</m:t>
                    </m:r>
                    <m:r>
                      <a:rPr lang="en-US" altLang="ko-KR" sz="1800" b="0" i="1" smtClean="0">
                        <a:latin typeface="Cambria Math" panose="02040503050406030204" pitchFamily="18" charset="0"/>
                        <a:ea typeface="AppleGothic" pitchFamily="2" charset="-127"/>
                      </a:rPr>
                      <m:t>𝑝</m:t>
                    </m:r>
                    <m:r>
                      <a:rPr lang="en-US" altLang="ko-KR" sz="1800" b="0" i="0" smtClean="0">
                        <a:latin typeface="Cambria Math" panose="02040503050406030204" pitchFamily="18" charset="0"/>
                        <a:ea typeface="AppleGothic" pitchFamily="2" charset="-127"/>
                      </a:rPr>
                      <m:t>+</m:t>
                    </m:r>
                    <m:r>
                      <m:rPr>
                        <m:sty m:val="p"/>
                      </m:rPr>
                      <a:rPr lang="en-US" altLang="ko-KR" sz="1800" b="0" i="0" smtClean="0">
                        <a:latin typeface="Cambria Math" panose="02040503050406030204" pitchFamily="18" charset="0"/>
                        <a:ea typeface="AppleGothic" pitchFamily="2" charset="-127"/>
                      </a:rPr>
                      <m:t>p</m:t>
                    </m:r>
                    <m:r>
                      <a:rPr lang="en-US" altLang="ko-KR" sz="1800" b="0" i="0" smtClean="0">
                        <a:latin typeface="Cambria Math" panose="02040503050406030204" pitchFamily="18" charset="0"/>
                        <a:ea typeface="AppleGothic" pitchFamily="2" charset="-127"/>
                      </a:rPr>
                      <m:t>+</m:t>
                    </m:r>
                    <m:r>
                      <m:rPr>
                        <m:sty m:val="p"/>
                      </m:rPr>
                      <a:rPr lang="en-US" altLang="ko-KR" sz="1800" b="0" i="0" smtClean="0">
                        <a:latin typeface="Cambria Math" panose="02040503050406030204" pitchFamily="18" charset="0"/>
                        <a:ea typeface="AppleGothic" pitchFamily="2" charset="-127"/>
                      </a:rPr>
                      <m:t>e</m:t>
                    </m:r>
                  </m:oMath>
                </a14:m>
                <a:r>
                  <a:rPr lang="en-US" altLang="ko-KR" sz="1800" dirty="0">
                    <a:latin typeface="AppleGothic" pitchFamily="2" charset="-127"/>
                    <a:ea typeface="AppleGothic" pitchFamily="2" charset="-127"/>
                  </a:rPr>
                  <a:t> is well understood than others</a:t>
                </a:r>
              </a:p>
              <a:p>
                <a:pPr>
                  <a:lnSpc>
                    <a:spcPct val="125000"/>
                  </a:lnSpc>
                </a:pPr>
                <a:r>
                  <a:rPr lang="en-US" altLang="ko-KR" sz="1800" dirty="0">
                    <a:latin typeface="AppleGothic" pitchFamily="2" charset="-127"/>
                    <a:ea typeface="AppleGothic" pitchFamily="2" charset="-127"/>
                  </a:rPr>
                  <a:t>With 592kg D</a:t>
                </a:r>
                <a:r>
                  <a:rPr lang="en-US" altLang="ko-KR" sz="1800" baseline="-25000" dirty="0">
                    <a:latin typeface="AppleGothic" pitchFamily="2" charset="-127"/>
                    <a:ea typeface="AppleGothic" pitchFamily="2" charset="-127"/>
                  </a:rPr>
                  <a:t>2</a:t>
                </a:r>
                <a:r>
                  <a:rPr lang="en-US" altLang="ko-KR" sz="1800" dirty="0">
                    <a:latin typeface="AppleGothic" pitchFamily="2" charset="-127"/>
                    <a:ea typeface="AppleGothic" pitchFamily="2" charset="-127"/>
                  </a:rPr>
                  <a:t>O, statistical uncertainty to 5% within 2 years</a:t>
                </a:r>
              </a:p>
              <a:p>
                <a:pPr>
                  <a:lnSpc>
                    <a:spcPct val="125000"/>
                  </a:lnSpc>
                </a:pPr>
                <a:r>
                  <a:rPr lang="en-US" altLang="ko-KR" sz="1800" dirty="0">
                    <a:latin typeface="AppleGothic" pitchFamily="2" charset="-127"/>
                    <a:ea typeface="AppleGothic" pitchFamily="2" charset="-127"/>
                  </a:rPr>
                  <a:t>Reduce neutrino flux uncertainty approaching theoretical uncertainty 2~3%</a:t>
                </a:r>
              </a:p>
              <a:p>
                <a:pPr>
                  <a:lnSpc>
                    <a:spcPct val="125000"/>
                  </a:lnSpc>
                </a:pPr>
                <a:r>
                  <a:rPr lang="en-US" altLang="ko-KR" sz="1800" dirty="0">
                    <a:latin typeface="AppleGothic" pitchFamily="2" charset="-127"/>
                    <a:ea typeface="AppleGothic" pitchFamily="2" charset="-127"/>
                  </a:rPr>
                  <a:t>Also, can study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800" b="0" i="1" smtClean="0">
                            <a:latin typeface="Cambria Math" panose="02040503050406030204" pitchFamily="18" charset="0"/>
                            <a:ea typeface="AppleGothic" pitchFamily="2" charset="-127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ko-KR" sz="1800" b="0" i="0" smtClean="0">
                            <a:latin typeface="Cambria Math" panose="02040503050406030204" pitchFamily="18" charset="0"/>
                            <a:ea typeface="AppleGothic" pitchFamily="2" charset="-127"/>
                          </a:rPr>
                          <m:t>ν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ko-KR" sz="1800" b="0" i="0" smtClean="0">
                            <a:latin typeface="Cambria Math" panose="02040503050406030204" pitchFamily="18" charset="0"/>
                            <a:ea typeface="AppleGothic" pitchFamily="2" charset="-127"/>
                          </a:rPr>
                          <m:t>e</m:t>
                        </m:r>
                      </m:sub>
                    </m:sSub>
                    <m:r>
                      <a:rPr lang="en-US" altLang="ko-KR" sz="1800" b="0" i="0" smtClean="0">
                        <a:latin typeface="Cambria Math" panose="02040503050406030204" pitchFamily="18" charset="0"/>
                        <a:ea typeface="AppleGothic" pitchFamily="2" charset="-127"/>
                      </a:rPr>
                      <m:t>+</m:t>
                    </m:r>
                    <m:r>
                      <m:rPr>
                        <m:sty m:val="p"/>
                      </m:rPr>
                      <a:rPr lang="en-US" altLang="ko-KR" sz="1800" b="0" i="0" smtClean="0">
                        <a:latin typeface="Cambria Math" panose="02040503050406030204" pitchFamily="18" charset="0"/>
                        <a:ea typeface="AppleGothic" pitchFamily="2" charset="-127"/>
                      </a:rPr>
                      <m:t>O</m:t>
                    </m:r>
                    <m:r>
                      <a:rPr lang="en-US" altLang="ko-KR" sz="1800" b="0" i="0" smtClean="0">
                        <a:latin typeface="Cambria Math" panose="02040503050406030204" pitchFamily="18" charset="0"/>
                        <a:ea typeface="AppleGothic" pitchFamily="2" charset="-127"/>
                      </a:rPr>
                      <m:t> →</m:t>
                    </m:r>
                    <m:sSup>
                      <m:sSupPr>
                        <m:ctrlPr>
                          <a:rPr lang="en-US" altLang="ko-KR" sz="1800" b="0" i="1" smtClean="0">
                            <a:latin typeface="Cambria Math" panose="02040503050406030204" pitchFamily="18" charset="0"/>
                            <a:ea typeface="AppleGothic" pitchFamily="2" charset="-127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ko-KR" sz="1800" b="0" i="0" smtClean="0">
                            <a:latin typeface="Cambria Math" panose="02040503050406030204" pitchFamily="18" charset="0"/>
                            <a:ea typeface="AppleGothic" pitchFamily="2" charset="-127"/>
                          </a:rPr>
                          <m:t>e</m:t>
                        </m:r>
                      </m:e>
                      <m:sup>
                        <m:r>
                          <a:rPr lang="en-US" altLang="ko-KR" sz="1800" b="0" i="0" smtClean="0">
                            <a:latin typeface="Cambria Math" panose="02040503050406030204" pitchFamily="18" charset="0"/>
                            <a:ea typeface="AppleGothic" pitchFamily="2" charset="-127"/>
                          </a:rPr>
                          <m:t>−</m:t>
                        </m:r>
                      </m:sup>
                    </m:sSup>
                    <m:r>
                      <a:rPr lang="en-US" altLang="ko-KR" sz="1800" b="0" i="0" smtClean="0">
                        <a:latin typeface="Cambria Math" panose="02040503050406030204" pitchFamily="18" charset="0"/>
                        <a:ea typeface="AppleGothic" pitchFamily="2" charset="-127"/>
                      </a:rPr>
                      <m:t>+</m:t>
                    </m:r>
                    <m:r>
                      <a:rPr lang="en-US" altLang="ko-KR" sz="1800" b="0" i="0" baseline="30000" smtClean="0">
                        <a:latin typeface="Cambria Math" panose="02040503050406030204" pitchFamily="18" charset="0"/>
                        <a:ea typeface="AppleGothic" pitchFamily="2" charset="-127"/>
                      </a:rPr>
                      <m:t>16</m:t>
                    </m:r>
                    <m:sSup>
                      <m:sSupPr>
                        <m:ctrlPr>
                          <a:rPr lang="en-US" altLang="ko-KR" sz="1800" b="0" i="1" smtClean="0">
                            <a:latin typeface="Cambria Math" panose="02040503050406030204" pitchFamily="18" charset="0"/>
                            <a:ea typeface="AppleGothic" pitchFamily="2" charset="-127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ko-KR" sz="1800" b="0" i="0" smtClean="0">
                            <a:latin typeface="Cambria Math" panose="02040503050406030204" pitchFamily="18" charset="0"/>
                            <a:ea typeface="AppleGothic" pitchFamily="2" charset="-127"/>
                          </a:rPr>
                          <m:t>F</m:t>
                        </m:r>
                      </m:e>
                      <m:sup>
                        <m:r>
                          <a:rPr lang="en-US" altLang="ko-KR" sz="1800" b="0" i="0" smtClean="0">
                            <a:latin typeface="Cambria Math" panose="02040503050406030204" pitchFamily="18" charset="0"/>
                            <a:ea typeface="AppleGothic" pitchFamily="2" charset="-127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altLang="ko-KR" sz="1800" dirty="0">
                    <a:latin typeface="AppleGothic" pitchFamily="2" charset="-127"/>
                    <a:ea typeface="AppleGothic" pitchFamily="2" charset="-127"/>
                  </a:rPr>
                  <a:t>, valuable for supernova detection</a:t>
                </a:r>
              </a:p>
              <a:p>
                <a:pPr>
                  <a:lnSpc>
                    <a:spcPct val="125000"/>
                  </a:lnSpc>
                </a:pPr>
                <a:endParaRPr lang="en-US" altLang="ko-KR" sz="1800" dirty="0">
                  <a:latin typeface="AppleGothic" pitchFamily="2" charset="-127"/>
                  <a:ea typeface="AppleGothic" pitchFamily="2" charset="-127"/>
                </a:endParaRPr>
              </a:p>
              <a:p>
                <a:pPr>
                  <a:lnSpc>
                    <a:spcPct val="125000"/>
                  </a:lnSpc>
                </a:pPr>
                <a:r>
                  <a:rPr lang="en-US" altLang="ko-KR" sz="1800" dirty="0">
                    <a:latin typeface="AppleGothic" pitchFamily="2" charset="-127"/>
                    <a:ea typeface="AppleGothic" pitchFamily="2" charset="-127"/>
                  </a:rPr>
                  <a:t>Operating with H</a:t>
                </a:r>
                <a:r>
                  <a:rPr lang="en-US" altLang="ko-KR" sz="1800" baseline="-25000" dirty="0">
                    <a:latin typeface="AppleGothic" pitchFamily="2" charset="-127"/>
                    <a:ea typeface="AppleGothic" pitchFamily="2" charset="-127"/>
                  </a:rPr>
                  <a:t>2</a:t>
                </a:r>
                <a:r>
                  <a:rPr lang="en-US" altLang="ko-KR" sz="1800" dirty="0">
                    <a:latin typeface="AppleGothic" pitchFamily="2" charset="-127"/>
                    <a:ea typeface="AppleGothic" pitchFamily="2" charset="-127"/>
                  </a:rPr>
                  <a:t>O since 2022</a:t>
                </a:r>
              </a:p>
              <a:p>
                <a:pPr>
                  <a:lnSpc>
                    <a:spcPct val="125000"/>
                  </a:lnSpc>
                </a:pPr>
                <a:r>
                  <a:rPr lang="en-US" altLang="ko-KR" sz="1800" dirty="0">
                    <a:latin typeface="AppleGothic" pitchFamily="2" charset="-127"/>
                    <a:ea typeface="AppleGothic" pitchFamily="2" charset="-127"/>
                  </a:rPr>
                  <a:t>for measuring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800" b="0" i="1" smtClean="0">
                            <a:latin typeface="Cambria Math" panose="02040503050406030204" pitchFamily="18" charset="0"/>
                            <a:ea typeface="AppleGothic" pitchFamily="2" charset="-127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ko-KR" sz="1800" b="0" i="0" smtClean="0">
                            <a:latin typeface="Cambria Math" panose="02040503050406030204" pitchFamily="18" charset="0"/>
                            <a:ea typeface="AppleGothic" pitchFamily="2" charset="-127"/>
                          </a:rPr>
                          <m:t>ν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ko-KR" sz="1800" b="0" i="0" smtClean="0">
                            <a:latin typeface="Cambria Math" panose="02040503050406030204" pitchFamily="18" charset="0"/>
                            <a:ea typeface="AppleGothic" pitchFamily="2" charset="-127"/>
                          </a:rPr>
                          <m:t>e</m:t>
                        </m:r>
                      </m:sub>
                    </m:sSub>
                    <m:r>
                      <a:rPr lang="en-US" altLang="ko-KR" sz="1800" b="0" i="0" smtClean="0">
                        <a:latin typeface="Cambria Math" panose="02040503050406030204" pitchFamily="18" charset="0"/>
                        <a:ea typeface="AppleGothic" pitchFamily="2" charset="-127"/>
                      </a:rPr>
                      <m:t>+</m:t>
                    </m:r>
                    <m:r>
                      <m:rPr>
                        <m:sty m:val="p"/>
                      </m:rPr>
                      <a:rPr lang="en-US" altLang="ko-KR" sz="1800" b="0" i="0" smtClean="0">
                        <a:latin typeface="Cambria Math" panose="02040503050406030204" pitchFamily="18" charset="0"/>
                        <a:ea typeface="AppleGothic" pitchFamily="2" charset="-127"/>
                      </a:rPr>
                      <m:t>O</m:t>
                    </m:r>
                  </m:oMath>
                </a14:m>
                <a:r>
                  <a:rPr lang="en-US" altLang="ko-KR" sz="1800" dirty="0">
                    <a:latin typeface="AppleGothic" pitchFamily="2" charset="-127"/>
                    <a:ea typeface="AppleGothic" pitchFamily="2" charset="-127"/>
                  </a:rPr>
                  <a:t> background</a:t>
                </a:r>
              </a:p>
              <a:p>
                <a:pPr>
                  <a:lnSpc>
                    <a:spcPct val="125000"/>
                  </a:lnSpc>
                </a:pPr>
                <a:endParaRPr lang="en-US" altLang="ko-KR" sz="1800" dirty="0">
                  <a:latin typeface="AppleGothic" pitchFamily="2" charset="-127"/>
                  <a:ea typeface="AppleGothic" pitchFamily="2" charset="-127"/>
                </a:endParaRPr>
              </a:p>
              <a:p>
                <a:pPr marL="0" indent="0">
                  <a:lnSpc>
                    <a:spcPct val="125000"/>
                  </a:lnSpc>
                  <a:buNone/>
                </a:pPr>
                <a:endParaRPr lang="en-US" altLang="ko-KR" sz="1800" dirty="0">
                  <a:latin typeface="AppleGothic" pitchFamily="2" charset="-127"/>
                  <a:ea typeface="AppleGothic" pitchFamily="2" charset="-127"/>
                </a:endParaRPr>
              </a:p>
              <a:p>
                <a:pPr>
                  <a:lnSpc>
                    <a:spcPct val="125000"/>
                  </a:lnSpc>
                </a:pPr>
                <a:endParaRPr lang="en-US" altLang="ko-KR" sz="1600" dirty="0">
                  <a:latin typeface="AppleGothic" pitchFamily="2" charset="-127"/>
                  <a:ea typeface="AppleGothic" pitchFamily="2" charset="-127"/>
                </a:endParaRPr>
              </a:p>
            </p:txBody>
          </p:sp>
        </mc:Choice>
        <mc:Fallback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5CB67340-11FE-3886-87A4-6F3788B2533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84564"/>
                <a:ext cx="10896600" cy="5192399"/>
              </a:xfrm>
              <a:blipFill>
                <a:blip r:embed="rId3"/>
                <a:stretch>
                  <a:fillRect l="-349"/>
                </a:stretch>
              </a:blipFill>
            </p:spPr>
            <p:txBody>
              <a:bodyPr/>
              <a:lstStyle/>
              <a:p>
                <a:r>
                  <a:rPr lang="ko-Kore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2D1D508-0C6C-6AD0-E074-697F07914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9108DA2-EB9A-4693-0628-FE7B43E8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676224-2832-58F8-AE67-6D643E68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36</a:t>
            </a:fld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15CFF460-2E6B-9C45-16EF-B955196ED4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5000" y="984564"/>
            <a:ext cx="2209800" cy="4791075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B0BFA40A-9C0C-DCED-51A3-AB064C1F7F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2843" y="2957513"/>
            <a:ext cx="4219575" cy="321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1953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D41558-3D3C-262A-92DF-D481FFD4C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43" y="136525"/>
            <a:ext cx="12014592" cy="848039"/>
          </a:xfrm>
          <a:ln w="38100">
            <a:noFill/>
          </a:ln>
        </p:spPr>
        <p:txBody>
          <a:bodyPr>
            <a:normAutofit/>
          </a:bodyPr>
          <a:lstStyle/>
          <a:p>
            <a:r>
              <a:rPr lang="en-US" altLang="ko-KR" sz="3200" b="1" dirty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MARS detector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CB67340-11FE-3886-87A4-6F3788B25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84564"/>
            <a:ext cx="10896600" cy="5192399"/>
          </a:xfrm>
        </p:spPr>
        <p:txBody>
          <a:bodyPr>
            <a:normAutofit/>
          </a:bodyPr>
          <a:lstStyle/>
          <a:p>
            <a:pPr>
              <a:lnSpc>
                <a:spcPct val="125000"/>
              </a:lnSpc>
            </a:pPr>
            <a:r>
              <a:rPr lang="en-US" altLang="ko-KR" sz="1800" dirty="0">
                <a:latin typeface="AppleGothic" pitchFamily="2" charset="-127"/>
                <a:ea typeface="AppleGothic" pitchFamily="2" charset="-127"/>
              </a:rPr>
              <a:t>Multiplicity and Recoil Spectrometer (MARS) monitor and characterize BRN background</a:t>
            </a:r>
          </a:p>
          <a:p>
            <a:pPr>
              <a:lnSpc>
                <a:spcPct val="125000"/>
              </a:lnSpc>
            </a:pPr>
            <a:r>
              <a:rPr lang="en-US" altLang="ko-KR" sz="1800" dirty="0">
                <a:latin typeface="AppleGothic" pitchFamily="2" charset="-127"/>
                <a:ea typeface="AppleGothic" pitchFamily="2" charset="-127"/>
              </a:rPr>
              <a:t>Fast neutron elastically interacts with hydrogen</a:t>
            </a:r>
          </a:p>
          <a:p>
            <a:pPr>
              <a:lnSpc>
                <a:spcPct val="125000"/>
              </a:lnSpc>
            </a:pPr>
            <a:r>
              <a:rPr lang="en-US" altLang="ko-KR" sz="1800" dirty="0">
                <a:latin typeface="AppleGothic" pitchFamily="2" charset="-127"/>
                <a:ea typeface="AppleGothic" pitchFamily="2" charset="-127"/>
              </a:rPr>
              <a:t>Lose energy in scintillator until Gd capture (~18.7 </a:t>
            </a:r>
            <a:r>
              <a:rPr lang="el-GR" altLang="ko-KR" sz="1800" dirty="0">
                <a:latin typeface="AppleGothic" pitchFamily="2" charset="-127"/>
                <a:ea typeface="AppleGothic" pitchFamily="2" charset="-127"/>
              </a:rPr>
              <a:t>μ</a:t>
            </a:r>
            <a:r>
              <a:rPr lang="en-US" altLang="ko-KR" sz="1800" dirty="0">
                <a:latin typeface="AppleGothic" pitchFamily="2" charset="-127"/>
                <a:ea typeface="AppleGothic" pitchFamily="2" charset="-127"/>
              </a:rPr>
              <a:t>s)</a:t>
            </a:r>
          </a:p>
          <a:p>
            <a:pPr>
              <a:lnSpc>
                <a:spcPct val="125000"/>
              </a:lnSpc>
            </a:pPr>
            <a:r>
              <a:rPr lang="en-US" altLang="ko-KR" sz="1800" dirty="0">
                <a:latin typeface="AppleGothic" pitchFamily="2" charset="-127"/>
                <a:ea typeface="AppleGothic" pitchFamily="2" charset="-127"/>
              </a:rPr>
              <a:t>Appropriate for low energy neutron (&lt;50 MeV)</a:t>
            </a:r>
          </a:p>
          <a:p>
            <a:pPr marL="0" indent="0">
              <a:lnSpc>
                <a:spcPct val="125000"/>
              </a:lnSpc>
              <a:buNone/>
            </a:pPr>
            <a:endParaRPr lang="en-US" altLang="ko-KR" sz="1800" dirty="0">
              <a:latin typeface="AppleGothic" pitchFamily="2" charset="-127"/>
              <a:ea typeface="AppleGothic" pitchFamily="2" charset="-127"/>
            </a:endParaRPr>
          </a:p>
          <a:p>
            <a:pPr marL="0" indent="0">
              <a:lnSpc>
                <a:spcPct val="125000"/>
              </a:lnSpc>
              <a:buNone/>
            </a:pPr>
            <a:endParaRPr lang="en-US" altLang="ko-KR" sz="1800" dirty="0">
              <a:latin typeface="AppleGothic" pitchFamily="2" charset="-127"/>
              <a:ea typeface="AppleGothic" pitchFamily="2" charset="-127"/>
            </a:endParaRPr>
          </a:p>
          <a:p>
            <a:pPr>
              <a:lnSpc>
                <a:spcPct val="125000"/>
              </a:lnSpc>
            </a:pPr>
            <a:endParaRPr lang="en-US" altLang="ko-KR" sz="1600" dirty="0">
              <a:latin typeface="AppleGothic" pitchFamily="2" charset="-127"/>
              <a:ea typeface="AppleGothic" pitchFamily="2" charset="-127"/>
            </a:endParaRP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2D1D508-0C6C-6AD0-E074-697F07914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9108DA2-EB9A-4693-0628-FE7B43E8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676224-2832-58F8-AE67-6D643E68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37</a:t>
            </a:fld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3BBA3037-9A64-86A7-BDC0-30BF629A8C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6266" y="3073086"/>
            <a:ext cx="2714625" cy="280035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ADB50880-4CA9-CD7A-82E9-8C57518EF7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7306" y="1336641"/>
            <a:ext cx="3459714" cy="4667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9073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D41558-3D3C-262A-92DF-D481FFD4C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43" y="136525"/>
            <a:ext cx="12014592" cy="848039"/>
          </a:xfrm>
          <a:ln w="38100">
            <a:noFill/>
          </a:ln>
        </p:spPr>
        <p:txBody>
          <a:bodyPr>
            <a:normAutofit/>
          </a:bodyPr>
          <a:lstStyle/>
          <a:p>
            <a:r>
              <a:rPr lang="en-US" altLang="ko-KR" sz="3200" b="1" dirty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Upgrade Plan of SNS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2D1D508-0C6C-6AD0-E074-697F07914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9108DA2-EB9A-4693-0628-FE7B43E8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676224-2832-58F8-AE67-6D643E68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38</a:t>
            </a:fld>
            <a:endParaRPr lang="ko-KR" altLang="en-US"/>
          </a:p>
        </p:txBody>
      </p:sp>
      <p:sp>
        <p:nvSpPr>
          <p:cNvPr id="9" name="화살표: 오각형 8">
            <a:extLst>
              <a:ext uri="{FF2B5EF4-FFF2-40B4-BE49-F238E27FC236}">
                <a16:creationId xmlns:a16="http://schemas.microsoft.com/office/drawing/2014/main" id="{BC27BC82-9F63-C381-1ADE-144930208D58}"/>
              </a:ext>
            </a:extLst>
          </p:cNvPr>
          <p:cNvSpPr/>
          <p:nvPr/>
        </p:nvSpPr>
        <p:spPr>
          <a:xfrm>
            <a:off x="0" y="1246909"/>
            <a:ext cx="4038600" cy="563418"/>
          </a:xfrm>
          <a:prstGeom prst="homePlate">
            <a:avLst/>
          </a:prstGeom>
          <a:solidFill>
            <a:srgbClr val="92D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Today</a:t>
            </a:r>
          </a:p>
          <a:p>
            <a:pPr algn="ctr"/>
            <a:r>
              <a:rPr lang="en-US" altLang="ko-KR" dirty="0">
                <a:solidFill>
                  <a:schemeClr val="tx1"/>
                </a:solidFill>
              </a:rPr>
              <a:t>First Target Station (FTS)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" name="화살표: 갈매기형 수장 9">
            <a:extLst>
              <a:ext uri="{FF2B5EF4-FFF2-40B4-BE49-F238E27FC236}">
                <a16:creationId xmlns:a16="http://schemas.microsoft.com/office/drawing/2014/main" id="{AD68D9D8-C8D0-42C2-E4C8-AE22CD036CB6}"/>
              </a:ext>
            </a:extLst>
          </p:cNvPr>
          <p:cNvSpPr/>
          <p:nvPr/>
        </p:nvSpPr>
        <p:spPr>
          <a:xfrm>
            <a:off x="8077200" y="1246909"/>
            <a:ext cx="4038600" cy="563418"/>
          </a:xfrm>
          <a:prstGeom prst="chevron">
            <a:avLst/>
          </a:prstGeom>
          <a:solidFill>
            <a:srgbClr val="92D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After 2032</a:t>
            </a:r>
          </a:p>
          <a:p>
            <a:pPr algn="ctr"/>
            <a:r>
              <a:rPr lang="en-US" altLang="ko-KR" dirty="0">
                <a:solidFill>
                  <a:schemeClr val="tx1"/>
                </a:solidFill>
              </a:rPr>
              <a:t>Second Target Station (STS)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" name="화살표: 갈매기형 수장 11">
            <a:extLst>
              <a:ext uri="{FF2B5EF4-FFF2-40B4-BE49-F238E27FC236}">
                <a16:creationId xmlns:a16="http://schemas.microsoft.com/office/drawing/2014/main" id="{3F02D299-C6A8-F714-BA42-3AC215B516EE}"/>
              </a:ext>
            </a:extLst>
          </p:cNvPr>
          <p:cNvSpPr/>
          <p:nvPr/>
        </p:nvSpPr>
        <p:spPr>
          <a:xfrm>
            <a:off x="4038600" y="1249663"/>
            <a:ext cx="4038600" cy="563418"/>
          </a:xfrm>
          <a:prstGeom prst="chevron">
            <a:avLst/>
          </a:prstGeom>
          <a:solidFill>
            <a:srgbClr val="92D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After 2024</a:t>
            </a:r>
          </a:p>
          <a:p>
            <a:pPr algn="ctr"/>
            <a:r>
              <a:rPr lang="en-US" altLang="ko-KR" dirty="0">
                <a:solidFill>
                  <a:schemeClr val="tx1"/>
                </a:solidFill>
              </a:rPr>
              <a:t>Proton Power Upgrade (PPU)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588D5FB-A660-E7EB-DC83-442F7AA3C2C3}"/>
              </a:ext>
            </a:extLst>
          </p:cNvPr>
          <p:cNvSpPr txBox="1"/>
          <p:nvPr/>
        </p:nvSpPr>
        <p:spPr>
          <a:xfrm>
            <a:off x="361372" y="1995055"/>
            <a:ext cx="33158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1.4 MW</a:t>
            </a:r>
          </a:p>
          <a:p>
            <a:r>
              <a:rPr lang="en-US" altLang="ko-KR" dirty="0"/>
              <a:t>1 GeV</a:t>
            </a:r>
          </a:p>
          <a:p>
            <a:r>
              <a:rPr lang="en-US" altLang="ko-KR" dirty="0"/>
              <a:t>60Hz</a:t>
            </a:r>
            <a:endParaRPr lang="ko-KR" alt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7F561A9-82C5-F3D6-8F67-3A8127A64BA1}"/>
              </a:ext>
            </a:extLst>
          </p:cNvPr>
          <p:cNvSpPr txBox="1"/>
          <p:nvPr/>
        </p:nvSpPr>
        <p:spPr>
          <a:xfrm>
            <a:off x="4399972" y="2024291"/>
            <a:ext cx="33158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2.0 MW</a:t>
            </a:r>
          </a:p>
          <a:p>
            <a:r>
              <a:rPr lang="en-US" altLang="ko-KR" dirty="0"/>
              <a:t>1.3 GeV</a:t>
            </a:r>
          </a:p>
          <a:p>
            <a:r>
              <a:rPr lang="en-US" altLang="ko-KR" dirty="0"/>
              <a:t>60Hz</a:t>
            </a:r>
            <a:endParaRPr lang="ko-KR" altLang="en-US" dirty="0"/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088735EB-5DC0-7E82-DAF7-74F5513683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772" y="3269367"/>
            <a:ext cx="5161739" cy="252000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C02EF68F-78FE-2481-40EA-700E04E9E3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6731" y="3269367"/>
            <a:ext cx="5473125" cy="2520000"/>
          </a:xfrm>
          <a:prstGeom prst="rect">
            <a:avLst/>
          </a:prstGeom>
        </p:spPr>
      </p:pic>
      <p:sp>
        <p:nvSpPr>
          <p:cNvPr id="19" name="직사각형 18">
            <a:extLst>
              <a:ext uri="{FF2B5EF4-FFF2-40B4-BE49-F238E27FC236}">
                <a16:creationId xmlns:a16="http://schemas.microsoft.com/office/drawing/2014/main" id="{F5DDB8D9-AB91-F66A-9AB1-D2BABF88309F}"/>
              </a:ext>
            </a:extLst>
          </p:cNvPr>
          <p:cNvSpPr/>
          <p:nvPr/>
        </p:nvSpPr>
        <p:spPr>
          <a:xfrm>
            <a:off x="6604000" y="3352800"/>
            <a:ext cx="1209964" cy="11914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750EE7BC-F56A-D660-3AF1-A12FB84E7E23}"/>
              </a:ext>
            </a:extLst>
          </p:cNvPr>
          <p:cNvSpPr/>
          <p:nvPr/>
        </p:nvSpPr>
        <p:spPr>
          <a:xfrm rot="1115173">
            <a:off x="10841597" y="3156559"/>
            <a:ext cx="1209964" cy="5701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E361A3F3-49A7-E586-C599-E0603DAA27DC}"/>
              </a:ext>
            </a:extLst>
          </p:cNvPr>
          <p:cNvSpPr/>
          <p:nvPr/>
        </p:nvSpPr>
        <p:spPr>
          <a:xfrm rot="19745309">
            <a:off x="9377218" y="5504290"/>
            <a:ext cx="1209964" cy="5701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8502DA3-EF0B-C485-1451-AA7951602671}"/>
              </a:ext>
            </a:extLst>
          </p:cNvPr>
          <p:cNvSpPr txBox="1"/>
          <p:nvPr/>
        </p:nvSpPr>
        <p:spPr>
          <a:xfrm>
            <a:off x="8438572" y="1995055"/>
            <a:ext cx="33158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2.8 MW</a:t>
            </a:r>
          </a:p>
          <a:p>
            <a:r>
              <a:rPr lang="en-US" altLang="ko-KR" dirty="0"/>
              <a:t>1.3 GeV</a:t>
            </a:r>
          </a:p>
          <a:p>
            <a:r>
              <a:rPr lang="en-US" altLang="ko-KR" dirty="0"/>
              <a:t>60Hz</a:t>
            </a:r>
            <a:endParaRPr lang="ko-KR" alt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018E1FB-8B4E-9A68-9C8B-57D80C04B841}"/>
              </a:ext>
            </a:extLst>
          </p:cNvPr>
          <p:cNvSpPr txBox="1"/>
          <p:nvPr/>
        </p:nvSpPr>
        <p:spPr>
          <a:xfrm>
            <a:off x="8976905" y="5360957"/>
            <a:ext cx="18053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FTS</a:t>
            </a:r>
          </a:p>
          <a:p>
            <a:pPr algn="ctr"/>
            <a:r>
              <a:rPr lang="en-US" altLang="ko-KR" dirty="0"/>
              <a:t>2MW</a:t>
            </a:r>
          </a:p>
          <a:p>
            <a:pPr algn="ctr"/>
            <a:r>
              <a:rPr lang="en-US" altLang="ko-KR" dirty="0"/>
              <a:t>45 pulses/sec</a:t>
            </a:r>
            <a:endParaRPr lang="ko-KR" alt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37C36DC-C5C6-C80A-BE4C-26D3C55BF65B}"/>
              </a:ext>
            </a:extLst>
          </p:cNvPr>
          <p:cNvSpPr txBox="1"/>
          <p:nvPr/>
        </p:nvSpPr>
        <p:spPr>
          <a:xfrm>
            <a:off x="10292941" y="2702384"/>
            <a:ext cx="18053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STS</a:t>
            </a:r>
          </a:p>
          <a:p>
            <a:pPr algn="ctr"/>
            <a:r>
              <a:rPr lang="en-US" altLang="ko-KR" dirty="0"/>
              <a:t>0.7MW</a:t>
            </a:r>
          </a:p>
          <a:p>
            <a:pPr algn="ctr"/>
            <a:r>
              <a:rPr lang="en-US" altLang="ko-KR" dirty="0"/>
              <a:t>15 pulses/sec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856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D41558-3D3C-262A-92DF-D481FFD4C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43" y="136525"/>
            <a:ext cx="12014592" cy="848039"/>
          </a:xfrm>
          <a:ln w="38100">
            <a:noFill/>
          </a:ln>
        </p:spPr>
        <p:txBody>
          <a:bodyPr>
            <a:normAutofit/>
          </a:bodyPr>
          <a:lstStyle/>
          <a:p>
            <a:r>
              <a:rPr lang="en-US" altLang="ko-KR" sz="3200" b="1" dirty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Coherent Elastic Neutrino Nucleus Scattering (</a:t>
            </a:r>
            <a:r>
              <a:rPr lang="en-US" altLang="ko-KR" sz="3200" b="1" dirty="0" err="1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CEvNS</a:t>
            </a:r>
            <a:r>
              <a:rPr lang="en-US" altLang="ko-KR" sz="3200" b="1" dirty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5CB67340-11FE-3886-87A4-6F3788B2533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61999" y="999793"/>
                <a:ext cx="5795819" cy="5192399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25000"/>
                  </a:lnSpc>
                </a:pPr>
                <a:r>
                  <a:rPr lang="en-US" altLang="ko-KR" sz="1800" dirty="0">
                    <a:latin typeface="AppleGothic" pitchFamily="2" charset="-127"/>
                    <a:ea typeface="AppleGothic" pitchFamily="2" charset="-127"/>
                  </a:rPr>
                  <a:t>Precisely predicted within the Standard Model</a:t>
                </a:r>
              </a:p>
              <a:p>
                <a:pPr marL="0" indent="0">
                  <a:lnSpc>
                    <a:spcPct val="125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fPr>
                        <m:num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𝑑</m:t>
                          </m:r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𝜎</m:t>
                          </m:r>
                        </m:num>
                        <m:den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𝑑𝑇</m:t>
                          </m:r>
                        </m:den>
                      </m:f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AppleGothic" pitchFamily="2" charset="-127"/>
                        </a:rPr>
                        <m:t>≅</m:t>
                      </m:r>
                      <m:f>
                        <m:f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sSubSupPr>
                            <m:e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𝐹</m:t>
                              </m:r>
                            </m:sub>
                            <m:sup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𝑀</m:t>
                          </m:r>
                        </m:num>
                        <m:den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2</m:t>
                          </m:r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𝜋</m:t>
                          </m:r>
                        </m:den>
                      </m:f>
                      <m:f>
                        <m:f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sSubSupPr>
                            <m:e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𝑊</m:t>
                              </m:r>
                            </m:sub>
                            <m:sup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4</m:t>
                          </m:r>
                        </m:den>
                      </m:f>
                      <m:sSup>
                        <m:sSup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sSupPr>
                        <m:e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𝐹</m:t>
                          </m:r>
                        </m:e>
                        <m:sup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dPr>
                        <m:e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𝑄</m:t>
                          </m:r>
                        </m:e>
                      </m:d>
                      <m:d>
                        <m:d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dPr>
                        <m:e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2−</m:t>
                          </m:r>
                          <m:f>
                            <m:fPr>
                              <m:ctrlP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fPr>
                            <m:num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𝑀𝑇</m:t>
                              </m:r>
                            </m:num>
                            <m:den>
                              <m:sSubSup>
                                <m:sSubSupPr>
                                  <m:ctrlPr>
                                    <a:rPr lang="en-US" altLang="ko-KR" sz="24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𝜈</m:t>
                                  </m:r>
                                </m:sub>
                                <m:sup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</m:e>
                      </m:d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AppleGothic" pitchFamily="2" charset="-127"/>
                        </a:rPr>
                        <m:t>     </m:t>
                      </m:r>
                    </m:oMath>
                  </m:oMathPara>
                </a14:m>
                <a:endParaRPr lang="en-US" altLang="ko-KR" sz="2400" b="0" dirty="0">
                  <a:latin typeface="AppleGothic" pitchFamily="2" charset="-127"/>
                  <a:ea typeface="AppleGothic" pitchFamily="2" charset="-127"/>
                </a:endParaRPr>
              </a:p>
              <a:p>
                <a:pPr>
                  <a:lnSpc>
                    <a:spcPct val="125000"/>
                  </a:lnSpc>
                </a:pPr>
                <a:endParaRPr lang="en-US" altLang="ko-KR" sz="1800" b="0" i="1" dirty="0">
                  <a:latin typeface="Cambria Math" panose="02040503050406030204" pitchFamily="18" charset="0"/>
                  <a:ea typeface="AppleGothic" pitchFamily="2" charset="-127"/>
                </a:endParaRPr>
              </a:p>
              <a:p>
                <a:pPr>
                  <a:lnSpc>
                    <a:spcPct val="125000"/>
                  </a:lnSpc>
                </a:pPr>
                <a:endParaRPr lang="en-US" altLang="ko-KR" sz="1800" b="0" i="1" dirty="0">
                  <a:latin typeface="Cambria Math" panose="02040503050406030204" pitchFamily="18" charset="0"/>
                  <a:ea typeface="AppleGothic" pitchFamily="2" charset="-127"/>
                </a:endParaRPr>
              </a:p>
              <a:p>
                <a:pPr marL="0" indent="0">
                  <a:lnSpc>
                    <a:spcPct val="125000"/>
                  </a:lnSpc>
                  <a:buNone/>
                </a:pPr>
                <a:endParaRPr lang="en-US" altLang="ko-KR" sz="1800" i="1" dirty="0">
                  <a:latin typeface="Cambria Math" panose="02040503050406030204" pitchFamily="18" charset="0"/>
                  <a:ea typeface="AppleGothic" pitchFamily="2" charset="-127"/>
                </a:endParaRPr>
              </a:p>
              <a:p>
                <a:pPr marL="0" indent="0">
                  <a:lnSpc>
                    <a:spcPct val="125000"/>
                  </a:lnSpc>
                  <a:buNone/>
                </a:pPr>
                <a:endParaRPr lang="en-US" altLang="ko-KR" sz="1050" b="0" i="1" dirty="0">
                  <a:latin typeface="Cambria Math" panose="02040503050406030204" pitchFamily="18" charset="0"/>
                  <a:ea typeface="AppleGothic" pitchFamily="2" charset="-127"/>
                </a:endParaRPr>
              </a:p>
              <a:p>
                <a:pPr marL="0" indent="0">
                  <a:lnSpc>
                    <a:spcPct val="125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sSubPr>
                        <m:e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𝑄</m:t>
                          </m:r>
                        </m:e>
                        <m:sub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𝑊</m:t>
                          </m:r>
                        </m:sub>
                      </m:sSub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AppleGothic" pitchFamily="2" charset="-127"/>
                        </a:rPr>
                        <m:t>=</m:t>
                      </m:r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AppleGothic" pitchFamily="2" charset="-127"/>
                        </a:rPr>
                        <m:t>𝑁</m:t>
                      </m:r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AppleGothic" pitchFamily="2" charset="-127"/>
                        </a:rPr>
                        <m:t>−</m:t>
                      </m:r>
                      <m:d>
                        <m:d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dPr>
                        <m:e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1−4</m:t>
                          </m:r>
                          <m:func>
                            <m:funcPr>
                              <m:ctrlPr>
                                <a:rPr lang="en-US" altLang="ko-KR" sz="24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altLang="ko-KR" sz="24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ko-KR" sz="2400" b="0" i="0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sSub>
                                <m:sSubPr>
                                  <m:ctrlPr>
                                    <a:rPr lang="en-US" altLang="ko-KR" sz="24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altLang="ko-KR" sz="24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𝑊</m:t>
                                  </m:r>
                                </m:sub>
                              </m:sSub>
                            </m:e>
                          </m:func>
                        </m:e>
                      </m:d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AppleGothic" pitchFamily="2" charset="-127"/>
                        </a:rPr>
                        <m:t>𝑍</m:t>
                      </m:r>
                    </m:oMath>
                  </m:oMathPara>
                </a14:m>
                <a:endParaRPr lang="en-US" altLang="ko-KR" sz="2400" dirty="0">
                  <a:latin typeface="AppleGothic" pitchFamily="2" charset="-127"/>
                  <a:ea typeface="AppleGothic" pitchFamily="2" charset="-127"/>
                  <a:sym typeface="Wingdings" pitchFamily="2" charset="2"/>
                </a:endParaRPr>
              </a:p>
              <a:p>
                <a:pPr marL="0" indent="0">
                  <a:lnSpc>
                    <a:spcPct val="125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AppleGothic" pitchFamily="2" charset="-127"/>
                          <a:sym typeface="Wingdings" pitchFamily="2" charset="2"/>
                        </a:rPr>
                        <m:t>=</m:t>
                      </m:r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AppleGothic" pitchFamily="2" charset="-127"/>
                          <a:sym typeface="Wingdings" pitchFamily="2" charset="2"/>
                        </a:rPr>
                        <m:t>𝑁</m:t>
                      </m:r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AppleGothic" pitchFamily="2" charset="-127"/>
                          <a:sym typeface="Wingdings" pitchFamily="2" charset="2"/>
                        </a:rPr>
                        <m:t>−0.076 </m:t>
                      </m:r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AppleGothic" pitchFamily="2" charset="-127"/>
                          <a:sym typeface="Wingdings" pitchFamily="2" charset="2"/>
                        </a:rPr>
                        <m:t>𝑍</m:t>
                      </m:r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AppleGothic" pitchFamily="2" charset="-127"/>
                          <a:sym typeface="Wingdings" pitchFamily="2" charset="2"/>
                        </a:rPr>
                        <m:t>          </m:t>
                      </m:r>
                    </m:oMath>
                  </m:oMathPara>
                </a14:m>
                <a:endParaRPr lang="en-US" altLang="ko-KR" sz="2400" dirty="0">
                  <a:latin typeface="AppleGothic" pitchFamily="2" charset="-127"/>
                  <a:ea typeface="AppleGothic" pitchFamily="2" charset="-127"/>
                  <a:sym typeface="Wingdings" pitchFamily="2" charset="2"/>
                </a:endParaRPr>
              </a:p>
              <a:p>
                <a:pPr marL="0" indent="0" algn="ctr">
                  <a:lnSpc>
                    <a:spcPct val="125000"/>
                  </a:lnSpc>
                  <a:buNone/>
                </a:pPr>
                <a:r>
                  <a:rPr lang="en-US" altLang="ko-KR" sz="2000" dirty="0">
                    <a:latin typeface="AppleGothic" pitchFamily="2" charset="-127"/>
                    <a:ea typeface="AppleGothic" pitchFamily="2" charset="-127"/>
                  </a:rPr>
                  <a:t>→</a:t>
                </a:r>
                <a:r>
                  <a:rPr lang="en-US" altLang="ko-KR" sz="2000" b="1" dirty="0">
                    <a:solidFill>
                      <a:srgbClr val="0070C0"/>
                    </a:solidFill>
                    <a:latin typeface="AppleGothic" pitchFamily="2" charset="-127"/>
                    <a:ea typeface="AppleGothic" pitchFamily="2" charset="-127"/>
                  </a:rPr>
                  <a:t> </a:t>
                </a:r>
                <a:r>
                  <a:rPr lang="en-US" altLang="ko-KR" sz="2400" b="1" dirty="0">
                    <a:solidFill>
                      <a:srgbClr val="0070C0"/>
                    </a:solidFill>
                    <a:latin typeface="AppleGothic" pitchFamily="2" charset="-127"/>
                    <a:ea typeface="AppleGothic" pitchFamily="2" charset="-127"/>
                  </a:rPr>
                  <a:t>N</a:t>
                </a:r>
                <a:r>
                  <a:rPr lang="en-US" altLang="ko-KR" sz="2400" b="1" baseline="30000" dirty="0">
                    <a:solidFill>
                      <a:srgbClr val="0070C0"/>
                    </a:solidFill>
                    <a:latin typeface="AppleGothic" pitchFamily="2" charset="-127"/>
                    <a:ea typeface="AppleGothic" pitchFamily="2" charset="-127"/>
                  </a:rPr>
                  <a:t>2</a:t>
                </a:r>
                <a:r>
                  <a:rPr lang="en-US" altLang="ko-KR" sz="2400" b="1" dirty="0">
                    <a:solidFill>
                      <a:srgbClr val="0070C0"/>
                    </a:solidFill>
                    <a:latin typeface="AppleGothic" pitchFamily="2" charset="-127"/>
                    <a:ea typeface="AppleGothic" pitchFamily="2" charset="-127"/>
                  </a:rPr>
                  <a:t> dependence </a:t>
                </a:r>
                <a:r>
                  <a:rPr lang="en-US" altLang="ko-KR" sz="2000" dirty="0">
                    <a:latin typeface="AppleGothic" pitchFamily="2" charset="-127"/>
                    <a:ea typeface="AppleGothic" pitchFamily="2" charset="-127"/>
                  </a:rPr>
                  <a:t>in Standard Model</a:t>
                </a:r>
              </a:p>
              <a:p>
                <a:pPr>
                  <a:lnSpc>
                    <a:spcPct val="125000"/>
                  </a:lnSpc>
                </a:pPr>
                <a:endParaRPr lang="en-US" altLang="ko-KR" sz="1800" dirty="0">
                  <a:latin typeface="AppleGothic" pitchFamily="2" charset="-127"/>
                  <a:ea typeface="AppleGothic" pitchFamily="2" charset="-127"/>
                </a:endParaRPr>
              </a:p>
              <a:p>
                <a:pPr>
                  <a:lnSpc>
                    <a:spcPct val="125000"/>
                  </a:lnSpc>
                </a:pPr>
                <a:endParaRPr lang="en-US" altLang="ko-KR" sz="1800" dirty="0">
                  <a:latin typeface="AppleGothic" pitchFamily="2" charset="-127"/>
                  <a:ea typeface="AppleGothic" pitchFamily="2" charset="-127"/>
                </a:endParaRPr>
              </a:p>
              <a:p>
                <a:pPr>
                  <a:lnSpc>
                    <a:spcPct val="125000"/>
                  </a:lnSpc>
                </a:pPr>
                <a:endParaRPr lang="en-US" altLang="ko-KR" sz="1600" dirty="0">
                  <a:latin typeface="AppleGothic" pitchFamily="2" charset="-127"/>
                  <a:ea typeface="AppleGothic" pitchFamily="2" charset="-127"/>
                </a:endParaRPr>
              </a:p>
              <a:p>
                <a:pPr marL="0" indent="0">
                  <a:lnSpc>
                    <a:spcPct val="125000"/>
                  </a:lnSpc>
                  <a:buNone/>
                </a:pPr>
                <a:endParaRPr lang="en-US" altLang="ko-KR" sz="2400" dirty="0">
                  <a:latin typeface="AppleGothic" pitchFamily="2" charset="-127"/>
                  <a:ea typeface="AppleGothic" pitchFamily="2" charset="-127"/>
                </a:endParaRPr>
              </a:p>
              <a:p>
                <a:pPr>
                  <a:lnSpc>
                    <a:spcPct val="125000"/>
                  </a:lnSpc>
                </a:pPr>
                <a:endParaRPr lang="en-US" altLang="ko-KR" sz="1800" dirty="0">
                  <a:latin typeface="AppleGothic" pitchFamily="2" charset="-127"/>
                  <a:ea typeface="AppleGothic" pitchFamily="2" charset="-127"/>
                </a:endParaRPr>
              </a:p>
            </p:txBody>
          </p:sp>
        </mc:Choice>
        <mc:Fallback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5CB67340-11FE-3886-87A4-6F3788B2533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1999" y="999793"/>
                <a:ext cx="5795819" cy="5192399"/>
              </a:xfrm>
              <a:blipFill>
                <a:blip r:embed="rId3"/>
                <a:stretch>
                  <a:fillRect l="-656"/>
                </a:stretch>
              </a:blipFill>
            </p:spPr>
            <p:txBody>
              <a:bodyPr/>
              <a:lstStyle/>
              <a:p>
                <a:r>
                  <a:rPr lang="ko-Kore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2D1D508-0C6C-6AD0-E074-697F07914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9108DA2-EB9A-4693-0628-FE7B43E8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676224-2832-58F8-AE67-6D643E68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4</a:t>
            </a:fld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DCC25AC-CC3A-0E6A-0A88-5B9D8AF55AAC}"/>
                  </a:ext>
                </a:extLst>
              </p:cNvPr>
              <p:cNvSpPr txBox="1"/>
              <p:nvPr/>
            </p:nvSpPr>
            <p:spPr>
              <a:xfrm>
                <a:off x="1214742" y="2542964"/>
                <a:ext cx="3936380" cy="12349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5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200" b="0" i="1" smtClean="0">
                            <a:latin typeface="Cambria Math" panose="02040503050406030204" pitchFamily="18" charset="0"/>
                            <a:ea typeface="AppleGothic" pitchFamily="2" charset="-127"/>
                          </a:rPr>
                        </m:ctrlPr>
                      </m:sSubPr>
                      <m:e>
                        <m:r>
                          <a:rPr lang="en-US" altLang="ko-KR" sz="1200" b="0" i="1" smtClean="0">
                            <a:latin typeface="Cambria Math" panose="02040503050406030204" pitchFamily="18" charset="0"/>
                            <a:ea typeface="AppleGothic" pitchFamily="2" charset="-127"/>
                          </a:rPr>
                          <m:t>𝐸</m:t>
                        </m:r>
                      </m:e>
                      <m:sub>
                        <m:r>
                          <a:rPr lang="en-US" altLang="ko-KR" sz="1200" b="0" i="1" smtClean="0">
                            <a:latin typeface="Cambria Math" panose="02040503050406030204" pitchFamily="18" charset="0"/>
                            <a:ea typeface="AppleGothic" pitchFamily="2" charset="-127"/>
                          </a:rPr>
                          <m:t>𝜈</m:t>
                        </m:r>
                      </m:sub>
                    </m:sSub>
                  </m:oMath>
                </a14:m>
                <a:r>
                  <a:rPr lang="en-US" altLang="ko-KR" sz="1200" dirty="0">
                    <a:latin typeface="AppleGothic" pitchFamily="2" charset="-127"/>
                    <a:ea typeface="AppleGothic" pitchFamily="2" charset="-127"/>
                  </a:rPr>
                  <a:t>: neutrino energy</a:t>
                </a:r>
              </a:p>
              <a:p>
                <a:pPr>
                  <a:lnSpc>
                    <a:spcPct val="125000"/>
                  </a:lnSpc>
                </a:pPr>
                <a14:m>
                  <m:oMath xmlns:m="http://schemas.openxmlformats.org/officeDocument/2006/math">
                    <m:r>
                      <a:rPr lang="en-US" altLang="ko-KR" sz="1200" b="0" i="1" smtClean="0">
                        <a:latin typeface="Cambria Math" panose="02040503050406030204" pitchFamily="18" charset="0"/>
                        <a:ea typeface="AppleGothic" pitchFamily="2" charset="-127"/>
                      </a:rPr>
                      <m:t>𝑇</m:t>
                    </m:r>
                  </m:oMath>
                </a14:m>
                <a:r>
                  <a:rPr lang="en-US" altLang="ko-KR" sz="1200" dirty="0">
                    <a:latin typeface="AppleGothic" pitchFamily="2" charset="-127"/>
                    <a:ea typeface="AppleGothic" pitchFamily="2" charset="-127"/>
                  </a:rPr>
                  <a:t>: nuclear recoil energy (~10 keV)</a:t>
                </a:r>
              </a:p>
              <a:p>
                <a:pPr>
                  <a:lnSpc>
                    <a:spcPct val="125000"/>
                  </a:lnSpc>
                </a:pPr>
                <a14:m>
                  <m:oMath xmlns:m="http://schemas.openxmlformats.org/officeDocument/2006/math">
                    <m:r>
                      <a:rPr lang="en-US" altLang="ko-KR" sz="1200" b="0" i="1" smtClean="0">
                        <a:latin typeface="Cambria Math" panose="02040503050406030204" pitchFamily="18" charset="0"/>
                        <a:ea typeface="AppleGothic" pitchFamily="2" charset="-127"/>
                      </a:rPr>
                      <m:t>𝑀</m:t>
                    </m:r>
                  </m:oMath>
                </a14:m>
                <a:r>
                  <a:rPr lang="en-US" altLang="ko-KR" sz="1200" dirty="0">
                    <a:latin typeface="AppleGothic" pitchFamily="2" charset="-127"/>
                    <a:ea typeface="AppleGothic" pitchFamily="2" charset="-127"/>
                  </a:rPr>
                  <a:t>: nuclear mass</a:t>
                </a:r>
              </a:p>
              <a:p>
                <a:pPr>
                  <a:lnSpc>
                    <a:spcPct val="125000"/>
                  </a:lnSpc>
                </a:pPr>
                <a14:m>
                  <m:oMath xmlns:m="http://schemas.openxmlformats.org/officeDocument/2006/math">
                    <m:r>
                      <a:rPr lang="en-US" altLang="ko-KR" sz="1200" b="0" i="1" smtClean="0">
                        <a:latin typeface="Cambria Math" panose="02040503050406030204" pitchFamily="18" charset="0"/>
                        <a:ea typeface="AppleGothic" pitchFamily="2" charset="-127"/>
                      </a:rPr>
                      <m:t>𝑄</m:t>
                    </m:r>
                  </m:oMath>
                </a14:m>
                <a:r>
                  <a:rPr lang="en-US" altLang="ko-KR" sz="1200" dirty="0">
                    <a:latin typeface="AppleGothic" pitchFamily="2" charset="-127"/>
                    <a:ea typeface="AppleGothic" pitchFamily="2" charset="-127"/>
                  </a:rPr>
                  <a:t>: momentum transfer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1200" b="0" i="1" smtClean="0">
                            <a:latin typeface="Cambria Math" panose="02040503050406030204" pitchFamily="18" charset="0"/>
                            <a:ea typeface="AppleGothic" pitchFamily="2" charset="-127"/>
                          </a:rPr>
                        </m:ctrlPr>
                      </m:sSupPr>
                      <m:e>
                        <m:r>
                          <a:rPr lang="en-US" altLang="ko-KR" sz="1200" b="0" i="1" smtClean="0">
                            <a:latin typeface="Cambria Math" panose="02040503050406030204" pitchFamily="18" charset="0"/>
                            <a:ea typeface="AppleGothic" pitchFamily="2" charset="-127"/>
                          </a:rPr>
                          <m:t>𝑄</m:t>
                        </m:r>
                      </m:e>
                      <m:sup>
                        <m:r>
                          <a:rPr lang="en-US" altLang="ko-KR" sz="1200" b="0" i="1" smtClean="0">
                            <a:latin typeface="Cambria Math" panose="02040503050406030204" pitchFamily="18" charset="0"/>
                            <a:ea typeface="AppleGothic" pitchFamily="2" charset="-127"/>
                          </a:rPr>
                          <m:t>2</m:t>
                        </m:r>
                      </m:sup>
                    </m:sSup>
                    <m:r>
                      <a:rPr lang="en-US" altLang="ko-KR" sz="1200" b="0" i="1" smtClean="0">
                        <a:latin typeface="Cambria Math" panose="02040503050406030204" pitchFamily="18" charset="0"/>
                        <a:ea typeface="AppleGothic" pitchFamily="2" charset="-127"/>
                      </a:rPr>
                      <m:t>=2</m:t>
                    </m:r>
                    <m:r>
                      <a:rPr lang="en-US" altLang="ko-KR" sz="1200" b="0" i="1" smtClean="0">
                        <a:latin typeface="Cambria Math" panose="02040503050406030204" pitchFamily="18" charset="0"/>
                        <a:ea typeface="AppleGothic" pitchFamily="2" charset="-127"/>
                      </a:rPr>
                      <m:t>𝑀𝑇</m:t>
                    </m:r>
                    <m:r>
                      <a:rPr lang="en-US" altLang="ko-KR" sz="1200" b="0" i="1" smtClean="0">
                        <a:latin typeface="Cambria Math" panose="02040503050406030204" pitchFamily="18" charset="0"/>
                        <a:ea typeface="AppleGothic" pitchFamily="2" charset="-127"/>
                      </a:rPr>
                      <m:t>)</m:t>
                    </m:r>
                  </m:oMath>
                </a14:m>
                <a:endParaRPr lang="en-US" altLang="ko-KR" sz="1200" dirty="0">
                  <a:latin typeface="AppleGothic" pitchFamily="2" charset="-127"/>
                  <a:ea typeface="AppleGothic" pitchFamily="2" charset="-127"/>
                </a:endParaRPr>
              </a:p>
              <a:p>
                <a:pPr>
                  <a:lnSpc>
                    <a:spcPct val="125000"/>
                  </a:lnSpc>
                </a:pPr>
                <a14:m>
                  <m:oMath xmlns:m="http://schemas.openxmlformats.org/officeDocument/2006/math">
                    <m:r>
                      <a:rPr lang="en-US" altLang="ko-KR" sz="1200" b="0" i="1" smtClean="0">
                        <a:latin typeface="Cambria Math" panose="02040503050406030204" pitchFamily="18" charset="0"/>
                        <a:ea typeface="AppleGothic" pitchFamily="2" charset="-127"/>
                      </a:rPr>
                      <m:t>𝐹</m:t>
                    </m:r>
                    <m:d>
                      <m:dPr>
                        <m:ctrlPr>
                          <a:rPr lang="en-US" altLang="ko-KR" sz="1200" b="0" i="1" smtClean="0">
                            <a:latin typeface="Cambria Math" panose="02040503050406030204" pitchFamily="18" charset="0"/>
                            <a:ea typeface="AppleGothic" pitchFamily="2" charset="-127"/>
                          </a:rPr>
                        </m:ctrlPr>
                      </m:dPr>
                      <m:e>
                        <m:r>
                          <a:rPr lang="en-US" altLang="ko-KR" sz="1200" b="0" i="1" smtClean="0">
                            <a:latin typeface="Cambria Math" panose="02040503050406030204" pitchFamily="18" charset="0"/>
                            <a:ea typeface="AppleGothic" pitchFamily="2" charset="-127"/>
                          </a:rPr>
                          <m:t>𝑄</m:t>
                        </m:r>
                      </m:e>
                    </m:d>
                  </m:oMath>
                </a14:m>
                <a:r>
                  <a:rPr lang="en-US" altLang="ko-KR" sz="1200" dirty="0">
                    <a:latin typeface="AppleGothic" pitchFamily="2" charset="-127"/>
                    <a:ea typeface="AppleGothic" pitchFamily="2" charset="-127"/>
                  </a:rPr>
                  <a:t>: nuclear form factor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DCC25AC-CC3A-0E6A-0A88-5B9D8AF55A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4742" y="2542964"/>
                <a:ext cx="3936380" cy="1234953"/>
              </a:xfrm>
              <a:prstGeom prst="rect">
                <a:avLst/>
              </a:prstGeom>
              <a:blipFill>
                <a:blip r:embed="rId4"/>
                <a:stretch>
                  <a:fillRect b="-147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그림 9">
            <a:extLst>
              <a:ext uri="{FF2B5EF4-FFF2-40B4-BE49-F238E27FC236}">
                <a16:creationId xmlns:a16="http://schemas.microsoft.com/office/drawing/2014/main" id="{ADBF9E1E-8B40-2024-CE0E-1B46B0CFD7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6875" y="1826806"/>
            <a:ext cx="5795819" cy="3902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214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D41558-3D3C-262A-92DF-D481FFD4C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43" y="136525"/>
            <a:ext cx="12014592" cy="848039"/>
          </a:xfrm>
          <a:ln w="38100">
            <a:noFill/>
          </a:ln>
        </p:spPr>
        <p:txBody>
          <a:bodyPr>
            <a:normAutofit/>
          </a:bodyPr>
          <a:lstStyle/>
          <a:p>
            <a:r>
              <a:rPr lang="en-US" altLang="ko-KR" sz="3200" b="1" dirty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Coherent Elastic Neutrino Nucleus Scattering (</a:t>
            </a:r>
            <a:r>
              <a:rPr lang="en-US" altLang="ko-KR" sz="3200" b="1" dirty="0" err="1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CEvNS</a:t>
            </a:r>
            <a:r>
              <a:rPr lang="en-US" altLang="ko-KR" sz="3200" b="1" dirty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2D1D508-0C6C-6AD0-E074-697F07914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9108DA2-EB9A-4693-0628-FE7B43E8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676224-2832-58F8-AE67-6D643E68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5</a:t>
            </a:fld>
            <a:endParaRPr lang="ko-KR" altLang="en-US"/>
          </a:p>
        </p:txBody>
      </p: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EFA820D5-EA94-7BA4-27EA-F4EDF8D7F063}"/>
              </a:ext>
            </a:extLst>
          </p:cNvPr>
          <p:cNvCxnSpPr/>
          <p:nvPr/>
        </p:nvCxnSpPr>
        <p:spPr>
          <a:xfrm>
            <a:off x="0" y="3629887"/>
            <a:ext cx="12192000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41718172-1EDA-7029-6A16-0FB64F45A79A}"/>
              </a:ext>
            </a:extLst>
          </p:cNvPr>
          <p:cNvCxnSpPr>
            <a:cxnSpLocks/>
          </p:cNvCxnSpPr>
          <p:nvPr/>
        </p:nvCxnSpPr>
        <p:spPr>
          <a:xfrm>
            <a:off x="639618" y="3629887"/>
            <a:ext cx="397164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235402C3-C7D0-7EC4-1A7B-B548050D877F}"/>
              </a:ext>
            </a:extLst>
          </p:cNvPr>
          <p:cNvSpPr txBox="1"/>
          <p:nvPr/>
        </p:nvSpPr>
        <p:spPr>
          <a:xfrm>
            <a:off x="487218" y="3778885"/>
            <a:ext cx="701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1974</a:t>
            </a:r>
            <a:endParaRPr lang="ko-KR" altLang="en-US" dirty="0"/>
          </a:p>
        </p:txBody>
      </p: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D9B08643-F25C-D76C-FF09-8B2911CD9F75}"/>
              </a:ext>
            </a:extLst>
          </p:cNvPr>
          <p:cNvCxnSpPr>
            <a:cxnSpLocks/>
          </p:cNvCxnSpPr>
          <p:nvPr/>
        </p:nvCxnSpPr>
        <p:spPr>
          <a:xfrm>
            <a:off x="7562272" y="3629887"/>
            <a:ext cx="397164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B7D905A-7743-F236-2350-D221E00DAE99}"/>
              </a:ext>
            </a:extLst>
          </p:cNvPr>
          <p:cNvSpPr txBox="1"/>
          <p:nvPr/>
        </p:nvSpPr>
        <p:spPr>
          <a:xfrm>
            <a:off x="7409872" y="3778885"/>
            <a:ext cx="701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2017</a:t>
            </a:r>
            <a:endParaRPr lang="ko-KR" altLang="en-US" dirty="0"/>
          </a:p>
        </p:txBody>
      </p: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8466D571-5893-9118-A277-ACA067A5F4D6}"/>
              </a:ext>
            </a:extLst>
          </p:cNvPr>
          <p:cNvCxnSpPr>
            <a:cxnSpLocks/>
          </p:cNvCxnSpPr>
          <p:nvPr/>
        </p:nvCxnSpPr>
        <p:spPr>
          <a:xfrm>
            <a:off x="9543469" y="3634505"/>
            <a:ext cx="397164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직선 연결선 20">
            <a:extLst>
              <a:ext uri="{FF2B5EF4-FFF2-40B4-BE49-F238E27FC236}">
                <a16:creationId xmlns:a16="http://schemas.microsoft.com/office/drawing/2014/main" id="{8BF3E690-6D77-8B11-D29E-5F0595D5F93A}"/>
              </a:ext>
            </a:extLst>
          </p:cNvPr>
          <p:cNvCxnSpPr>
            <a:cxnSpLocks/>
          </p:cNvCxnSpPr>
          <p:nvPr/>
        </p:nvCxnSpPr>
        <p:spPr>
          <a:xfrm>
            <a:off x="10416306" y="3629887"/>
            <a:ext cx="397164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9ADB475E-40C6-93AB-7B6E-42542DC8ADBB}"/>
              </a:ext>
            </a:extLst>
          </p:cNvPr>
          <p:cNvSpPr txBox="1"/>
          <p:nvPr/>
        </p:nvSpPr>
        <p:spPr>
          <a:xfrm>
            <a:off x="9391069" y="3778885"/>
            <a:ext cx="701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2020</a:t>
            </a:r>
            <a:endParaRPr lang="ko-KR" alt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EA9FAE9-B3ED-58E6-DE8F-F6401B0CF5C3}"/>
              </a:ext>
            </a:extLst>
          </p:cNvPr>
          <p:cNvSpPr txBox="1"/>
          <p:nvPr/>
        </p:nvSpPr>
        <p:spPr>
          <a:xfrm>
            <a:off x="10263906" y="3778885"/>
            <a:ext cx="701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2022</a:t>
            </a:r>
            <a:endParaRPr lang="ko-KR" altLang="en-US" dirty="0"/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1175794E-7917-58BF-53D2-E4D584B45A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6935" y="3959040"/>
            <a:ext cx="3835400" cy="1923946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FF25E269-BB70-2FCE-7854-D6A71DD3EC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7196" y="989593"/>
            <a:ext cx="2981037" cy="2068158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5B74EE23-2F8D-9932-A28E-8A88625E0F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143" y="984564"/>
            <a:ext cx="4657724" cy="2079134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827E60D0-1ED9-589A-88F3-726F538C5AD2}"/>
              </a:ext>
            </a:extLst>
          </p:cNvPr>
          <p:cNvSpPr txBox="1"/>
          <p:nvPr/>
        </p:nvSpPr>
        <p:spPr>
          <a:xfrm>
            <a:off x="1665658" y="3078199"/>
            <a:ext cx="18706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first theorized</a:t>
            </a:r>
            <a:endParaRPr lang="ko-KR" altLang="en-US" sz="14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C6C6F16-FA4D-2FE4-F56D-683408C70556}"/>
              </a:ext>
            </a:extLst>
          </p:cNvPr>
          <p:cNvSpPr txBox="1"/>
          <p:nvPr/>
        </p:nvSpPr>
        <p:spPr>
          <a:xfrm>
            <a:off x="3454400" y="5890144"/>
            <a:ext cx="34913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first observed at 6.7</a:t>
            </a:r>
            <a:r>
              <a:rPr lang="ko-KR" altLang="en-US" sz="1400" dirty="0"/>
              <a:t>𝜎 </a:t>
            </a:r>
            <a:r>
              <a:rPr lang="en-US" altLang="ko-KR" sz="1400" dirty="0"/>
              <a:t>(</a:t>
            </a:r>
            <a:r>
              <a:rPr lang="en-US" altLang="ko-KR" sz="1400" dirty="0" err="1"/>
              <a:t>CsI</a:t>
            </a:r>
            <a:r>
              <a:rPr lang="en-US" altLang="ko-KR" sz="1400" dirty="0"/>
              <a:t>, COHERENT)</a:t>
            </a:r>
            <a:endParaRPr lang="ko-KR" altLang="en-US" sz="14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861D0E2-3DE5-B585-57D2-EC5784FD4879}"/>
              </a:ext>
            </a:extLst>
          </p:cNvPr>
          <p:cNvSpPr txBox="1"/>
          <p:nvPr/>
        </p:nvSpPr>
        <p:spPr>
          <a:xfrm>
            <a:off x="7625542" y="3074224"/>
            <a:ext cx="38843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first observed at 3</a:t>
            </a:r>
            <a:r>
              <a:rPr lang="ko-KR" altLang="en-US" sz="1400" dirty="0"/>
              <a:t>𝜎 </a:t>
            </a:r>
            <a:r>
              <a:rPr lang="en-US" altLang="ko-KR" sz="1400" dirty="0"/>
              <a:t>(CENNS-10, COHERENT)</a:t>
            </a:r>
            <a:endParaRPr lang="ko-KR" altLang="en-US" sz="14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7799861-56EB-5430-2760-BD0B1AD06E5A}"/>
              </a:ext>
            </a:extLst>
          </p:cNvPr>
          <p:cNvSpPr txBox="1"/>
          <p:nvPr/>
        </p:nvSpPr>
        <p:spPr>
          <a:xfrm>
            <a:off x="7987146" y="6083717"/>
            <a:ext cx="4114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first observed from reactor (Dresden-II)</a:t>
            </a:r>
            <a:endParaRPr lang="ko-KR" altLang="en-US" sz="1400" dirty="0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FD63CA87-3DE5-EA46-B74F-DAA0D2F2E6D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359"/>
          <a:stretch/>
        </p:blipFill>
        <p:spPr>
          <a:xfrm>
            <a:off x="7817251" y="4139436"/>
            <a:ext cx="4284694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192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  <p:bldP spid="23" grpId="0"/>
      <p:bldP spid="34" grpId="0"/>
      <p:bldP spid="35" grpId="0"/>
      <p:bldP spid="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D41558-3D3C-262A-92DF-D481FFD4C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43" y="136525"/>
            <a:ext cx="12014592" cy="848039"/>
          </a:xfrm>
          <a:ln w="38100">
            <a:noFill/>
          </a:ln>
        </p:spPr>
        <p:txBody>
          <a:bodyPr>
            <a:normAutofit/>
          </a:bodyPr>
          <a:lstStyle/>
          <a:p>
            <a:r>
              <a:rPr lang="en-US" altLang="ko-KR" sz="3200" b="1" dirty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Coherent Elastic Neutrino Nucleus Scattering (</a:t>
            </a:r>
            <a:r>
              <a:rPr lang="en-US" altLang="ko-KR" sz="3200" b="1" dirty="0" err="1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CEvNS</a:t>
            </a:r>
            <a:r>
              <a:rPr lang="en-US" altLang="ko-KR" sz="3200" b="1" dirty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CB67340-11FE-3886-87A4-6F3788B25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999" y="999793"/>
            <a:ext cx="10896600" cy="5192399"/>
          </a:xfrm>
        </p:spPr>
        <p:txBody>
          <a:bodyPr>
            <a:normAutofit/>
          </a:bodyPr>
          <a:lstStyle/>
          <a:p>
            <a:pPr marL="0" indent="0">
              <a:lnSpc>
                <a:spcPct val="125000"/>
              </a:lnSpc>
              <a:buNone/>
            </a:pPr>
            <a:r>
              <a:rPr lang="en-US" altLang="ko-KR" sz="2400" dirty="0">
                <a:latin typeface="AppleGothic" pitchFamily="2" charset="-127"/>
                <a:ea typeface="AppleGothic" pitchFamily="2" charset="-127"/>
              </a:rPr>
              <a:t>NOW… There are many </a:t>
            </a:r>
            <a:r>
              <a:rPr lang="en-US" altLang="ko-KR" sz="2400" dirty="0" err="1">
                <a:latin typeface="AppleGothic" pitchFamily="2" charset="-127"/>
                <a:ea typeface="AppleGothic" pitchFamily="2" charset="-127"/>
              </a:rPr>
              <a:t>CEvNS</a:t>
            </a:r>
            <a:r>
              <a:rPr lang="en-US" altLang="ko-KR" sz="2400" dirty="0">
                <a:latin typeface="AppleGothic" pitchFamily="2" charset="-127"/>
                <a:ea typeface="AppleGothic" pitchFamily="2" charset="-127"/>
              </a:rPr>
              <a:t> experiments</a:t>
            </a:r>
            <a:endParaRPr lang="en-US" altLang="ko-KR" sz="2400" b="1" dirty="0">
              <a:solidFill>
                <a:srgbClr val="C00000"/>
              </a:solidFill>
              <a:latin typeface="AppleGothic" pitchFamily="2" charset="-127"/>
              <a:ea typeface="AppleGothic" pitchFamily="2" charset="-127"/>
            </a:endParaRPr>
          </a:p>
          <a:p>
            <a:pPr>
              <a:lnSpc>
                <a:spcPct val="125000"/>
              </a:lnSpc>
            </a:pPr>
            <a:endParaRPr lang="en-US" altLang="ko-KR" sz="2400" dirty="0">
              <a:solidFill>
                <a:schemeClr val="tx1"/>
              </a:solidFill>
              <a:latin typeface="AppleGothic" pitchFamily="2" charset="-127"/>
              <a:ea typeface="AppleGothic" pitchFamily="2" charset="-127"/>
            </a:endParaRP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2D1D508-0C6C-6AD0-E074-697F07914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9108DA2-EB9A-4693-0628-FE7B43E8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676224-2832-58F8-AE67-6D643E68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6</a:t>
            </a:fld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FAD5AAE7-D049-25FF-72F4-3883825609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909001" y="1576169"/>
            <a:ext cx="4373997" cy="447752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922BCA0-48D1-BFD2-87DA-D7B9BC0F98F3}"/>
              </a:ext>
            </a:extLst>
          </p:cNvPr>
          <p:cNvSpPr txBox="1"/>
          <p:nvPr/>
        </p:nvSpPr>
        <p:spPr>
          <a:xfrm>
            <a:off x="3909000" y="6079351"/>
            <a:ext cx="43739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 err="1"/>
              <a:t>Enectali</a:t>
            </a:r>
            <a:r>
              <a:rPr lang="en-US" altLang="ko-KR" sz="1200" dirty="0"/>
              <a:t> Figueroa-Feliciano / Magnificent </a:t>
            </a:r>
            <a:r>
              <a:rPr lang="en-US" altLang="ko-KR" sz="1200" dirty="0" err="1"/>
              <a:t>CEvNS</a:t>
            </a:r>
            <a:r>
              <a:rPr lang="en-US" altLang="ko-KR" sz="1200" dirty="0"/>
              <a:t> / Mar 2023</a:t>
            </a:r>
          </a:p>
        </p:txBody>
      </p:sp>
    </p:spTree>
    <p:extLst>
      <p:ext uri="{BB962C8B-B14F-4D97-AF65-F5344CB8AC3E}">
        <p14:creationId xmlns:p14="http://schemas.microsoft.com/office/powerpoint/2010/main" val="2482908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D41558-3D3C-262A-92DF-D481FFD4C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43" y="136525"/>
            <a:ext cx="12014592" cy="848039"/>
          </a:xfrm>
          <a:ln w="38100">
            <a:noFill/>
          </a:ln>
        </p:spPr>
        <p:txBody>
          <a:bodyPr>
            <a:normAutofit/>
          </a:bodyPr>
          <a:lstStyle/>
          <a:p>
            <a:r>
              <a:rPr lang="en-US" altLang="ko-KR" sz="3200" b="1" dirty="0" err="1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CEvNS</a:t>
            </a:r>
            <a:r>
              <a:rPr lang="en-US" altLang="ko-KR" sz="3200" b="1" dirty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 related physics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2D1D508-0C6C-6AD0-E074-697F07914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9108DA2-EB9A-4693-0628-FE7B43E8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676224-2832-58F8-AE67-6D643E68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7</a:t>
            </a:fld>
            <a:endParaRPr lang="ko-KR" altLang="en-US"/>
          </a:p>
        </p:txBody>
      </p:sp>
      <p:sp>
        <p:nvSpPr>
          <p:cNvPr id="3" name="사각형: 둥근 모서리 6">
            <a:extLst>
              <a:ext uri="{FF2B5EF4-FFF2-40B4-BE49-F238E27FC236}">
                <a16:creationId xmlns:a16="http://schemas.microsoft.com/office/drawing/2014/main" id="{183801A1-4939-C4B4-6FF5-DFE5EC54B143}"/>
              </a:ext>
            </a:extLst>
          </p:cNvPr>
          <p:cNvSpPr/>
          <p:nvPr/>
        </p:nvSpPr>
        <p:spPr>
          <a:xfrm>
            <a:off x="548559" y="1372778"/>
            <a:ext cx="2632364" cy="124690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/>
              <a:t>Supernova</a:t>
            </a:r>
          </a:p>
          <a:p>
            <a:pPr algn="ctr"/>
            <a:r>
              <a:rPr lang="en-US" altLang="ko-KR" sz="2400" b="1" dirty="0"/>
              <a:t>Dynamics</a:t>
            </a:r>
            <a:endParaRPr lang="ko-KR" altLang="en-US" dirty="0"/>
          </a:p>
        </p:txBody>
      </p:sp>
      <p:sp>
        <p:nvSpPr>
          <p:cNvPr id="13" name="사각형: 둥근 모서리 6">
            <a:extLst>
              <a:ext uri="{FF2B5EF4-FFF2-40B4-BE49-F238E27FC236}">
                <a16:creationId xmlns:a16="http://schemas.microsoft.com/office/drawing/2014/main" id="{40560D59-EFD8-2F85-9EEA-7E5F10528316}"/>
              </a:ext>
            </a:extLst>
          </p:cNvPr>
          <p:cNvSpPr/>
          <p:nvPr/>
        </p:nvSpPr>
        <p:spPr>
          <a:xfrm>
            <a:off x="3372845" y="1372778"/>
            <a:ext cx="2632364" cy="124690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/>
              <a:t>Nuclear Form Factor</a:t>
            </a:r>
            <a:endParaRPr lang="ko-KR" altLang="en-US" dirty="0"/>
          </a:p>
        </p:txBody>
      </p:sp>
      <p:sp>
        <p:nvSpPr>
          <p:cNvPr id="14" name="사각형: 둥근 모서리 6">
            <a:extLst>
              <a:ext uri="{FF2B5EF4-FFF2-40B4-BE49-F238E27FC236}">
                <a16:creationId xmlns:a16="http://schemas.microsoft.com/office/drawing/2014/main" id="{DA2E9EB9-415D-372E-85F6-67423A0EE864}"/>
              </a:ext>
            </a:extLst>
          </p:cNvPr>
          <p:cNvSpPr/>
          <p:nvPr/>
        </p:nvSpPr>
        <p:spPr>
          <a:xfrm>
            <a:off x="6191961" y="1372777"/>
            <a:ext cx="2632364" cy="124690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/>
              <a:t>Non-Standard Interactions (NSI)</a:t>
            </a:r>
            <a:endParaRPr lang="ko-KR" altLang="en-US" dirty="0"/>
          </a:p>
        </p:txBody>
      </p:sp>
      <p:sp>
        <p:nvSpPr>
          <p:cNvPr id="15" name="사각형: 둥근 모서리 6">
            <a:extLst>
              <a:ext uri="{FF2B5EF4-FFF2-40B4-BE49-F238E27FC236}">
                <a16:creationId xmlns:a16="http://schemas.microsoft.com/office/drawing/2014/main" id="{7A79A43D-FCE3-3148-883B-6994B81EDB8C}"/>
              </a:ext>
            </a:extLst>
          </p:cNvPr>
          <p:cNvSpPr/>
          <p:nvPr/>
        </p:nvSpPr>
        <p:spPr>
          <a:xfrm>
            <a:off x="9011077" y="1372777"/>
            <a:ext cx="2632364" cy="124690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/>
              <a:t>Sterile Neutrino</a:t>
            </a:r>
            <a:endParaRPr lang="ko-KR" altLang="en-US" dirty="0"/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548D9396-F9A5-7D53-7AA8-E253B3A2F13C}"/>
              </a:ext>
            </a:extLst>
          </p:cNvPr>
          <p:cNvGrpSpPr/>
          <p:nvPr/>
        </p:nvGrpSpPr>
        <p:grpSpPr>
          <a:xfrm>
            <a:off x="548559" y="3707474"/>
            <a:ext cx="11094882" cy="1246911"/>
            <a:chOff x="548559" y="3694948"/>
            <a:chExt cx="11094882" cy="1246911"/>
          </a:xfrm>
        </p:grpSpPr>
        <p:sp>
          <p:nvSpPr>
            <p:cNvPr id="16" name="사각형: 둥근 모서리 6">
              <a:extLst>
                <a:ext uri="{FF2B5EF4-FFF2-40B4-BE49-F238E27FC236}">
                  <a16:creationId xmlns:a16="http://schemas.microsoft.com/office/drawing/2014/main" id="{64F5C4AA-B3A0-071D-5AFC-3CB83D13F09C}"/>
                </a:ext>
              </a:extLst>
            </p:cNvPr>
            <p:cNvSpPr/>
            <p:nvPr/>
          </p:nvSpPr>
          <p:spPr>
            <a:xfrm>
              <a:off x="548559" y="3694950"/>
              <a:ext cx="2632364" cy="1246909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400" b="1" dirty="0"/>
                <a:t>Dark Matter Background (Neutrino Floor)</a:t>
              </a:r>
              <a:endParaRPr lang="ko-KR" altLang="en-US" dirty="0"/>
            </a:p>
          </p:txBody>
        </p:sp>
        <p:sp>
          <p:nvSpPr>
            <p:cNvPr id="17" name="사각형: 둥근 모서리 6">
              <a:extLst>
                <a:ext uri="{FF2B5EF4-FFF2-40B4-BE49-F238E27FC236}">
                  <a16:creationId xmlns:a16="http://schemas.microsoft.com/office/drawing/2014/main" id="{F10D8485-CD9B-DBF6-323E-4BC36B9763FC}"/>
                </a:ext>
              </a:extLst>
            </p:cNvPr>
            <p:cNvSpPr/>
            <p:nvPr/>
          </p:nvSpPr>
          <p:spPr>
            <a:xfrm>
              <a:off x="9011077" y="3694948"/>
              <a:ext cx="2632364" cy="1246909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400" b="1" dirty="0"/>
                <a:t>Neutrino EM property</a:t>
              </a:r>
              <a:endParaRPr lang="ko-KR" altLang="en-US" dirty="0"/>
            </a:p>
          </p:txBody>
        </p:sp>
        <p:sp>
          <p:nvSpPr>
            <p:cNvPr id="18" name="사각형: 둥근 모서리 6">
              <a:extLst>
                <a:ext uri="{FF2B5EF4-FFF2-40B4-BE49-F238E27FC236}">
                  <a16:creationId xmlns:a16="http://schemas.microsoft.com/office/drawing/2014/main" id="{D3B89EDB-64D9-903F-1BC9-791699400B23}"/>
                </a:ext>
              </a:extLst>
            </p:cNvPr>
            <p:cNvSpPr/>
            <p:nvPr/>
          </p:nvSpPr>
          <p:spPr>
            <a:xfrm>
              <a:off x="6191961" y="3694948"/>
              <a:ext cx="2632364" cy="1246909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400" b="1" dirty="0"/>
                <a:t>Weak Mixing Angle</a:t>
              </a:r>
              <a:endParaRPr lang="ko-KR" altLang="en-US" dirty="0"/>
            </a:p>
          </p:txBody>
        </p:sp>
        <p:sp>
          <p:nvSpPr>
            <p:cNvPr id="19" name="사각형: 둥근 모서리 6">
              <a:extLst>
                <a:ext uri="{FF2B5EF4-FFF2-40B4-BE49-F238E27FC236}">
                  <a16:creationId xmlns:a16="http://schemas.microsoft.com/office/drawing/2014/main" id="{B9E22588-8FF8-C05A-6658-5804195852F0}"/>
                </a:ext>
              </a:extLst>
            </p:cNvPr>
            <p:cNvSpPr/>
            <p:nvPr/>
          </p:nvSpPr>
          <p:spPr>
            <a:xfrm>
              <a:off x="3372845" y="3694949"/>
              <a:ext cx="2632364" cy="1246909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400" b="1" dirty="0"/>
                <a:t>Beam Produced Dark Matter</a:t>
              </a:r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391074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D41558-3D3C-262A-92DF-D481FFD4C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43" y="136525"/>
            <a:ext cx="12014592" cy="848039"/>
          </a:xfrm>
          <a:ln w="38100">
            <a:noFill/>
          </a:ln>
        </p:spPr>
        <p:txBody>
          <a:bodyPr>
            <a:normAutofit/>
          </a:bodyPr>
          <a:lstStyle/>
          <a:p>
            <a:r>
              <a:rPr lang="en-US" altLang="ko-KR" sz="3200" b="1" dirty="0" err="1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CEvNS</a:t>
            </a:r>
            <a:r>
              <a:rPr lang="en-US" altLang="ko-KR" sz="3200" b="1" dirty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 related physics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5CB67340-11FE-3886-87A4-6F3788B2533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61999" y="999793"/>
                <a:ext cx="10896600" cy="5192399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25000"/>
                  </a:lnSpc>
                  <a:buNone/>
                </a:pPr>
                <a:r>
                  <a:rPr lang="en-US" altLang="ko-KR" sz="2000" dirty="0">
                    <a:latin typeface="AppleGothic" pitchFamily="2" charset="-127"/>
                    <a:ea typeface="AppleGothic" pitchFamily="2" charset="-127"/>
                  </a:rPr>
                  <a:t>SM </a:t>
                </a:r>
                <a:r>
                  <a:rPr lang="en-US" altLang="ko-KR" sz="2000" dirty="0" err="1">
                    <a:latin typeface="AppleGothic" pitchFamily="2" charset="-127"/>
                    <a:ea typeface="AppleGothic" pitchFamily="2" charset="-127"/>
                  </a:rPr>
                  <a:t>CEvNS</a:t>
                </a:r>
                <a:r>
                  <a:rPr lang="en-US" altLang="ko-KR" sz="2000" dirty="0">
                    <a:latin typeface="AppleGothic" pitchFamily="2" charset="-127"/>
                    <a:ea typeface="AppleGothic" pitchFamily="2" charset="-127"/>
                  </a:rPr>
                  <a:t> cross section</a:t>
                </a:r>
              </a:p>
              <a:p>
                <a:pPr marL="0" indent="0">
                  <a:lnSpc>
                    <a:spcPct val="125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32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fPr>
                        <m:num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𝑑</m:t>
                          </m:r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𝜎</m:t>
                          </m:r>
                        </m:num>
                        <m:den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𝑑𝑇</m:t>
                          </m:r>
                        </m:den>
                      </m:f>
                      <m:r>
                        <a:rPr lang="en-US" altLang="ko-KR" sz="3200" b="0" i="1" smtClean="0">
                          <a:latin typeface="Cambria Math" panose="02040503050406030204" pitchFamily="18" charset="0"/>
                          <a:ea typeface="AppleGothic" pitchFamily="2" charset="-127"/>
                        </a:rPr>
                        <m:t>≅</m:t>
                      </m:r>
                      <m:f>
                        <m:fPr>
                          <m:ctrlPr>
                            <a:rPr lang="en-US" altLang="ko-KR" sz="32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ko-KR" sz="32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sSubSupPr>
                            <m:e>
                              <m:r>
                                <a:rPr lang="en-US" altLang="ko-KR" sz="32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altLang="ko-KR" sz="32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𝐹</m:t>
                              </m:r>
                            </m:sub>
                            <m:sup>
                              <m:r>
                                <a:rPr lang="en-US" altLang="ko-KR" sz="32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𝑀</m:t>
                          </m:r>
                        </m:num>
                        <m:den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2</m:t>
                          </m:r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𝜋</m:t>
                          </m:r>
                        </m:den>
                      </m:f>
                      <m:f>
                        <m:fPr>
                          <m:ctrlPr>
                            <a:rPr lang="en-US" altLang="ko-KR" sz="32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ko-KR" sz="32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sSubSupPr>
                            <m:e>
                              <m:r>
                                <a:rPr lang="en-US" altLang="ko-KR" sz="32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altLang="ko-KR" sz="32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𝑊</m:t>
                              </m:r>
                            </m:sub>
                            <m:sup>
                              <m:r>
                                <a:rPr lang="en-US" altLang="ko-KR" sz="32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4</m:t>
                          </m:r>
                        </m:den>
                      </m:f>
                      <m:sSup>
                        <m:sSupPr>
                          <m:ctrlPr>
                            <a:rPr lang="en-US" altLang="ko-KR" sz="32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sSupPr>
                        <m:e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𝐹</m:t>
                          </m:r>
                        </m:e>
                        <m:sup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altLang="ko-KR" sz="32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dPr>
                        <m:e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𝑄</m:t>
                          </m:r>
                        </m:e>
                      </m:d>
                      <m:d>
                        <m:dPr>
                          <m:ctrlPr>
                            <a:rPr lang="en-US" altLang="ko-KR" sz="32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dPr>
                        <m:e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2−</m:t>
                          </m:r>
                          <m:f>
                            <m:fPr>
                              <m:ctrlPr>
                                <a:rPr lang="en-US" altLang="ko-KR" sz="32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fPr>
                            <m:num>
                              <m:r>
                                <a:rPr lang="en-US" altLang="ko-KR" sz="32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𝑀𝑇</m:t>
                              </m:r>
                            </m:num>
                            <m:den>
                              <m:sSubSup>
                                <m:sSubSupPr>
                                  <m:ctrlPr>
                                    <a:rPr lang="en-US" altLang="ko-KR" sz="32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ko-KR" sz="32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altLang="ko-KR" sz="32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𝜈</m:t>
                                  </m:r>
                                </m:sub>
                                <m:sup>
                                  <m:r>
                                    <a:rPr lang="en-US" altLang="ko-KR" sz="32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</m:e>
                      </m:d>
                    </m:oMath>
                  </m:oMathPara>
                </a14:m>
                <a:endParaRPr lang="en-US" altLang="ko-KR" sz="2400" dirty="0">
                  <a:solidFill>
                    <a:schemeClr val="tx1"/>
                  </a:solidFill>
                  <a:latin typeface="AppleGothic" pitchFamily="2" charset="-127"/>
                  <a:ea typeface="AppleGothic" pitchFamily="2" charset="-127"/>
                </a:endParaRPr>
              </a:p>
              <a:p>
                <a:pPr marL="0" indent="0">
                  <a:lnSpc>
                    <a:spcPct val="125000"/>
                  </a:lnSpc>
                  <a:buNone/>
                </a:pPr>
                <a:endParaRPr lang="en-US" altLang="ko-KR" sz="2400" dirty="0">
                  <a:solidFill>
                    <a:schemeClr val="tx1"/>
                  </a:solidFill>
                  <a:latin typeface="AppleGothic" pitchFamily="2" charset="-127"/>
                  <a:ea typeface="AppleGothic" pitchFamily="2" charset="-127"/>
                </a:endParaRPr>
              </a:p>
            </p:txBody>
          </p:sp>
        </mc:Choice>
        <mc:Fallback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5CB67340-11FE-3886-87A4-6F3788B2533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1999" y="999793"/>
                <a:ext cx="10896600" cy="5192399"/>
              </a:xfrm>
              <a:blipFill>
                <a:blip r:embed="rId3"/>
                <a:stretch>
                  <a:fillRect l="-583"/>
                </a:stretch>
              </a:blipFill>
            </p:spPr>
            <p:txBody>
              <a:bodyPr/>
              <a:lstStyle/>
              <a:p>
                <a:r>
                  <a:rPr lang="ko-Kore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2D1D508-0C6C-6AD0-E074-697F07914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9108DA2-EB9A-4693-0628-FE7B43E8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676224-2832-58F8-AE67-6D643E68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8</a:t>
            </a:fld>
            <a:endParaRPr lang="ko-KR" altLang="en-US"/>
          </a:p>
        </p:txBody>
      </p:sp>
      <p:cxnSp>
        <p:nvCxnSpPr>
          <p:cNvPr id="11" name="직선 화살표 연결선 10">
            <a:extLst>
              <a:ext uri="{FF2B5EF4-FFF2-40B4-BE49-F238E27FC236}">
                <a16:creationId xmlns:a16="http://schemas.microsoft.com/office/drawing/2014/main" id="{5F7A68CA-4769-BA69-D61E-D034060C6817}"/>
              </a:ext>
            </a:extLst>
          </p:cNvPr>
          <p:cNvCxnSpPr>
            <a:cxnSpLocks/>
            <a:stCxn id="15" idx="0"/>
          </p:cNvCxnSpPr>
          <p:nvPr/>
        </p:nvCxnSpPr>
        <p:spPr>
          <a:xfrm flipV="1">
            <a:off x="4215007" y="2392471"/>
            <a:ext cx="1304798" cy="195406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BE1436F8-A734-19C9-D1F0-43391E096191}"/>
              </a:ext>
            </a:extLst>
          </p:cNvPr>
          <p:cNvCxnSpPr>
            <a:cxnSpLocks/>
            <a:stCxn id="17" idx="0"/>
          </p:cNvCxnSpPr>
          <p:nvPr/>
        </p:nvCxnSpPr>
        <p:spPr>
          <a:xfrm flipH="1" flipV="1">
            <a:off x="6672196" y="2705622"/>
            <a:ext cx="1403437" cy="164091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BC427CE-0DCC-5C87-033F-8D38E524F45E}"/>
                  </a:ext>
                </a:extLst>
              </p:cNvPr>
              <p:cNvSpPr txBox="1"/>
              <p:nvPr/>
            </p:nvSpPr>
            <p:spPr>
              <a:xfrm>
                <a:off x="2642991" y="4346532"/>
                <a:ext cx="3144032" cy="912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sSub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𝑄</m:t>
                          </m:r>
                        </m:e>
                        <m:sub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𝑊</m:t>
                          </m:r>
                        </m:sub>
                      </m:sSub>
                      <m:r>
                        <a:rPr lang="en-US" altLang="ko-KR" sz="1800" b="0" i="1" smtClean="0">
                          <a:latin typeface="Cambria Math" panose="02040503050406030204" pitchFamily="18" charset="0"/>
                          <a:ea typeface="AppleGothic" pitchFamily="2" charset="-127"/>
                        </a:rPr>
                        <m:t>=</m:t>
                      </m:r>
                      <m:r>
                        <a:rPr lang="en-US" altLang="ko-KR" sz="1800" b="0" i="1" smtClean="0">
                          <a:latin typeface="Cambria Math" panose="02040503050406030204" pitchFamily="18" charset="0"/>
                          <a:ea typeface="AppleGothic" pitchFamily="2" charset="-127"/>
                        </a:rPr>
                        <m:t>𝑁</m:t>
                      </m:r>
                      <m:r>
                        <a:rPr lang="en-US" altLang="ko-KR" sz="1800" b="0" i="1" smtClean="0">
                          <a:latin typeface="Cambria Math" panose="02040503050406030204" pitchFamily="18" charset="0"/>
                          <a:ea typeface="AppleGothic" pitchFamily="2" charset="-127"/>
                        </a:rPr>
                        <m:t>−</m:t>
                      </m:r>
                      <m:d>
                        <m:d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d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1−4</m:t>
                          </m:r>
                          <m:func>
                            <m:funcPr>
                              <m:ctrlPr>
                                <a:rPr lang="en-US" altLang="ko-KR" sz="1800" b="1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altLang="ko-KR" sz="1800" b="1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ko-KR" sz="1800" b="1" i="0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𝐬𝐢𝐧</m:t>
                                  </m:r>
                                </m:e>
                                <m:sup>
                                  <m:r>
                                    <a:rPr lang="en-US" altLang="ko-KR" sz="1800" b="1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𝟐</m:t>
                                  </m:r>
                                </m:sup>
                              </m:sSup>
                            </m:fName>
                            <m:e>
                              <m:sSub>
                                <m:sSubPr>
                                  <m:ctrlPr>
                                    <a:rPr lang="en-US" altLang="ko-KR" sz="1800" b="1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1800" b="1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𝜽</m:t>
                                  </m:r>
                                </m:e>
                                <m:sub>
                                  <m:r>
                                    <a:rPr lang="en-US" altLang="ko-KR" sz="1800" b="1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𝑾</m:t>
                                  </m:r>
                                </m:sub>
                              </m:sSub>
                            </m:e>
                          </m:func>
                        </m:e>
                      </m:d>
                      <m:r>
                        <a:rPr lang="en-US" altLang="ko-KR" sz="1800" b="0" i="1" smtClean="0">
                          <a:latin typeface="Cambria Math" panose="02040503050406030204" pitchFamily="18" charset="0"/>
                          <a:ea typeface="AppleGothic" pitchFamily="2" charset="-127"/>
                        </a:rPr>
                        <m:t>𝑍</m:t>
                      </m:r>
                    </m:oMath>
                  </m:oMathPara>
                </a14:m>
                <a:endParaRPr kumimoji="1" lang="en-US" altLang="ko-Kore-KR" dirty="0"/>
              </a:p>
              <a:p>
                <a:pPr algn="ctr">
                  <a:lnSpc>
                    <a:spcPct val="150000"/>
                  </a:lnSpc>
                </a:pPr>
                <a:r>
                  <a:rPr kumimoji="1" lang="en-US" altLang="ko-Kore-KR" sz="2400" dirty="0">
                    <a:solidFill>
                      <a:srgbClr val="002060"/>
                    </a:solidFill>
                    <a:latin typeface="AppleGothic" pitchFamily="2" charset="-127"/>
                    <a:ea typeface="AppleGothic" pitchFamily="2" charset="-127"/>
                  </a:rPr>
                  <a:t>Weak mixing angle</a:t>
                </a:r>
                <a:endParaRPr kumimoji="1" lang="ko-Kore-KR" altLang="en-US" sz="2400" dirty="0">
                  <a:solidFill>
                    <a:srgbClr val="002060"/>
                  </a:solidFill>
                  <a:latin typeface="AppleGothic" pitchFamily="2" charset="-127"/>
                  <a:ea typeface="AppleGothic" pitchFamily="2" charset="-127"/>
                </a:endParaRP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BC427CE-0DCC-5C87-033F-8D38E524F4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2991" y="4346532"/>
                <a:ext cx="3144032" cy="912814"/>
              </a:xfrm>
              <a:prstGeom prst="rect">
                <a:avLst/>
              </a:prstGeom>
              <a:blipFill>
                <a:blip r:embed="rId4"/>
                <a:stretch>
                  <a:fillRect b="-13699"/>
                </a:stretch>
              </a:blipFill>
            </p:spPr>
            <p:txBody>
              <a:bodyPr/>
              <a:lstStyle/>
              <a:p>
                <a:r>
                  <a:rPr lang="ko-Kore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48B14442-FFB6-A416-C842-BA4ED2148B03}"/>
              </a:ext>
            </a:extLst>
          </p:cNvPr>
          <p:cNvSpPr txBox="1"/>
          <p:nvPr/>
        </p:nvSpPr>
        <p:spPr>
          <a:xfrm>
            <a:off x="6418543" y="4346532"/>
            <a:ext cx="33141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ore-KR" sz="2400" dirty="0">
                <a:solidFill>
                  <a:srgbClr val="002060"/>
                </a:solidFill>
                <a:latin typeface="AppleGothic" pitchFamily="2" charset="-127"/>
                <a:ea typeface="AppleGothic" pitchFamily="2" charset="-127"/>
              </a:rPr>
              <a:t>Nuclear Form Factor</a:t>
            </a:r>
            <a:endParaRPr kumimoji="1" lang="ko-Kore-KR" altLang="en-US" sz="2400" dirty="0">
              <a:solidFill>
                <a:srgbClr val="002060"/>
              </a:solidFill>
              <a:latin typeface="AppleGothic" pitchFamily="2" charset="-127"/>
              <a:ea typeface="AppleGothic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05820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D41558-3D3C-262A-92DF-D481FFD4C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43" y="136525"/>
            <a:ext cx="12014592" cy="848039"/>
          </a:xfrm>
          <a:ln w="38100">
            <a:noFill/>
          </a:ln>
        </p:spPr>
        <p:txBody>
          <a:bodyPr>
            <a:normAutofit/>
          </a:bodyPr>
          <a:lstStyle/>
          <a:p>
            <a:r>
              <a:rPr lang="en-US" altLang="ko-KR" sz="3200" b="1" dirty="0" err="1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CEvNS</a:t>
            </a:r>
            <a:r>
              <a:rPr lang="en-US" altLang="ko-KR" sz="3200" b="1" dirty="0">
                <a:latin typeface="Calibri" panose="020F0502020204030204" pitchFamily="34" charset="0"/>
                <a:ea typeface="Cambria Math" panose="02040503050406030204" pitchFamily="18" charset="0"/>
                <a:cs typeface="Calibri" panose="020F0502020204030204" pitchFamily="34" charset="0"/>
              </a:rPr>
              <a:t> related physics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5CB67340-11FE-3886-87A4-6F3788B2533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61999" y="999793"/>
                <a:ext cx="10896600" cy="5192399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25000"/>
                  </a:lnSpc>
                  <a:buNone/>
                </a:pPr>
                <a:r>
                  <a:rPr lang="en-US" altLang="ko-KR" sz="2000" dirty="0">
                    <a:latin typeface="AppleGothic" pitchFamily="2" charset="-127"/>
                    <a:ea typeface="AppleGothic" pitchFamily="2" charset="-127"/>
                  </a:rPr>
                  <a:t>SM </a:t>
                </a:r>
                <a:r>
                  <a:rPr lang="en-US" altLang="ko-KR" sz="2000" dirty="0" err="1">
                    <a:latin typeface="AppleGothic" pitchFamily="2" charset="-127"/>
                    <a:ea typeface="AppleGothic" pitchFamily="2" charset="-127"/>
                  </a:rPr>
                  <a:t>CEvNS</a:t>
                </a:r>
                <a:r>
                  <a:rPr lang="en-US" altLang="ko-KR" sz="2000" dirty="0">
                    <a:latin typeface="AppleGothic" pitchFamily="2" charset="-127"/>
                    <a:ea typeface="AppleGothic" pitchFamily="2" charset="-127"/>
                  </a:rPr>
                  <a:t> cross section</a:t>
                </a:r>
              </a:p>
              <a:p>
                <a:pPr marL="0" indent="0">
                  <a:lnSpc>
                    <a:spcPct val="125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fPr>
                        <m:num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𝑑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𝜎</m:t>
                          </m:r>
                        </m:num>
                        <m:den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𝑑𝑇</m:t>
                          </m:r>
                        </m:den>
                      </m:f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AppleGothic" pitchFamily="2" charset="-127"/>
                        </a:rPr>
                        <m:t>≅</m:t>
                      </m:r>
                      <m:f>
                        <m:f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sSubSup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𝐹</m:t>
                              </m:r>
                            </m:sub>
                            <m:sup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𝑀</m:t>
                          </m:r>
                        </m:num>
                        <m:den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2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𝜋</m:t>
                          </m:r>
                        </m:den>
                      </m:f>
                      <m:f>
                        <m:f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sSubSup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𝑊</m:t>
                              </m:r>
                            </m:sub>
                            <m:sup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4</m:t>
                          </m:r>
                        </m:den>
                      </m:f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𝐹</m:t>
                          </m:r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d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𝑄</m:t>
                          </m:r>
                        </m:e>
                      </m:d>
                      <m:d>
                        <m:d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d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2−</m:t>
                          </m:r>
                          <m:f>
                            <m:f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fPr>
                            <m:num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𝑀𝑇</m:t>
                              </m:r>
                            </m:num>
                            <m:den>
                              <m:sSubSup>
                                <m:sSubSupPr>
                                  <m:ctrlP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𝜈</m:t>
                                  </m:r>
                                </m:sub>
                                <m:sup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</m:e>
                      </m:d>
                    </m:oMath>
                  </m:oMathPara>
                </a14:m>
                <a:endParaRPr lang="en-US" altLang="ko-KR" sz="2000" dirty="0">
                  <a:solidFill>
                    <a:schemeClr val="tx1"/>
                  </a:solidFill>
                  <a:latin typeface="AppleGothic" pitchFamily="2" charset="-127"/>
                  <a:ea typeface="AppleGothic" pitchFamily="2" charset="-127"/>
                </a:endParaRPr>
              </a:p>
              <a:p>
                <a:pPr marL="0" indent="0">
                  <a:lnSpc>
                    <a:spcPct val="125000"/>
                  </a:lnSpc>
                  <a:buNone/>
                </a:pPr>
                <a:r>
                  <a:rPr lang="en-US" altLang="ko-KR" sz="2000" dirty="0">
                    <a:latin typeface="AppleGothic" pitchFamily="2" charset="-127"/>
                    <a:ea typeface="AppleGothic" pitchFamily="2" charset="-127"/>
                  </a:rPr>
                  <a:t>Considering </a:t>
                </a:r>
                <a:r>
                  <a:rPr lang="en-US" altLang="ko-KR" sz="2000" b="1" dirty="0">
                    <a:solidFill>
                      <a:srgbClr val="00B050"/>
                    </a:solidFill>
                    <a:latin typeface="AppleGothic" pitchFamily="2" charset="-127"/>
                    <a:ea typeface="AppleGothic" pitchFamily="2" charset="-127"/>
                  </a:rPr>
                  <a:t>vector mediated Non-Standard Interactions (NSI)</a:t>
                </a:r>
              </a:p>
              <a:p>
                <a:pPr marL="0" indent="0">
                  <a:lnSpc>
                    <a:spcPct val="125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ko-KR" sz="2000" b="0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altLang="ko-KR" sz="2000" b="0" i="0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Q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ko-KR" sz="2000" b="0" i="0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W</m:t>
                          </m:r>
                        </m:sub>
                        <m:sup>
                          <m:r>
                            <a:rPr lang="en-US" altLang="ko-KR" sz="2000" b="0" i="0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2</m:t>
                          </m:r>
                        </m:sup>
                      </m:sSubSup>
                      <m:r>
                        <a:rPr lang="en-US" altLang="ko-KR" sz="2000" b="0" i="0" smtClean="0">
                          <a:latin typeface="Cambria Math" panose="02040503050406030204" pitchFamily="18" charset="0"/>
                          <a:ea typeface="AppleGothic" pitchFamily="2" charset="-127"/>
                        </a:rPr>
                        <m:t>→</m:t>
                      </m:r>
                      <m:sSubSup>
                        <m:sSubSupPr>
                          <m:ctrlPr>
                            <a:rPr lang="en-US" altLang="ko-KR" sz="2000" b="0" i="0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altLang="ko-KR" sz="2000" b="0" i="0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Q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ko-KR" sz="2000" b="0" i="0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NSI</m:t>
                          </m:r>
                        </m:sub>
                        <m:sup>
                          <m:r>
                            <a:rPr lang="en-US" altLang="ko-KR" sz="2000" b="0" i="0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2</m:t>
                          </m:r>
                        </m:sup>
                      </m:sSubSup>
                      <m:r>
                        <a:rPr lang="en-US" altLang="ko-KR" sz="2000" b="0" i="0" smtClean="0">
                          <a:latin typeface="Cambria Math" panose="02040503050406030204" pitchFamily="18" charset="0"/>
                          <a:ea typeface="AppleGothic" pitchFamily="2" charset="-127"/>
                        </a:rPr>
                        <m:t>=</m:t>
                      </m:r>
                      <m:sSup>
                        <m:sSupPr>
                          <m:ctrlPr>
                            <a:rPr lang="en-US" altLang="ko-KR" sz="2000" b="0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ko-KR" sz="2000" b="0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altLang="ko-KR" sz="2000" b="0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altLang="ko-KR" sz="2000" b="0" smtClean="0"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altLang="ko-KR" sz="2000" b="0" i="0" smtClean="0"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  <m:t>g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US" altLang="ko-KR" sz="2000" b="0" i="0" smtClean="0"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  <m:t>V</m:t>
                                      </m:r>
                                    </m:sub>
                                    <m:sup>
                                      <m:r>
                                        <m:rPr>
                                          <m:sty m:val="p"/>
                                        </m:rPr>
                                        <a:rPr lang="en-US" altLang="ko-KR" sz="2000" b="0" i="0" smtClean="0"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  <m:t>P</m:t>
                                      </m:r>
                                    </m:sup>
                                  </m:sSubSup>
                                  <m:r>
                                    <a:rPr lang="en-US" altLang="ko-KR" sz="2000" b="0" i="0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+</m:t>
                                  </m:r>
                                  <m:r>
                                    <a:rPr lang="en-US" altLang="ko-KR" sz="2000" b="0" i="0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2</m:t>
                                  </m:r>
                                  <m:sSubSup>
                                    <m:sSubSupPr>
                                      <m:ctrlPr>
                                        <a:rPr lang="en-US" altLang="ko-KR" sz="2000" b="0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altLang="ko-KR" sz="2000" b="0" i="0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  <m:t>ϵ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US" altLang="ko-KR" sz="2000" b="0" i="0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  <m:t>αα</m:t>
                                      </m:r>
                                    </m:sub>
                                    <m:sup>
                                      <m:r>
                                        <m:rPr>
                                          <m:sty m:val="p"/>
                                        </m:rPr>
                                        <a:rPr lang="en-US" altLang="ko-KR" sz="2000" b="0" i="0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  <m:t>uV</m:t>
                                      </m:r>
                                    </m:sup>
                                  </m:sSubSup>
                                  <m:r>
                                    <a:rPr lang="en-US" altLang="ko-KR" sz="2000" b="0" i="0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+</m:t>
                                  </m:r>
                                  <m:sSubSup>
                                    <m:sSubSupPr>
                                      <m:ctrlPr>
                                        <a:rPr lang="en-US" altLang="ko-KR" sz="2000" b="0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altLang="ko-KR" sz="2000" b="0" i="0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  <m:t>ϵ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US" altLang="ko-KR" sz="2000" b="0" i="0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  <m:t>αα</m:t>
                                      </m:r>
                                    </m:sub>
                                    <m:sup>
                                      <m:r>
                                        <m:rPr>
                                          <m:sty m:val="p"/>
                                        </m:rPr>
                                        <a:rPr lang="en-US" altLang="ko-KR" sz="2000" b="0" i="0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  <m:t>dV</m:t>
                                      </m:r>
                                    </m:sup>
                                  </m:sSubSup>
                                </m:e>
                              </m:d>
                              <m:r>
                                <m:rPr>
                                  <m:sty m:val="p"/>
                                </m:rPr>
                                <a:rPr lang="en-US" altLang="ko-KR" sz="2000" b="0" i="0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Z</m:t>
                              </m:r>
                              <m:sSub>
                                <m:sSubPr>
                                  <m:ctrlPr>
                                    <a:rPr lang="en-US" altLang="ko-KR" sz="2000" b="0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ko-KR" sz="2000" b="0" i="0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F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ko-KR" sz="2000" b="0" i="0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Z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ko-KR" sz="2000" b="0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ko-KR" sz="2000" b="0" i="0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Q</m:t>
                                  </m:r>
                                </m:e>
                              </m:d>
                              <m:r>
                                <a:rPr lang="en-US" altLang="ko-KR" sz="2000" b="0" i="0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+</m:t>
                              </m:r>
                              <m:d>
                                <m:dPr>
                                  <m:ctrlPr>
                                    <a:rPr lang="en-US" altLang="ko-KR" sz="2000" b="0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altLang="ko-KR" sz="2000" b="0" smtClean="0"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altLang="ko-KR" sz="2000" b="0" i="0" smtClean="0"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  <m:t>g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US" altLang="ko-KR" sz="2000" b="0" i="0" smtClean="0"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  <m:t>V</m:t>
                                      </m:r>
                                    </m:sub>
                                    <m:sup>
                                      <m:r>
                                        <m:rPr>
                                          <m:sty m:val="p"/>
                                        </m:rPr>
                                        <a:rPr lang="en-US" altLang="ko-KR" sz="2000" b="0" i="0" smtClean="0"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  <m:t>n</m:t>
                                      </m:r>
                                    </m:sup>
                                  </m:sSubSup>
                                  <m:r>
                                    <a:rPr lang="en-US" altLang="ko-KR" sz="2000" b="0" i="0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+</m:t>
                                  </m:r>
                                  <m:sSubSup>
                                    <m:sSubSupPr>
                                      <m:ctrlPr>
                                        <a:rPr lang="en-US" altLang="ko-KR" sz="2000" b="0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altLang="ko-KR" sz="2000" b="0" i="0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  <m:t>ϵ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US" altLang="ko-KR" sz="2000" b="0" i="0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  <m:t>αα</m:t>
                                      </m:r>
                                    </m:sub>
                                    <m:sup>
                                      <m:r>
                                        <m:rPr>
                                          <m:sty m:val="p"/>
                                        </m:rPr>
                                        <a:rPr lang="en-US" altLang="ko-KR" sz="2000" b="0" i="0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  <m:t>uV</m:t>
                                      </m:r>
                                    </m:sup>
                                  </m:sSubSup>
                                  <m:r>
                                    <a:rPr lang="en-US" altLang="ko-KR" sz="2000" b="0" i="0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+</m:t>
                                  </m:r>
                                  <m:sSubSup>
                                    <m:sSubSupPr>
                                      <m:ctrlPr>
                                        <a:rPr lang="en-US" altLang="ko-KR" sz="2000" b="0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ko-KR" sz="2000" b="0" i="0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  <m:t>2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lang="en-US" altLang="ko-KR" sz="2000" b="0" i="0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  <m:t>ϵ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US" altLang="ko-KR" sz="2000" b="0" i="0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  <m:t>αα</m:t>
                                      </m:r>
                                    </m:sub>
                                    <m:sup>
                                      <m:r>
                                        <m:rPr>
                                          <m:sty m:val="p"/>
                                        </m:rPr>
                                        <a:rPr lang="en-US" altLang="ko-KR" sz="2000" b="0" i="0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  <m:t>dV</m:t>
                                      </m:r>
                                    </m:sup>
                                  </m:sSubSup>
                                </m:e>
                              </m:d>
                              <m:r>
                                <m:rPr>
                                  <m:sty m:val="p"/>
                                </m:rPr>
                                <a:rPr lang="en-US" altLang="ko-KR" sz="2000" b="0" i="0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N</m:t>
                              </m:r>
                              <m:sSub>
                                <m:sSubPr>
                                  <m:ctrlPr>
                                    <a:rPr lang="en-US" altLang="ko-KR" sz="2000" b="0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ko-KR" sz="2000" b="0" i="0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F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ko-KR" sz="2000" b="0" i="0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N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ko-KR" sz="2000" b="0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ko-KR" sz="2000" b="0" i="0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Q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altLang="ko-KR" sz="2000" b="0" i="0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altLang="ko-KR" sz="2000" b="0" dirty="0">
                  <a:latin typeface="Cambria Math" panose="02040503050406030204" pitchFamily="18" charset="0"/>
                  <a:ea typeface="AppleGothic" pitchFamily="2" charset="-127"/>
                </a:endParaRPr>
              </a:p>
              <a:p>
                <a:pPr marL="0" indent="0">
                  <a:lnSpc>
                    <a:spcPct val="125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0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AppleGothic" pitchFamily="2" charset="-127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ko-KR" sz="2000" b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en-US" altLang="ko-KR" sz="20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β</m:t>
                          </m:r>
                          <m:r>
                            <a:rPr lang="en-US" altLang="ko-KR" sz="20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≠</m:t>
                          </m:r>
                          <m:r>
                            <m:rPr>
                              <m:sty m:val="p"/>
                            </m:rPr>
                            <a:rPr lang="en-US" altLang="ko-KR" sz="20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α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en-US" altLang="ko-KR" sz="2000" b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altLang="ko-KR" sz="2000" b="0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</m:ctrlPr>
                                </m:dPr>
                                <m:e>
                                  <m:d>
                                    <m:dPr>
                                      <m:ctrlPr>
                                        <a:rPr lang="en-US" altLang="ko-KR" sz="2000" b="0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ko-KR" sz="2000" b="0" i="0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  <m:t>2</m:t>
                                      </m:r>
                                      <m:sSubSup>
                                        <m:sSubSupPr>
                                          <m:ctrlPr>
                                            <a:rPr lang="en-US" altLang="ko-KR" sz="2000">
                                              <a:solidFill>
                                                <a:srgbClr val="00B050"/>
                                              </a:solidFill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ko-KR" sz="2000" i="0">
                                              <a:solidFill>
                                                <a:srgbClr val="00B050"/>
                                              </a:solidFill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  <m:t>ϵ</m:t>
                                          </m:r>
                                        </m:e>
                                        <m:sub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ko-KR" sz="2000" i="0">
                                              <a:solidFill>
                                                <a:srgbClr val="00B050"/>
                                              </a:solidFill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  <m:t>α</m:t>
                                          </m:r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ko-KR" sz="2000" b="0" i="0" smtClean="0">
                                              <a:solidFill>
                                                <a:srgbClr val="00B050"/>
                                              </a:solidFill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  <m:t>β</m:t>
                                          </m:r>
                                        </m:sub>
                                        <m:sup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ko-KR" sz="2000" i="0">
                                              <a:solidFill>
                                                <a:srgbClr val="00B050"/>
                                              </a:solidFill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  <m:t>uV</m:t>
                                          </m:r>
                                        </m:sup>
                                      </m:sSubSup>
                                      <m:r>
                                        <a:rPr lang="en-US" altLang="ko-KR" sz="2000" b="0" i="0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  <m:t>+</m:t>
                                      </m:r>
                                      <m:sSubSup>
                                        <m:sSubSupPr>
                                          <m:ctrlPr>
                                            <a:rPr lang="en-US" altLang="ko-KR" sz="2000">
                                              <a:solidFill>
                                                <a:srgbClr val="00B050"/>
                                              </a:solidFill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ko-KR" sz="2000" i="0">
                                              <a:solidFill>
                                                <a:srgbClr val="00B050"/>
                                              </a:solidFill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  <m:t>ϵ</m:t>
                                          </m:r>
                                        </m:e>
                                        <m:sub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ko-KR" sz="2000" i="0">
                                              <a:solidFill>
                                                <a:srgbClr val="00B050"/>
                                              </a:solidFill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  <m:t>α</m:t>
                                          </m:r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ko-KR" sz="2000" b="0" i="0" smtClean="0">
                                              <a:solidFill>
                                                <a:srgbClr val="00B050"/>
                                              </a:solidFill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  <m:t>β</m:t>
                                          </m:r>
                                        </m:sub>
                                        <m:sup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ko-KR" sz="2000" i="0">
                                              <a:solidFill>
                                                <a:srgbClr val="00B050"/>
                                              </a:solidFill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  <m:t>dV</m:t>
                                          </m:r>
                                        </m:sup>
                                      </m:sSubSup>
                                    </m:e>
                                  </m:d>
                                  <m:r>
                                    <m:rPr>
                                      <m:sty m:val="p"/>
                                    </m:rPr>
                                    <a:rPr lang="en-US" altLang="ko-KR" sz="2000" b="0" i="0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Z</m:t>
                                  </m:r>
                                  <m:sSub>
                                    <m:sSubPr>
                                      <m:ctrlPr>
                                        <a:rPr lang="en-US" altLang="ko-KR" sz="2000" b="0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altLang="ko-KR" sz="2000" b="0" i="0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  <m:t>F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US" altLang="ko-KR" sz="2000" b="0" i="0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  <m:t>Z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ko-KR" sz="2000" b="0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</m:ctrlPr>
                                    </m:d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altLang="ko-KR" sz="2000" b="0" i="0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  <m:t>Q</m:t>
                                      </m:r>
                                    </m:e>
                                  </m:d>
                                  <m:r>
                                    <a:rPr lang="en-US" altLang="ko-KR" sz="2000" b="0" i="0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+</m:t>
                                  </m:r>
                                  <m:d>
                                    <m:dPr>
                                      <m:ctrlPr>
                                        <a:rPr lang="en-US" altLang="ko-KR" sz="2000" b="0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</m:ctrlPr>
                                    </m:dPr>
                                    <m:e>
                                      <m:sSubSup>
                                        <m:sSubSupPr>
                                          <m:ctrlPr>
                                            <a:rPr lang="en-US" altLang="ko-KR" sz="2000">
                                              <a:solidFill>
                                                <a:srgbClr val="00B050"/>
                                              </a:solidFill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ko-KR" sz="2000" i="0">
                                              <a:solidFill>
                                                <a:srgbClr val="00B050"/>
                                              </a:solidFill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  <m:t>ϵ</m:t>
                                          </m:r>
                                        </m:e>
                                        <m:sub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ko-KR" sz="2000" i="0">
                                              <a:solidFill>
                                                <a:srgbClr val="00B050"/>
                                              </a:solidFill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  <m:t>α</m:t>
                                          </m:r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ko-KR" sz="2000" i="0">
                                              <a:solidFill>
                                                <a:srgbClr val="00B050"/>
                                              </a:solidFill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  <m:t>β</m:t>
                                          </m:r>
                                        </m:sub>
                                        <m:sup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ko-KR" sz="2000" i="0">
                                              <a:solidFill>
                                                <a:srgbClr val="00B050"/>
                                              </a:solidFill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  <m:t>uV</m:t>
                                          </m:r>
                                        </m:sup>
                                      </m:sSubSup>
                                      <m:r>
                                        <a:rPr lang="en-US" altLang="ko-KR" sz="2000" b="0" i="0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  <m:t>+2</m:t>
                                      </m:r>
                                      <m:sSubSup>
                                        <m:sSubSupPr>
                                          <m:ctrlPr>
                                            <a:rPr lang="en-US" altLang="ko-KR" sz="2000">
                                              <a:solidFill>
                                                <a:srgbClr val="00B050"/>
                                              </a:solidFill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ko-KR" sz="2000" i="0">
                                              <a:solidFill>
                                                <a:srgbClr val="00B050"/>
                                              </a:solidFill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  <m:t>ϵ</m:t>
                                          </m:r>
                                        </m:e>
                                        <m:sub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ko-KR" sz="2000" i="0">
                                              <a:solidFill>
                                                <a:srgbClr val="00B050"/>
                                              </a:solidFill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  <m:t>α</m:t>
                                          </m:r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ko-KR" sz="2000" i="0">
                                              <a:solidFill>
                                                <a:srgbClr val="00B050"/>
                                              </a:solidFill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  <m:t>β</m:t>
                                          </m:r>
                                        </m:sub>
                                        <m:sup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ko-KR" sz="2000" i="0">
                                              <a:solidFill>
                                                <a:srgbClr val="00B050"/>
                                              </a:solidFill>
                                              <a:latin typeface="Cambria Math" panose="02040503050406030204" pitchFamily="18" charset="0"/>
                                              <a:ea typeface="AppleGothic" pitchFamily="2" charset="-127"/>
                                            </a:rPr>
                                            <m:t>dV</m:t>
                                          </m:r>
                                        </m:sup>
                                      </m:sSubSup>
                                    </m:e>
                                  </m:d>
                                  <m:r>
                                    <m:rPr>
                                      <m:sty m:val="p"/>
                                    </m:rPr>
                                    <a:rPr lang="en-US" altLang="ko-KR" sz="2000" b="0" i="0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N</m:t>
                                  </m:r>
                                  <m:sSub>
                                    <m:sSubPr>
                                      <m:ctrlPr>
                                        <a:rPr lang="en-US" altLang="ko-KR" sz="2000" b="0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altLang="ko-KR" sz="2000" b="0" i="0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  <m:t>F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US" altLang="ko-KR" sz="2000" b="0" i="0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  <m:t>N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ko-KR" sz="2000" b="0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</m:ctrlPr>
                                    </m:d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altLang="ko-KR" sz="2000" b="0" i="0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  <a:ea typeface="AppleGothic" pitchFamily="2" charset="-127"/>
                                        </a:rPr>
                                        <m:t>Q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lang="en-US" altLang="ko-KR" sz="20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altLang="ko-KR" sz="2000" b="0" dirty="0">
                  <a:solidFill>
                    <a:srgbClr val="00B050"/>
                  </a:solidFill>
                  <a:latin typeface="Cambria Math" panose="02040503050406030204" pitchFamily="18" charset="0"/>
                  <a:ea typeface="AppleGothic" pitchFamily="2" charset="-127"/>
                </a:endParaRPr>
              </a:p>
              <a:p>
                <a:pPr marL="0" indent="0">
                  <a:lnSpc>
                    <a:spcPct val="125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fPr>
                        <m:num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𝑑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𝜎</m:t>
                          </m:r>
                        </m:num>
                        <m:den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𝑑𝑇</m:t>
                          </m:r>
                        </m:den>
                      </m:f>
                      <m:r>
                        <a:rPr lang="en-US" altLang="ko-KR" sz="2000" b="0" i="1" smtClean="0">
                          <a:latin typeface="Cambria Math" panose="02040503050406030204" pitchFamily="18" charset="0"/>
                          <a:ea typeface="AppleGothic" pitchFamily="2" charset="-127"/>
                        </a:rPr>
                        <m:t>≅</m:t>
                      </m:r>
                      <m:f>
                        <m:f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sSubSupPr>
                            <m:e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𝐹</m:t>
                              </m:r>
                            </m:sub>
                            <m:sup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𝑀</m:t>
                          </m:r>
                        </m:num>
                        <m:den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2</m:t>
                          </m:r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𝜋</m:t>
                          </m:r>
                        </m:den>
                      </m:f>
                      <m:f>
                        <m:f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ko-KR" sz="2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sSubSupPr>
                            <m:e>
                              <m:r>
                                <a:rPr lang="en-US" altLang="ko-KR" sz="2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altLang="ko-KR" sz="2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𝑁𝑆𝐼</m:t>
                              </m:r>
                            </m:sub>
                            <m:sup>
                              <m:r>
                                <a:rPr lang="en-US" altLang="ko-KR" sz="2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4</m:t>
                          </m:r>
                        </m:den>
                      </m:f>
                      <m:sSup>
                        <m:sSup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sSup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𝐹</m:t>
                          </m:r>
                        </m:e>
                        <m:sup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d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𝑄</m:t>
                          </m:r>
                        </m:e>
                      </m:d>
                      <m:d>
                        <m:dPr>
                          <m:ctrlP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</m:ctrlPr>
                        </m:dPr>
                        <m:e>
                          <m:r>
                            <a:rPr lang="en-US" altLang="ko-KR" sz="2000" b="0" i="1" smtClean="0">
                              <a:latin typeface="Cambria Math" panose="02040503050406030204" pitchFamily="18" charset="0"/>
                              <a:ea typeface="AppleGothic" pitchFamily="2" charset="-127"/>
                            </a:rPr>
                            <m:t>2−</m:t>
                          </m:r>
                          <m:f>
                            <m:fPr>
                              <m:ctrlP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</m:ctrlPr>
                            </m:fPr>
                            <m:num>
                              <m:r>
                                <a:rPr lang="en-US" altLang="ko-KR" sz="2000" b="0" i="1" smtClean="0">
                                  <a:latin typeface="Cambria Math" panose="02040503050406030204" pitchFamily="18" charset="0"/>
                                  <a:ea typeface="AppleGothic" pitchFamily="2" charset="-127"/>
                                </a:rPr>
                                <m:t>𝑀𝑇</m:t>
                              </m:r>
                            </m:num>
                            <m:den>
                              <m:sSubSup>
                                <m:sSubSupPr>
                                  <m:ctrlP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𝜈</m:t>
                                  </m:r>
                                </m:sub>
                                <m:sup>
                                  <m:r>
                                    <a:rPr lang="en-US" altLang="ko-KR" sz="2000" b="0" i="1" smtClean="0">
                                      <a:latin typeface="Cambria Math" panose="02040503050406030204" pitchFamily="18" charset="0"/>
                                      <a:ea typeface="AppleGothic" pitchFamily="2" charset="-127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</m:e>
                      </m:d>
                    </m:oMath>
                  </m:oMathPara>
                </a14:m>
                <a:endParaRPr lang="en-US" altLang="ko-KR" sz="2000" b="0" dirty="0">
                  <a:solidFill>
                    <a:srgbClr val="00B050"/>
                  </a:solidFill>
                  <a:latin typeface="Cambria Math" panose="02040503050406030204" pitchFamily="18" charset="0"/>
                  <a:ea typeface="AppleGothic" pitchFamily="2" charset="-127"/>
                </a:endParaRPr>
              </a:p>
            </p:txBody>
          </p:sp>
        </mc:Choice>
        <mc:Fallback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5CB67340-11FE-3886-87A4-6F3788B2533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1999" y="999793"/>
                <a:ext cx="10896600" cy="5192399"/>
              </a:xfrm>
              <a:blipFill>
                <a:blip r:embed="rId3"/>
                <a:stretch>
                  <a:fillRect l="-583"/>
                </a:stretch>
              </a:blipFill>
            </p:spPr>
            <p:txBody>
              <a:bodyPr/>
              <a:lstStyle/>
              <a:p>
                <a:r>
                  <a:rPr lang="ko-Kore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2D1D508-0C6C-6AD0-E074-697F07914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2023-03-31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9108DA2-EB9A-4693-0628-FE7B43E8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CENNS-1ton experiment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676224-2832-58F8-AE67-6D643E68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FC868-6348-4AAE-AA09-843F6016E188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2350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1229</TotalTime>
  <Words>1552</Words>
  <Application>Microsoft Macintosh PowerPoint</Application>
  <PresentationFormat>와이드스크린</PresentationFormat>
  <Paragraphs>452</Paragraphs>
  <Slides>38</Slides>
  <Notes>38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38</vt:i4>
      </vt:variant>
    </vt:vector>
  </HeadingPairs>
  <TitlesOfParts>
    <vt:vector size="45" baseType="lpstr">
      <vt:lpstr>AppleGothic</vt:lpstr>
      <vt:lpstr>맑은 고딕</vt:lpstr>
      <vt:lpstr>Apple Braille</vt:lpstr>
      <vt:lpstr>Arial</vt:lpstr>
      <vt:lpstr>Calibri</vt:lpstr>
      <vt:lpstr>Cambria Math</vt:lpstr>
      <vt:lpstr>Office 테마</vt:lpstr>
      <vt:lpstr>CENNS-1ton Experiment</vt:lpstr>
      <vt:lpstr>Overview</vt:lpstr>
      <vt:lpstr>Coherent Elastic Neutrino Nucleus Scattering (CEvNS)</vt:lpstr>
      <vt:lpstr>Coherent Elastic Neutrino Nucleus Scattering (CEvNS)</vt:lpstr>
      <vt:lpstr>Coherent Elastic Neutrino Nucleus Scattering (CEvNS)</vt:lpstr>
      <vt:lpstr>Coherent Elastic Neutrino Nucleus Scattering (CEvNS)</vt:lpstr>
      <vt:lpstr>CEvNS related physics</vt:lpstr>
      <vt:lpstr>CEvNS related physics</vt:lpstr>
      <vt:lpstr>CEvNS related physics</vt:lpstr>
      <vt:lpstr>CEvNS related physics</vt:lpstr>
      <vt:lpstr>CEvNS related physics</vt:lpstr>
      <vt:lpstr>CEvNS related physics</vt:lpstr>
      <vt:lpstr>How did CENNS-10 Measure CEvNS?</vt:lpstr>
      <vt:lpstr>How did CENNS-10 Measure CEvNS?</vt:lpstr>
      <vt:lpstr>Spallation Neutron Source (SNS)</vt:lpstr>
      <vt:lpstr>Spallation Neutron Source (SNS)</vt:lpstr>
      <vt:lpstr>PowerPoint 프레젠테이션</vt:lpstr>
      <vt:lpstr>Liquid Argon</vt:lpstr>
      <vt:lpstr>CENNS-10</vt:lpstr>
      <vt:lpstr>CENNS-10</vt:lpstr>
      <vt:lpstr>CENNS-10</vt:lpstr>
      <vt:lpstr>CENNS-10</vt:lpstr>
      <vt:lpstr>precision measurement strategy</vt:lpstr>
      <vt:lpstr>CENNS-1ton</vt:lpstr>
      <vt:lpstr>CENNS-1ton</vt:lpstr>
      <vt:lpstr>Future Analysis with CENNS-1ton</vt:lpstr>
      <vt:lpstr>Non-Standard Interaction (NSI)</vt:lpstr>
      <vt:lpstr>Beam produced Dark Matter search</vt:lpstr>
      <vt:lpstr>inelastic scattering</vt:lpstr>
      <vt:lpstr>Summary</vt:lpstr>
      <vt:lpstr>Backup</vt:lpstr>
      <vt:lpstr>Result of CENNS-10</vt:lpstr>
      <vt:lpstr>Steady-State background of CENNS-10</vt:lpstr>
      <vt:lpstr>CEvNS Detectors by COHERENT</vt:lpstr>
      <vt:lpstr>Near-Future Detectors by COHERENT</vt:lpstr>
      <vt:lpstr>D2O detector</vt:lpstr>
      <vt:lpstr>MARS detector</vt:lpstr>
      <vt:lpstr>Upgrade Plan of SNS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Physics case of Coherent Elastic neutrino-nucleus scattering (CEvNS)</dc:title>
  <dc:creator>정해민</dc:creator>
  <cp:lastModifiedBy>정해민</cp:lastModifiedBy>
  <cp:revision>1</cp:revision>
  <dcterms:created xsi:type="dcterms:W3CDTF">2022-10-08T14:18:13Z</dcterms:created>
  <dcterms:modified xsi:type="dcterms:W3CDTF">2023-03-30T16:43:02Z</dcterms:modified>
</cp:coreProperties>
</file>