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1919" r:id="rId2"/>
    <p:sldId id="260" r:id="rId3"/>
    <p:sldId id="345" r:id="rId4"/>
    <p:sldId id="1918" r:id="rId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onstantia"/>
        <a:ea typeface="Constantia"/>
        <a:cs typeface="Constantia"/>
        <a:sym typeface="Constanti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3C8775-BB71-0444-A601-99AC11CD1DB6}" v="2" dt="2023-03-30T23:34:26.452"/>
    <p1510:client id="{F142679C-CF95-C24D-AC6B-3DF97721520E}" v="15" dt="2023-03-30T23:16:06.37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AD4EA"/>
          </a:solidFill>
        </a:fill>
      </a:tcStyle>
    </a:wholeTbl>
    <a:band2H>
      <a:tcTxStyle/>
      <a:tcStyle>
        <a:tcBdr/>
        <a:fill>
          <a:solidFill>
            <a:srgbClr val="E6EBF5"/>
          </a:solidFill>
        </a:fill>
      </a:tcStyle>
    </a:band2H>
    <a:firstCol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ADAEA"/>
          </a:solidFill>
        </a:fill>
      </a:tcStyle>
    </a:wholeTbl>
    <a:band2H>
      <a:tcTxStyle/>
      <a:tcStyle>
        <a:tcBdr/>
        <a:fill>
          <a:solidFill>
            <a:srgbClr val="E6EDF5"/>
          </a:solidFill>
        </a:fill>
      </a:tcStyle>
    </a:band2H>
    <a:firstCol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onstantia"/>
          <a:ea typeface="Constantia"/>
          <a:cs typeface="Constantia"/>
        </a:font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onstantia"/>
          <a:ea typeface="Constantia"/>
          <a:cs typeface="Constanti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31"/>
    <p:restoredTop sz="95904"/>
  </p:normalViewPr>
  <p:slideViewPr>
    <p:cSldViewPr snapToGrid="0" snapToObjects="1">
      <p:cViewPr varScale="1">
        <p:scale>
          <a:sx n="118" d="100"/>
          <a:sy n="118" d="100"/>
        </p:scale>
        <p:origin x="6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선기 김" userId="0ce9bad1aa810b34" providerId="LiveId" clId="{F142679C-CF95-C24D-AC6B-3DF97721520E}"/>
    <pc:docChg chg="custSel addSld modSld sldOrd">
      <pc:chgData name="선기 김" userId="0ce9bad1aa810b34" providerId="LiveId" clId="{F142679C-CF95-C24D-AC6B-3DF97721520E}" dt="2023-03-30T23:16:06.379" v="487"/>
      <pc:docMkLst>
        <pc:docMk/>
      </pc:docMkLst>
      <pc:sldChg chg="addSp delSp modSp add mod modAnim">
        <pc:chgData name="선기 김" userId="0ce9bad1aa810b34" providerId="LiveId" clId="{F142679C-CF95-C24D-AC6B-3DF97721520E}" dt="2023-03-30T23:16:06.379" v="487"/>
        <pc:sldMkLst>
          <pc:docMk/>
          <pc:sldMk cId="3425148367" sldId="260"/>
        </pc:sldMkLst>
        <pc:spChg chg="del">
          <ac:chgData name="선기 김" userId="0ce9bad1aa810b34" providerId="LiveId" clId="{F142679C-CF95-C24D-AC6B-3DF97721520E}" dt="2023-03-30T20:33:35.037" v="32" actId="478"/>
          <ac:spMkLst>
            <pc:docMk/>
            <pc:sldMk cId="3425148367" sldId="260"/>
            <ac:spMk id="2" creationId="{00000000-0000-0000-0000-000000000000}"/>
          </ac:spMkLst>
        </pc:spChg>
        <pc:spChg chg="mod">
          <ac:chgData name="선기 김" userId="0ce9bad1aa810b34" providerId="LiveId" clId="{F142679C-CF95-C24D-AC6B-3DF97721520E}" dt="2023-03-30T20:43:20.626" v="181" actId="20577"/>
          <ac:spMkLst>
            <pc:docMk/>
            <pc:sldMk cId="3425148367" sldId="260"/>
            <ac:spMk id="5" creationId="{00000000-0000-0000-0000-000000000000}"/>
          </ac:spMkLst>
        </pc:spChg>
        <pc:spChg chg="add del mod">
          <ac:chgData name="선기 김" userId="0ce9bad1aa810b34" providerId="LiveId" clId="{F142679C-CF95-C24D-AC6B-3DF97721520E}" dt="2023-03-30T20:33:45.351" v="33" actId="478"/>
          <ac:spMkLst>
            <pc:docMk/>
            <pc:sldMk cId="3425148367" sldId="260"/>
            <ac:spMk id="6" creationId="{2C4F58ED-F652-272F-6D8D-C938A70D109F}"/>
          </ac:spMkLst>
        </pc:spChg>
        <pc:spChg chg="add mod">
          <ac:chgData name="선기 김" userId="0ce9bad1aa810b34" providerId="LiveId" clId="{F142679C-CF95-C24D-AC6B-3DF97721520E}" dt="2023-03-30T20:42:22.924" v="141" actId="20577"/>
          <ac:spMkLst>
            <pc:docMk/>
            <pc:sldMk cId="3425148367" sldId="260"/>
            <ac:spMk id="7" creationId="{F9F077EE-C5DC-BA04-2A95-29EB0C9E5ACE}"/>
          </ac:spMkLst>
        </pc:spChg>
        <pc:picChg chg="mod">
          <ac:chgData name="선기 김" userId="0ce9bad1aa810b34" providerId="LiveId" clId="{F142679C-CF95-C24D-AC6B-3DF97721520E}" dt="2023-03-30T20:39:08.140" v="54" actId="1076"/>
          <ac:picMkLst>
            <pc:docMk/>
            <pc:sldMk cId="3425148367" sldId="260"/>
            <ac:picMk id="3" creationId="{2E29F4A0-878E-C7F3-CB8D-89FF58AFD33B}"/>
          </ac:picMkLst>
        </pc:picChg>
      </pc:sldChg>
      <pc:sldChg chg="addSp modSp mod ord">
        <pc:chgData name="선기 김" userId="0ce9bad1aa810b34" providerId="LiveId" clId="{F142679C-CF95-C24D-AC6B-3DF97721520E}" dt="2023-03-30T22:56:19.747" v="405" actId="20577"/>
        <pc:sldMkLst>
          <pc:docMk/>
          <pc:sldMk cId="1390320702" sldId="345"/>
        </pc:sldMkLst>
        <pc:spChg chg="add mod">
          <ac:chgData name="선기 김" userId="0ce9bad1aa810b34" providerId="LiveId" clId="{F142679C-CF95-C24D-AC6B-3DF97721520E}" dt="2023-03-30T04:53:53" v="2" actId="1076"/>
          <ac:spMkLst>
            <pc:docMk/>
            <pc:sldMk cId="1390320702" sldId="345"/>
            <ac:spMk id="2" creationId="{6A218163-8692-6F0E-1495-E4F9BD53396D}"/>
          </ac:spMkLst>
        </pc:spChg>
        <pc:spChg chg="mod">
          <ac:chgData name="선기 김" userId="0ce9bad1aa810b34" providerId="LiveId" clId="{F142679C-CF95-C24D-AC6B-3DF97721520E}" dt="2023-03-30T22:56:19.747" v="405" actId="20577"/>
          <ac:spMkLst>
            <pc:docMk/>
            <pc:sldMk cId="1390320702" sldId="345"/>
            <ac:spMk id="214" creationId="{00000000-0000-0000-0000-000000000000}"/>
          </ac:spMkLst>
        </pc:spChg>
        <pc:picChg chg="mod">
          <ac:chgData name="선기 김" userId="0ce9bad1aa810b34" providerId="LiveId" clId="{F142679C-CF95-C24D-AC6B-3DF97721520E}" dt="2023-03-30T04:54:21.292" v="16" actId="1076"/>
          <ac:picMkLst>
            <pc:docMk/>
            <pc:sldMk cId="1390320702" sldId="345"/>
            <ac:picMk id="211" creationId="{00000000-0000-0000-0000-000000000000}"/>
          </ac:picMkLst>
        </pc:picChg>
      </pc:sldChg>
      <pc:sldChg chg="addSp delSp modSp mod">
        <pc:chgData name="선기 김" userId="0ce9bad1aa810b34" providerId="LiveId" clId="{F142679C-CF95-C24D-AC6B-3DF97721520E}" dt="2023-03-30T22:58:23.964" v="446" actId="1076"/>
        <pc:sldMkLst>
          <pc:docMk/>
          <pc:sldMk cId="893089290" sldId="1918"/>
        </pc:sldMkLst>
        <pc:spChg chg="add del mod">
          <ac:chgData name="선기 김" userId="0ce9bad1aa810b34" providerId="LiveId" clId="{F142679C-CF95-C24D-AC6B-3DF97721520E}" dt="2023-03-30T22:58:07.452" v="444" actId="478"/>
          <ac:spMkLst>
            <pc:docMk/>
            <pc:sldMk cId="893089290" sldId="1918"/>
            <ac:spMk id="11" creationId="{104B0E74-F080-7856-C907-66F088AD8765}"/>
          </ac:spMkLst>
        </pc:spChg>
        <pc:spChg chg="add mod">
          <ac:chgData name="선기 김" userId="0ce9bad1aa810b34" providerId="LiveId" clId="{F142679C-CF95-C24D-AC6B-3DF97721520E}" dt="2023-03-30T22:58:12.545" v="445" actId="1076"/>
          <ac:spMkLst>
            <pc:docMk/>
            <pc:sldMk cId="893089290" sldId="1918"/>
            <ac:spMk id="13" creationId="{13292AC5-B4D2-37AD-ABC7-66A0D9E39150}"/>
          </ac:spMkLst>
        </pc:spChg>
        <pc:graphicFrameChg chg="mod modGraphic">
          <ac:chgData name="선기 김" userId="0ce9bad1aa810b34" providerId="LiveId" clId="{F142679C-CF95-C24D-AC6B-3DF97721520E}" dt="2023-03-30T22:58:23.964" v="446" actId="1076"/>
          <ac:graphicFrameMkLst>
            <pc:docMk/>
            <pc:sldMk cId="893089290" sldId="1918"/>
            <ac:graphicFrameMk id="4" creationId="{8EC8AFB4-D951-0E4F-8E61-441196709D6D}"/>
          </ac:graphicFrameMkLst>
        </pc:graphicFrameChg>
        <pc:picChg chg="mod">
          <ac:chgData name="선기 김" userId="0ce9bad1aa810b34" providerId="LiveId" clId="{F142679C-CF95-C24D-AC6B-3DF97721520E}" dt="2023-03-30T22:00:49.195" v="337" actId="1076"/>
          <ac:picMkLst>
            <pc:docMk/>
            <pc:sldMk cId="893089290" sldId="1918"/>
            <ac:picMk id="2" creationId="{54E7E34D-5345-5EAC-FAF4-53B537C696BD}"/>
          </ac:picMkLst>
        </pc:picChg>
        <pc:picChg chg="mod">
          <ac:chgData name="선기 김" userId="0ce9bad1aa810b34" providerId="LiveId" clId="{F142679C-CF95-C24D-AC6B-3DF97721520E}" dt="2023-03-30T22:00:40.281" v="335" actId="1076"/>
          <ac:picMkLst>
            <pc:docMk/>
            <pc:sldMk cId="893089290" sldId="1918"/>
            <ac:picMk id="7" creationId="{B9962EF8-BC51-F43E-745C-BC15E10945AA}"/>
          </ac:picMkLst>
        </pc:picChg>
        <pc:picChg chg="add del mod">
          <ac:chgData name="선기 김" userId="0ce9bad1aa810b34" providerId="LiveId" clId="{F142679C-CF95-C24D-AC6B-3DF97721520E}" dt="2023-03-30T22:57:51.321" v="442" actId="478"/>
          <ac:picMkLst>
            <pc:docMk/>
            <pc:sldMk cId="893089290" sldId="1918"/>
            <ac:picMk id="12" creationId="{777D5BC2-A1C6-4386-1E04-2116DAC42CC8}"/>
          </ac:picMkLst>
        </pc:picChg>
      </pc:sldChg>
      <pc:sldChg chg="addSp delSp modSp new mod ord modAnim">
        <pc:chgData name="선기 김" userId="0ce9bad1aa810b34" providerId="LiveId" clId="{F142679C-CF95-C24D-AC6B-3DF97721520E}" dt="2023-03-30T23:14:42.231" v="485"/>
        <pc:sldMkLst>
          <pc:docMk/>
          <pc:sldMk cId="2643176426" sldId="1919"/>
        </pc:sldMkLst>
        <pc:spChg chg="del">
          <ac:chgData name="선기 김" userId="0ce9bad1aa810b34" providerId="LiveId" clId="{F142679C-CF95-C24D-AC6B-3DF97721520E}" dt="2023-03-30T20:43:52.311" v="183" actId="478"/>
          <ac:spMkLst>
            <pc:docMk/>
            <pc:sldMk cId="2643176426" sldId="1919"/>
            <ac:spMk id="2" creationId="{017294A8-36A5-7651-C8F4-855F3B3CC660}"/>
          </ac:spMkLst>
        </pc:spChg>
        <pc:spChg chg="del">
          <ac:chgData name="선기 김" userId="0ce9bad1aa810b34" providerId="LiveId" clId="{F142679C-CF95-C24D-AC6B-3DF97721520E}" dt="2023-03-30T20:43:52.311" v="183" actId="478"/>
          <ac:spMkLst>
            <pc:docMk/>
            <pc:sldMk cId="2643176426" sldId="1919"/>
            <ac:spMk id="3" creationId="{D99EC7F8-7596-58CF-B296-FF7AEDCCBCC7}"/>
          </ac:spMkLst>
        </pc:spChg>
        <pc:spChg chg="add mod">
          <ac:chgData name="선기 김" userId="0ce9bad1aa810b34" providerId="LiveId" clId="{F142679C-CF95-C24D-AC6B-3DF97721520E}" dt="2023-03-30T22:53:23.633" v="346" actId="20577"/>
          <ac:spMkLst>
            <pc:docMk/>
            <pc:sldMk cId="2643176426" sldId="1919"/>
            <ac:spMk id="6" creationId="{342A4E39-9CA1-B948-7022-2CAEA4F16FA7}"/>
          </ac:spMkLst>
        </pc:spChg>
        <pc:spChg chg="add del">
          <ac:chgData name="선기 김" userId="0ce9bad1aa810b34" providerId="LiveId" clId="{F142679C-CF95-C24D-AC6B-3DF97721520E}" dt="2023-03-30T23:00:33.663" v="449" actId="478"/>
          <ac:spMkLst>
            <pc:docMk/>
            <pc:sldMk cId="2643176426" sldId="1919"/>
            <ac:spMk id="9" creationId="{C0EBFD97-2525-C44A-E99A-D5E34636206D}"/>
          </ac:spMkLst>
        </pc:spChg>
        <pc:spChg chg="add del mod">
          <ac:chgData name="선기 김" userId="0ce9bad1aa810b34" providerId="LiveId" clId="{F142679C-CF95-C24D-AC6B-3DF97721520E}" dt="2023-03-30T23:08:09.849" v="454" actId="478"/>
          <ac:spMkLst>
            <pc:docMk/>
            <pc:sldMk cId="2643176426" sldId="1919"/>
            <ac:spMk id="10" creationId="{0E47B9CF-7652-C974-2B01-0C18C3717D54}"/>
          </ac:spMkLst>
        </pc:spChg>
        <pc:spChg chg="add mod">
          <ac:chgData name="선기 김" userId="0ce9bad1aa810b34" providerId="LiveId" clId="{F142679C-CF95-C24D-AC6B-3DF97721520E}" dt="2023-03-30T23:13:30.129" v="482" actId="13926"/>
          <ac:spMkLst>
            <pc:docMk/>
            <pc:sldMk cId="2643176426" sldId="1919"/>
            <ac:spMk id="11" creationId="{05F8C8DA-05C5-FEDE-4D11-252619AAFD76}"/>
          </ac:spMkLst>
        </pc:spChg>
        <pc:spChg chg="add mod">
          <ac:chgData name="선기 김" userId="0ce9bad1aa810b34" providerId="LiveId" clId="{F142679C-CF95-C24D-AC6B-3DF97721520E}" dt="2023-03-30T23:13:30.129" v="482" actId="13926"/>
          <ac:spMkLst>
            <pc:docMk/>
            <pc:sldMk cId="2643176426" sldId="1919"/>
            <ac:spMk id="14" creationId="{3DC321DE-0C4F-27DA-D56B-0A4A6239A674}"/>
          </ac:spMkLst>
        </pc:spChg>
        <pc:grpChg chg="add mod">
          <ac:chgData name="선기 김" userId="0ce9bad1aa810b34" providerId="LiveId" clId="{F142679C-CF95-C24D-AC6B-3DF97721520E}" dt="2023-03-30T23:13:01.504" v="480" actId="1076"/>
          <ac:grpSpMkLst>
            <pc:docMk/>
            <pc:sldMk cId="2643176426" sldId="1919"/>
            <ac:grpSpMk id="15" creationId="{4A630A80-CE10-55CF-342D-1CDE6300F7B9}"/>
          </ac:grpSpMkLst>
        </pc:grpChg>
        <pc:picChg chg="add mod">
          <ac:chgData name="선기 김" userId="0ce9bad1aa810b34" providerId="LiveId" clId="{F142679C-CF95-C24D-AC6B-3DF97721520E}" dt="2023-03-30T23:11:36.437" v="478" actId="1076"/>
          <ac:picMkLst>
            <pc:docMk/>
            <pc:sldMk cId="2643176426" sldId="1919"/>
            <ac:picMk id="5" creationId="{8176CAF4-20E3-56AB-1B0A-E6051C202272}"/>
          </ac:picMkLst>
        </pc:picChg>
        <pc:cxnChg chg="add del">
          <ac:chgData name="선기 김" userId="0ce9bad1aa810b34" providerId="LiveId" clId="{F142679C-CF95-C24D-AC6B-3DF97721520E}" dt="2023-03-30T23:00:38.114" v="450" actId="478"/>
          <ac:cxnSpMkLst>
            <pc:docMk/>
            <pc:sldMk cId="2643176426" sldId="1919"/>
            <ac:cxnSpMk id="8" creationId="{3BD562D6-6630-D7E3-750B-0258F5BDE4B0}"/>
          </ac:cxnSpMkLst>
        </pc:cxnChg>
        <pc:cxnChg chg="add mod">
          <ac:chgData name="선기 김" userId="0ce9bad1aa810b34" providerId="LiveId" clId="{F142679C-CF95-C24D-AC6B-3DF97721520E}" dt="2023-03-30T23:13:30.129" v="482" actId="13926"/>
          <ac:cxnSpMkLst>
            <pc:docMk/>
            <pc:sldMk cId="2643176426" sldId="1919"/>
            <ac:cxnSpMk id="13" creationId="{186A9C95-6ADA-AEDC-212F-051C55CCDBB4}"/>
          </ac:cxnSpMkLst>
        </pc:cxnChg>
      </pc:sldChg>
    </pc:docChg>
  </pc:docChgLst>
  <pc:docChgLst>
    <pc:chgData name="선기 김" userId="0ce9bad1aa810b34" providerId="LiveId" clId="{AC3C8775-BB71-0444-A601-99AC11CD1DB6}"/>
    <pc:docChg chg="modSld">
      <pc:chgData name="선기 김" userId="0ce9bad1aa810b34" providerId="LiveId" clId="{AC3C8775-BB71-0444-A601-99AC11CD1DB6}" dt="2023-03-30T23:34:26.452" v="4"/>
      <pc:docMkLst>
        <pc:docMk/>
      </pc:docMkLst>
      <pc:sldChg chg="modAnim">
        <pc:chgData name="선기 김" userId="0ce9bad1aa810b34" providerId="LiveId" clId="{AC3C8775-BB71-0444-A601-99AC11CD1DB6}" dt="2023-03-30T23:34:11.438" v="3"/>
        <pc:sldMkLst>
          <pc:docMk/>
          <pc:sldMk cId="1390320702" sldId="345"/>
        </pc:sldMkLst>
      </pc:sldChg>
      <pc:sldChg chg="modSp mod modAnim">
        <pc:chgData name="선기 김" userId="0ce9bad1aa810b34" providerId="LiveId" clId="{AC3C8775-BB71-0444-A601-99AC11CD1DB6}" dt="2023-03-30T23:34:26.452" v="4"/>
        <pc:sldMkLst>
          <pc:docMk/>
          <pc:sldMk cId="893089290" sldId="1918"/>
        </pc:sldMkLst>
        <pc:graphicFrameChg chg="mod">
          <ac:chgData name="선기 김" userId="0ce9bad1aa810b34" providerId="LiveId" clId="{AC3C8775-BB71-0444-A601-99AC11CD1DB6}" dt="2023-03-30T23:33:39.467" v="2" actId="1076"/>
          <ac:graphicFrameMkLst>
            <pc:docMk/>
            <pc:sldMk cId="893089290" sldId="1918"/>
            <ac:graphicFrameMk id="4" creationId="{8EC8AFB4-D951-0E4F-8E61-441196709D6D}"/>
          </ac:graphicFrameMkLst>
        </pc:graphicFrameChg>
        <pc:picChg chg="mod">
          <ac:chgData name="선기 김" userId="0ce9bad1aa810b34" providerId="LiveId" clId="{AC3C8775-BB71-0444-A601-99AC11CD1DB6}" dt="2023-03-30T23:33:29.281" v="1" actId="1076"/>
          <ac:picMkLst>
            <pc:docMk/>
            <pc:sldMk cId="893089290" sldId="1918"/>
            <ac:picMk id="7" creationId="{B9962EF8-BC51-F43E-745C-BC15E10945A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241238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343E71-545E-4DE2-BE9D-788E8F6B273A}" type="slidenum">
              <a:rPr lang="ko-KR" altLang="en-US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4263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 rot="420000" flipV="1">
            <a:off x="3165475" y="1108075"/>
            <a:ext cx="5257800" cy="4114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0984" y="0"/>
                </a:lnTo>
                <a:lnTo>
                  <a:pt x="21600" y="788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Off val="44000"/>
            </a:schemeClr>
          </a:solidFill>
          <a:ln w="3175" cap="rnd">
            <a:solidFill>
              <a:srgbClr val="C0C0C0"/>
            </a:solidFill>
          </a:ln>
          <a:effectLst>
            <a:outerShdw blurRad="63500" dist="38499" dir="7500040" rotWithShape="0">
              <a:srgbClr val="000000">
                <a:alpha val="25000"/>
              </a:srgbClr>
            </a:outerShdw>
          </a:effectLst>
        </p:spPr>
        <p:txBody>
          <a:bodyPr lIns="45719" rIns="45719" anchor="ctr"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52" name="Shape 52"/>
          <p:cNvSpPr/>
          <p:nvPr/>
        </p:nvSpPr>
        <p:spPr>
          <a:xfrm rot="420000" flipV="1">
            <a:off x="8004175" y="5359400"/>
            <a:ext cx="155575" cy="1555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Off val="44000"/>
            </a:schemeClr>
          </a:solidFill>
          <a:ln w="12700">
            <a:solidFill>
              <a:schemeClr val="accent3">
                <a:lumOff val="44000"/>
              </a:schemeClr>
            </a:solidFill>
            <a:bevel/>
          </a:ln>
          <a:effectLst>
            <a:outerShdw blurRad="63500" dist="6350" dir="12899787" rotWithShape="0">
              <a:srgbClr val="808080">
                <a:alpha val="46998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1800">
                <a:solidFill>
                  <a:schemeClr val="accent3">
                    <a:lumOff val="44000"/>
                  </a:schemeClr>
                </a:solidFill>
              </a:defRPr>
            </a:pPr>
            <a:endParaRPr/>
          </a:p>
        </p:txBody>
      </p:sp>
      <p:sp>
        <p:nvSpPr>
          <p:cNvPr id="53" name="Shape 53"/>
          <p:cNvSpPr/>
          <p:nvPr/>
        </p:nvSpPr>
        <p:spPr>
          <a:xfrm flipV="1">
            <a:off x="-9525" y="5816600"/>
            <a:ext cx="9163050" cy="1041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EBF8">
                  <a:alpha val="54998"/>
                </a:srgbClr>
              </a:gs>
              <a:gs pos="100000">
                <a:srgbClr val="0079AF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54" name="Shape 54"/>
          <p:cNvSpPr/>
          <p:nvPr/>
        </p:nvSpPr>
        <p:spPr>
          <a:xfrm flipV="1">
            <a:off x="4381500" y="6250788"/>
            <a:ext cx="4762500" cy="607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BE5">
                  <a:alpha val="29998"/>
                </a:srgbClr>
              </a:gs>
              <a:gs pos="19999">
                <a:srgbClr val="009BE5">
                  <a:alpha val="32998"/>
                </a:srgbClr>
              </a:gs>
              <a:gs pos="100000">
                <a:srgbClr val="00ADB6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47850"/>
          </a:xfrm>
          <a:prstGeom prst="rect">
            <a:avLst/>
          </a:prstGeom>
        </p:spPr>
        <p:txBody>
          <a:bodyPr/>
          <a:lstStyle/>
          <a:p>
            <a:r>
              <a:t>제목 텍스트</a:t>
            </a:r>
          </a:p>
        </p:txBody>
      </p:sp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xfrm>
            <a:off x="457200" y="1935162"/>
            <a:ext cx="8229600" cy="4922838"/>
          </a:xfrm>
          <a:prstGeom prst="rect">
            <a:avLst/>
          </a:prstGeom>
        </p:spPr>
        <p:txBody>
          <a:bodyPr/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57" name="Shape 57"/>
          <p:cNvSpPr>
            <a:spLocks noGrp="1"/>
          </p:cNvSpPr>
          <p:nvPr>
            <p:ph type="sldNum" sz="quarter" idx="2"/>
          </p:nvPr>
        </p:nvSpPr>
        <p:spPr>
          <a:xfrm>
            <a:off x="8077200" y="6543675"/>
            <a:ext cx="609600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965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5A926-842A-40EC-BB71-7F8906D5AEA9}" type="datetimeFigureOut">
              <a:rPr lang="ko-KR" altLang="en-US" smtClean="0"/>
              <a:t>2023. 3. 31.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536810"/>
            <a:ext cx="762000" cy="184666"/>
          </a:xfrm>
        </p:spPr>
        <p:txBody>
          <a:bodyPr/>
          <a:lstStyle/>
          <a:p>
            <a:fld id="{26367F8A-8E46-4726-A40A-963BF4C3BD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7861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-9525" y="-7938"/>
            <a:ext cx="9163050" cy="1041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" y="66"/>
                </a:moveTo>
                <a:lnTo>
                  <a:pt x="9513" y="0"/>
                </a:lnTo>
                <a:cubicBezTo>
                  <a:pt x="10276" y="3326"/>
                  <a:pt x="14325" y="12084"/>
                  <a:pt x="16368" y="12084"/>
                </a:cubicBezTo>
                <a:cubicBezTo>
                  <a:pt x="18412" y="12084"/>
                  <a:pt x="20679" y="5005"/>
                  <a:pt x="21578" y="1811"/>
                </a:cubicBezTo>
                <a:lnTo>
                  <a:pt x="21600" y="7013"/>
                </a:lnTo>
                <a:cubicBezTo>
                  <a:pt x="21218" y="8462"/>
                  <a:pt x="18771" y="14521"/>
                  <a:pt x="16099" y="14455"/>
                </a:cubicBezTo>
                <a:cubicBezTo>
                  <a:pt x="13427" y="14389"/>
                  <a:pt x="8252" y="5433"/>
                  <a:pt x="5568" y="6618"/>
                </a:cubicBezTo>
                <a:cubicBezTo>
                  <a:pt x="2807" y="6882"/>
                  <a:pt x="1010" y="15871"/>
                  <a:pt x="0" y="21600"/>
                </a:cubicBezTo>
                <a:lnTo>
                  <a:pt x="22" y="66"/>
                </a:lnTo>
                <a:close/>
              </a:path>
            </a:pathLst>
          </a:custGeom>
          <a:gradFill>
            <a:gsLst>
              <a:gs pos="0">
                <a:srgbClr val="00EBF8">
                  <a:alpha val="54998"/>
                </a:srgbClr>
              </a:gs>
              <a:gs pos="100000">
                <a:srgbClr val="0079AF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sp>
        <p:nvSpPr>
          <p:cNvPr id="3" name="Shape 3"/>
          <p:cNvSpPr/>
          <p:nvPr/>
        </p:nvSpPr>
        <p:spPr>
          <a:xfrm>
            <a:off x="4381500" y="-7938"/>
            <a:ext cx="4762500" cy="607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552" extrusionOk="0">
                <a:moveTo>
                  <a:pt x="0" y="0"/>
                </a:moveTo>
                <a:cubicBezTo>
                  <a:pt x="1253" y="3703"/>
                  <a:pt x="8410" y="19349"/>
                  <a:pt x="12010" y="20475"/>
                </a:cubicBezTo>
                <a:cubicBezTo>
                  <a:pt x="15610" y="21600"/>
                  <a:pt x="20002" y="10128"/>
                  <a:pt x="21600" y="6752"/>
                </a:cubicBezTo>
                <a:lnTo>
                  <a:pt x="21600" y="218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9BE5">
                  <a:alpha val="29998"/>
                </a:srgbClr>
              </a:gs>
              <a:gs pos="19999">
                <a:srgbClr val="009BE5">
                  <a:alpha val="32998"/>
                </a:srgbClr>
              </a:gs>
              <a:gs pos="100000">
                <a:srgbClr val="00ADB6">
                  <a:alpha val="44999"/>
                </a:srgbClr>
              </a:gs>
            </a:gsLst>
            <a:lin ang="16200000"/>
          </a:gradFill>
          <a:ln w="12700">
            <a:miter lim="400000"/>
          </a:ln>
        </p:spPr>
        <p:txBody>
          <a:bodyPr lIns="45719" rIns="45719"/>
          <a:lstStyle/>
          <a:p>
            <a: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-6097" y="-24384"/>
            <a:ext cx="9156193" cy="1048513"/>
            <a:chOff x="0" y="0"/>
            <a:chExt cx="9156191" cy="1048511"/>
          </a:xfrm>
        </p:grpSpPr>
        <p:pic>
          <p:nvPicPr>
            <p:cNvPr id="4" name="image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9131809" cy="10485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" name="image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73151"/>
              <a:ext cx="9156192" cy="9083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Shape 7"/>
          <p:cNvSpPr>
            <a:spLocks noGrp="1"/>
          </p:cNvSpPr>
          <p:nvPr>
            <p:ph type="sldNum" sz="quarter" idx="2"/>
          </p:nvPr>
        </p:nvSpPr>
        <p:spPr>
          <a:xfrm>
            <a:off x="7924800" y="6543675"/>
            <a:ext cx="762000" cy="177801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spAutoFit/>
          </a:bodyPr>
          <a:lstStyle>
            <a:lvl1pPr algn="r">
              <a:defRPr sz="1200">
                <a:solidFill>
                  <a:srgbClr val="045C75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b"/>
          <a:lstStyle/>
          <a:p>
            <a:r>
              <a:t>제목 텍스트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0" baseline="0">
          <a:ln>
            <a:noFill/>
          </a:ln>
          <a:solidFill>
            <a:srgbClr val="04617B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273050" marR="0" indent="-27305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95000"/>
        <a:buFont typeface="Wingdings 2"/>
        <a:buChar char="●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1pPr>
      <a:lvl2pPr marL="660267" marR="0" indent="-26656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85000"/>
        <a:buFont typeface="Wingdings 2"/>
        <a:buChar char="●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2pPr>
      <a:lvl3pPr marL="972986" marR="0" indent="-304648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70000"/>
        <a:buFont typeface="Wingdings 2"/>
        <a:buChar char="●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3pPr>
      <a:lvl4pPr marL="1250314" marR="0" indent="-272414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●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4pPr>
      <a:lvl5pPr marL="15552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●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5pPr>
      <a:lvl6pPr marL="20124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6pPr>
      <a:lvl7pPr marL="24696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7pPr>
      <a:lvl8pPr marL="29268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8pPr>
      <a:lvl9pPr marL="3384020" marR="0" indent="-302683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65000"/>
        <a:buFont typeface="Wingdings 2"/>
        <a:buChar char="•"/>
        <a:tabLst/>
        <a:defRPr sz="2600" b="0" i="0" u="none" strike="noStrike" cap="none" spc="0" baseline="0">
          <a:ln>
            <a:noFill/>
          </a:ln>
          <a:solidFill>
            <a:srgbClr val="000000"/>
          </a:solidFill>
          <a:uFillTx/>
          <a:latin typeface="Constantia"/>
          <a:ea typeface="Constantia"/>
          <a:cs typeface="Constantia"/>
          <a:sym typeface="Constanti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onstanti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176CAF4-20E3-56AB-1B0A-E6051C202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59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2A4E39-9CA1-B948-7022-2CAEA4F16FA7}"/>
              </a:ext>
            </a:extLst>
          </p:cNvPr>
          <p:cNvSpPr txBox="1"/>
          <p:nvPr/>
        </p:nvSpPr>
        <p:spPr>
          <a:xfrm>
            <a:off x="1714971" y="3673100"/>
            <a:ext cx="5941689" cy="23083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ko-KR" dirty="0">
              <a:solidFill>
                <a:schemeClr val="bg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dirty="0">
                <a:solidFill>
                  <a:schemeClr val="bg1"/>
                </a:solidFill>
              </a:rPr>
              <a:t>서울대 </a:t>
            </a:r>
            <a:r>
              <a:rPr lang="ko-KR" altLang="en-US" dirty="0" err="1">
                <a:solidFill>
                  <a:schemeClr val="bg1"/>
                </a:solidFill>
              </a:rPr>
              <a:t>핵입자천체물리연구소</a:t>
            </a:r>
            <a:r>
              <a:rPr lang="ko-KR" altLang="en-US" dirty="0">
                <a:solidFill>
                  <a:schemeClr val="bg1"/>
                </a:solidFill>
              </a:rPr>
              <a:t> 워크숍</a:t>
            </a:r>
            <a:r>
              <a:rPr lang="en-US" altLang="ko-KR" dirty="0">
                <a:solidFill>
                  <a:schemeClr val="bg1"/>
                </a:solidFill>
              </a:rPr>
              <a:t>,</a:t>
            </a:r>
            <a:r>
              <a:rPr lang="ko-KR" altLang="en-US" dirty="0">
                <a:solidFill>
                  <a:schemeClr val="bg1"/>
                </a:solidFill>
              </a:rPr>
              <a:t> 강릉</a:t>
            </a:r>
            <a:endParaRPr lang="en-US" altLang="ko-KR" dirty="0">
              <a:solidFill>
                <a:schemeClr val="bg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ko-KR" dirty="0">
              <a:solidFill>
                <a:schemeClr val="bg1"/>
              </a:solidFill>
            </a:endParaRPr>
          </a:p>
          <a:p>
            <a:pPr algn="ctr"/>
            <a:r>
              <a:rPr lang="en-US" altLang="ko-KR" dirty="0">
                <a:solidFill>
                  <a:schemeClr val="bg1"/>
                </a:solidFill>
              </a:rPr>
              <a:t>2023.03.31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US" altLang="ko-KR" dirty="0">
              <a:solidFill>
                <a:schemeClr val="bg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ko-KR" altLang="en-US" dirty="0">
                <a:solidFill>
                  <a:schemeClr val="bg1"/>
                </a:solidFill>
              </a:rPr>
              <a:t>김 선 기</a:t>
            </a:r>
            <a:endParaRPr kumimoji="0" lang="ko-Kore-KR" altLang="en-US" sz="2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A630A80-CE10-55CF-342D-1CDE6300F7B9}"/>
              </a:ext>
            </a:extLst>
          </p:cNvPr>
          <p:cNvGrpSpPr/>
          <p:nvPr/>
        </p:nvGrpSpPr>
        <p:grpSpPr>
          <a:xfrm>
            <a:off x="3688597" y="3313820"/>
            <a:ext cx="697424" cy="1364925"/>
            <a:chOff x="3642102" y="3236328"/>
            <a:chExt cx="697424" cy="1364925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05F8C8DA-05C5-FEDE-4D11-252619AAFD76}"/>
                </a:ext>
              </a:extLst>
            </p:cNvPr>
            <p:cNvSpPr/>
            <p:nvPr/>
          </p:nvSpPr>
          <p:spPr>
            <a:xfrm>
              <a:off x="3642102" y="3952068"/>
              <a:ext cx="402956" cy="649185"/>
            </a:xfrm>
            <a:prstGeom prst="ellipse">
              <a:avLst/>
            </a:prstGeom>
            <a:noFill/>
            <a:ln w="25400" cap="flat">
              <a:solidFill>
                <a:srgbClr val="FF0000"/>
              </a:solidFill>
              <a:prstDash val="solid"/>
              <a:bevel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ko-Kore-KR" alt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FillTx/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186A9C95-6ADA-AEDC-212F-051C55CCDBB4}"/>
                </a:ext>
              </a:extLst>
            </p:cNvPr>
            <p:cNvCxnSpPr>
              <a:endCxn id="11" idx="0"/>
            </p:cNvCxnSpPr>
            <p:nvPr/>
          </p:nvCxnSpPr>
          <p:spPr>
            <a:xfrm flipH="1">
              <a:off x="3843580" y="3673100"/>
              <a:ext cx="201478" cy="278968"/>
            </a:xfrm>
            <a:prstGeom prst="straightConnector1">
              <a:avLst/>
            </a:prstGeom>
            <a:noFill/>
            <a:ln w="25400" cap="flat">
              <a:solidFill>
                <a:srgbClr val="FF0000"/>
              </a:solidFill>
              <a:prstDash val="solid"/>
              <a:bevel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C321DE-0C4F-27DA-D56B-0A4A6239A674}"/>
                </a:ext>
              </a:extLst>
            </p:cNvPr>
            <p:cNvSpPr txBox="1"/>
            <p:nvPr/>
          </p:nvSpPr>
          <p:spPr>
            <a:xfrm rot="20220879">
              <a:off x="3983065" y="3236328"/>
              <a:ext cx="356461" cy="461663"/>
            </a:xfrm>
            <a:prstGeom prst="rect">
              <a:avLst/>
            </a:prstGeom>
            <a:noFill/>
            <a:ln w="12700" cap="flat">
              <a:solidFill>
                <a:srgbClr val="FF000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ko-KR" altLang="en-US" dirty="0">
                  <a:solidFill>
                    <a:srgbClr val="FF0000"/>
                  </a:solidFill>
                  <a:highlight>
                    <a:srgbClr val="FFFF00"/>
                  </a:highlight>
                </a:rPr>
                <a:t>전</a:t>
              </a:r>
              <a:endParaRPr kumimoji="0" lang="ko-Kore-KR" altLang="en-US" sz="2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FillTx/>
                <a:latin typeface="Constantia"/>
                <a:ea typeface="Constantia"/>
                <a:cs typeface="Constantia"/>
                <a:sym typeface="Constant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317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부제목 4"/>
          <p:cNvSpPr>
            <a:spLocks noGrp="1"/>
          </p:cNvSpPr>
          <p:nvPr>
            <p:ph type="subTitle" idx="1"/>
          </p:nvPr>
        </p:nvSpPr>
        <p:spPr>
          <a:xfrm>
            <a:off x="993428" y="5937445"/>
            <a:ext cx="4643854" cy="649334"/>
          </a:xfrm>
        </p:spPr>
        <p:txBody>
          <a:bodyPr>
            <a:normAutofit fontScale="92500"/>
          </a:bodyPr>
          <a:lstStyle/>
          <a:p>
            <a:pPr algn="l"/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The last COSINE shift at Y2L !  2023.3.14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E29F4A0-878E-C7F3-CB8D-89FF58AFD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46" y="1377005"/>
            <a:ext cx="8152107" cy="4103990"/>
          </a:xfrm>
          <a:prstGeom prst="rect">
            <a:avLst/>
          </a:prstGeom>
        </p:spPr>
      </p:pic>
      <p:sp>
        <p:nvSpPr>
          <p:cNvPr id="7" name="부제목 4">
            <a:extLst>
              <a:ext uri="{FF2B5EF4-FFF2-40B4-BE49-F238E27FC236}">
                <a16:creationId xmlns:a16="http://schemas.microsoft.com/office/drawing/2014/main" id="{F9F077EE-C5DC-BA04-2A95-29EB0C9E5ACE}"/>
              </a:ext>
            </a:extLst>
          </p:cNvPr>
          <p:cNvSpPr txBox="1">
            <a:spLocks/>
          </p:cNvSpPr>
          <p:nvPr/>
        </p:nvSpPr>
        <p:spPr>
          <a:xfrm>
            <a:off x="851361" y="595888"/>
            <a:ext cx="4643854" cy="649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None/>
              <a:tabLst/>
              <a:defRPr sz="1800" b="0" i="0" u="none" strike="noStrike" cap="none" spc="0" baseline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Constantia"/>
                <a:ea typeface="Constantia"/>
                <a:cs typeface="Constantia"/>
                <a:sym typeface="Constantia"/>
              </a:defRPr>
            </a:lvl1pPr>
            <a:lvl2pPr marL="342900" marR="0" indent="0" algn="ctr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BD0D9"/>
              </a:buClr>
              <a:buSzPct val="85000"/>
              <a:buFont typeface="Wingdings 2"/>
              <a:buNone/>
              <a:tabLst/>
              <a:defRPr sz="21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onstantia"/>
                <a:ea typeface="Constantia"/>
                <a:cs typeface="Constantia"/>
                <a:sym typeface="Constantia"/>
              </a:defRPr>
            </a:lvl2pPr>
            <a:lvl3pPr marL="685800" marR="0" indent="0" algn="ctr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BD0D9"/>
              </a:buClr>
              <a:buSzPct val="70000"/>
              <a:buFont typeface="Wingdings 2"/>
              <a:buNone/>
              <a:tabLst/>
              <a:defRPr sz="1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onstantia"/>
                <a:ea typeface="Constantia"/>
                <a:cs typeface="Constantia"/>
                <a:sym typeface="Constantia"/>
              </a:defRPr>
            </a:lvl3pPr>
            <a:lvl4pPr marL="1028700" marR="0" indent="0" algn="ctr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BD0D9"/>
              </a:buClr>
              <a:buSzPct val="65000"/>
              <a:buFont typeface="Wingdings 2"/>
              <a:buNone/>
              <a:tabLst/>
              <a:defRPr sz="1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onstantia"/>
                <a:ea typeface="Constantia"/>
                <a:cs typeface="Constantia"/>
                <a:sym typeface="Constantia"/>
              </a:defRPr>
            </a:lvl4pPr>
            <a:lvl5pPr marL="1371600" marR="0" indent="0" algn="ctr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BD0D9"/>
              </a:buClr>
              <a:buSzPct val="65000"/>
              <a:buFont typeface="Wingdings 2"/>
              <a:buNone/>
              <a:tabLst/>
              <a:defRPr sz="1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onstantia"/>
                <a:ea typeface="Constantia"/>
                <a:cs typeface="Constantia"/>
                <a:sym typeface="Constantia"/>
              </a:defRPr>
            </a:lvl5pPr>
            <a:lvl6pPr marL="1714500" marR="0" indent="0" algn="ctr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BD0D9"/>
              </a:buClr>
              <a:buSzPct val="65000"/>
              <a:buFont typeface="Wingdings 2"/>
              <a:buNone/>
              <a:tabLst/>
              <a:defRPr sz="1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onstantia"/>
                <a:ea typeface="Constantia"/>
                <a:cs typeface="Constantia"/>
                <a:sym typeface="Constantia"/>
              </a:defRPr>
            </a:lvl6pPr>
            <a:lvl7pPr marL="2057400" marR="0" indent="0" algn="ctr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BD0D9"/>
              </a:buClr>
              <a:buSzPct val="65000"/>
              <a:buFont typeface="Wingdings 2"/>
              <a:buNone/>
              <a:tabLst/>
              <a:defRPr sz="1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onstantia"/>
                <a:ea typeface="Constantia"/>
                <a:cs typeface="Constantia"/>
                <a:sym typeface="Constantia"/>
              </a:defRPr>
            </a:lvl7pPr>
            <a:lvl8pPr marL="2400300" marR="0" indent="0" algn="ctr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BD0D9"/>
              </a:buClr>
              <a:buSzPct val="65000"/>
              <a:buFont typeface="Wingdings 2"/>
              <a:buNone/>
              <a:tabLst/>
              <a:defRPr sz="1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onstantia"/>
                <a:ea typeface="Constantia"/>
                <a:cs typeface="Constantia"/>
                <a:sym typeface="Constantia"/>
              </a:defRPr>
            </a:lvl8pPr>
            <a:lvl9pPr marL="2743200" marR="0" indent="0" algn="ctr" defTabSz="914400" rtl="0" latinLnBrk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BD0D9"/>
              </a:buClr>
              <a:buSzPct val="65000"/>
              <a:buFont typeface="Wingdings 2"/>
              <a:buNone/>
              <a:tabLst/>
              <a:defRPr sz="15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Constantia"/>
                <a:ea typeface="Constantia"/>
                <a:cs typeface="Constantia"/>
                <a:sym typeface="Constantia"/>
              </a:defRPr>
            </a:lvl9pPr>
          </a:lstStyle>
          <a:p>
            <a:pPr algn="l" hangingPunct="1"/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COSINE on-line monitoring shift </a:t>
            </a:r>
          </a:p>
        </p:txBody>
      </p:sp>
    </p:spTree>
    <p:extLst>
      <p:ext uri="{BB962C8B-B14F-4D97-AF65-F5344CB8AC3E}">
        <p14:creationId xmlns:p14="http://schemas.microsoft.com/office/powerpoint/2010/main" val="342514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조감도.jpg" descr="조감도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410"/>
            <a:ext cx="9144000" cy="6862763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hape 212"/>
          <p:cNvSpPr/>
          <p:nvPr/>
        </p:nvSpPr>
        <p:spPr>
          <a:xfrm>
            <a:off x="3175000" y="620712"/>
            <a:ext cx="5856720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800"/>
            </a:pPr>
            <a:r>
              <a:rPr sz="2000" b="1" dirty="0">
                <a:latin typeface="Verdana"/>
                <a:ea typeface="Verdana"/>
                <a:cs typeface="Verdana"/>
                <a:sym typeface="Verdana"/>
              </a:rPr>
              <a:t>Korea Middleland Power Co.</a:t>
            </a:r>
          </a:p>
          <a:p>
            <a:pPr>
              <a:defRPr sz="1800"/>
            </a:pPr>
            <a:r>
              <a:rPr sz="2000" b="1" dirty="0">
                <a:latin typeface="Verdana"/>
                <a:ea typeface="Verdana"/>
                <a:cs typeface="Verdana"/>
                <a:sym typeface="Verdana"/>
              </a:rPr>
              <a:t>Yangyang Pumped Storage Power Plant</a:t>
            </a:r>
            <a:r>
              <a:rPr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213" name="Shape 213"/>
          <p:cNvSpPr/>
          <p:nvPr/>
        </p:nvSpPr>
        <p:spPr>
          <a:xfrm>
            <a:off x="503852" y="87312"/>
            <a:ext cx="8137883" cy="586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3200" b="1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 sz="1800" b="0">
                <a:latin typeface="Constantia"/>
                <a:ea typeface="Constantia"/>
                <a:cs typeface="Constantia"/>
                <a:sym typeface="Constantia"/>
              </a:defRPr>
            </a:pPr>
            <a:r>
              <a:rPr sz="3200" b="1">
                <a:latin typeface="Verdana"/>
                <a:ea typeface="Verdana"/>
                <a:cs typeface="Verdana"/>
                <a:sym typeface="Verdana"/>
              </a:rPr>
              <a:t>Yangyang Underground Laboratory</a:t>
            </a:r>
          </a:p>
        </p:txBody>
      </p:sp>
      <p:sp>
        <p:nvSpPr>
          <p:cNvPr id="214" name="Shape 214"/>
          <p:cNvSpPr/>
          <p:nvPr/>
        </p:nvSpPr>
        <p:spPr>
          <a:xfrm>
            <a:off x="5264509" y="2290981"/>
            <a:ext cx="1677701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 sz="1800" b="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lang="en-US" sz="2000" b="1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2003-2023</a:t>
            </a:r>
          </a:p>
          <a:p>
            <a:pPr>
              <a:defRPr sz="1800" b="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lang="en-US" sz="2000" b="1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KIMS </a:t>
            </a:r>
          </a:p>
          <a:p>
            <a:pPr>
              <a:defRPr sz="1800" b="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lang="en-US" sz="2000" b="1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COSINE </a:t>
            </a:r>
          </a:p>
          <a:p>
            <a:pPr>
              <a:defRPr sz="1800" b="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lang="en-US" sz="2000" b="1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AMoRE</a:t>
            </a:r>
            <a:r>
              <a:rPr lang="en-US" sz="2000" b="1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-I</a:t>
            </a:r>
          </a:p>
        </p:txBody>
      </p:sp>
      <p:grpSp>
        <p:nvGrpSpPr>
          <p:cNvPr id="217" name="Group 217"/>
          <p:cNvGrpSpPr/>
          <p:nvPr/>
        </p:nvGrpSpPr>
        <p:grpSpPr>
          <a:xfrm>
            <a:off x="1619250" y="4076699"/>
            <a:ext cx="2233613" cy="1727202"/>
            <a:chOff x="0" y="0"/>
            <a:chExt cx="2233612" cy="1727200"/>
          </a:xfrm>
        </p:grpSpPr>
        <p:pic>
          <p:nvPicPr>
            <p:cNvPr id="215" name="y2l_lab.jpg" descr="y2l_lab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03727"/>
              <a:ext cx="2233613" cy="14234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6" name="Shape 216"/>
            <p:cNvSpPr/>
            <p:nvPr/>
          </p:nvSpPr>
          <p:spPr>
            <a:xfrm flipV="1">
              <a:off x="1298265" y="-1"/>
              <a:ext cx="622802" cy="320941"/>
            </a:xfrm>
            <a:prstGeom prst="line">
              <a:avLst/>
            </a:prstGeom>
            <a:noFill/>
            <a:ln w="38100" cap="flat">
              <a:solidFill>
                <a:srgbClr val="E2D700"/>
              </a:solidFill>
              <a:prstDash val="solid"/>
              <a:round/>
              <a:tailEnd type="triangle" w="med" len="med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457200">
                <a:defRPr sz="1200"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</p:grpSp>
      <p:sp>
        <p:nvSpPr>
          <p:cNvPr id="218" name="Shape 218"/>
          <p:cNvSpPr/>
          <p:nvPr/>
        </p:nvSpPr>
        <p:spPr>
          <a:xfrm>
            <a:off x="684212" y="765175"/>
            <a:ext cx="1971004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457200">
              <a:spcBef>
                <a:spcPts val="400"/>
              </a:spcBef>
              <a:defRPr sz="1800" b="1">
                <a:solidFill>
                  <a:srgbClr val="FFFF00"/>
                </a:solidFill>
              </a:defRPr>
            </a:lvl1pPr>
          </a:lstStyle>
          <a:p>
            <a:pPr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FF00"/>
                </a:solidFill>
              </a:rPr>
              <a:t>(Upper Dam)</a:t>
            </a:r>
          </a:p>
        </p:txBody>
      </p:sp>
      <p:sp>
        <p:nvSpPr>
          <p:cNvPr id="219" name="Shape 219"/>
          <p:cNvSpPr/>
          <p:nvPr/>
        </p:nvSpPr>
        <p:spPr>
          <a:xfrm>
            <a:off x="7148512" y="4652962"/>
            <a:ext cx="1956716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457200">
              <a:spcBef>
                <a:spcPts val="400"/>
              </a:spcBef>
              <a:defRPr sz="1800" b="1">
                <a:solidFill>
                  <a:srgbClr val="FFFF00"/>
                </a:solidFill>
              </a:defRPr>
            </a:lvl1pPr>
          </a:lstStyle>
          <a:p>
            <a:pPr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FF00"/>
                </a:solidFill>
              </a:rPr>
              <a:t>(Lower Dam)</a:t>
            </a:r>
          </a:p>
        </p:txBody>
      </p:sp>
      <p:sp>
        <p:nvSpPr>
          <p:cNvPr id="220" name="Shape 220"/>
          <p:cNvSpPr/>
          <p:nvPr/>
        </p:nvSpPr>
        <p:spPr>
          <a:xfrm>
            <a:off x="2916237" y="3429000"/>
            <a:ext cx="2027707" cy="370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indent="457200">
              <a:spcBef>
                <a:spcPts val="400"/>
              </a:spcBef>
              <a:defRPr sz="1800"/>
            </a:pPr>
            <a:r>
              <a:rPr b="1">
                <a:solidFill>
                  <a:srgbClr val="FFFF00"/>
                </a:solidFill>
              </a:rPr>
              <a:t>(Power Plant</a:t>
            </a:r>
            <a:r>
              <a:rPr b="1">
                <a:solidFill>
                  <a:srgbClr val="000099"/>
                </a:solidFill>
              </a:rPr>
              <a:t>)</a:t>
            </a:r>
          </a:p>
        </p:txBody>
      </p:sp>
      <p:sp>
        <p:nvSpPr>
          <p:cNvPr id="2" name="Shape 214">
            <a:extLst>
              <a:ext uri="{FF2B5EF4-FFF2-40B4-BE49-F238E27FC236}">
                <a16:creationId xmlns:a16="http://schemas.microsoft.com/office/drawing/2014/main" id="{6A218163-8692-6F0E-1495-E4F9BD53396D}"/>
              </a:ext>
            </a:extLst>
          </p:cNvPr>
          <p:cNvSpPr/>
          <p:nvPr/>
        </p:nvSpPr>
        <p:spPr>
          <a:xfrm>
            <a:off x="357951" y="6186368"/>
            <a:ext cx="8428098" cy="396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 sz="1800" b="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sz="2000" b="1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Minimum depth : 700 m / Access to the lab by car (~2km)</a:t>
            </a:r>
          </a:p>
        </p:txBody>
      </p:sp>
    </p:spTree>
    <p:extLst>
      <p:ext uri="{BB962C8B-B14F-4D97-AF65-F5344CB8AC3E}">
        <p14:creationId xmlns:p14="http://schemas.microsoft.com/office/powerpoint/2010/main" val="139032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 animBg="1"/>
      <p:bldP spid="217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54E7E34D-5345-5EAC-FAF4-53B537C69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11116" y="0"/>
            <a:ext cx="9666510" cy="636535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752059" y="169476"/>
            <a:ext cx="79279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en-US" altLang="ko-K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Yemilab</a:t>
            </a:r>
            <a:endParaRPr lang="en-US" altLang="ko-K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EC8AFB4-D951-0E4F-8E61-441196709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654430"/>
              </p:ext>
            </p:extLst>
          </p:nvPr>
        </p:nvGraphicFramePr>
        <p:xfrm>
          <a:off x="4107050" y="4841465"/>
          <a:ext cx="5036950" cy="199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1972">
                  <a:extLst>
                    <a:ext uri="{9D8B030D-6E8A-4147-A177-3AD203B41FA5}">
                      <a16:colId xmlns:a16="http://schemas.microsoft.com/office/drawing/2014/main" val="2682378937"/>
                    </a:ext>
                  </a:extLst>
                </a:gridCol>
                <a:gridCol w="1607929">
                  <a:extLst>
                    <a:ext uri="{9D8B030D-6E8A-4147-A177-3AD203B41FA5}">
                      <a16:colId xmlns:a16="http://schemas.microsoft.com/office/drawing/2014/main" val="281282078"/>
                    </a:ext>
                  </a:extLst>
                </a:gridCol>
                <a:gridCol w="1707049">
                  <a:extLst>
                    <a:ext uri="{9D8B030D-6E8A-4147-A177-3AD203B41FA5}">
                      <a16:colId xmlns:a16="http://schemas.microsoft.com/office/drawing/2014/main" val="521014342"/>
                    </a:ext>
                  </a:extLst>
                </a:gridCol>
              </a:tblGrid>
              <a:tr h="366451"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Y2L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+mn-lt"/>
                        </a:rPr>
                        <a:t>Yemilab</a:t>
                      </a:r>
                      <a:endParaRPr lang="en-US" sz="16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5951832"/>
                  </a:ext>
                </a:extLst>
              </a:tr>
              <a:tr h="36645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Depth (m)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1000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9004643"/>
                  </a:ext>
                </a:extLst>
              </a:tr>
              <a:tr h="36645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Area (m</a:t>
                      </a:r>
                      <a:r>
                        <a:rPr lang="en-US" sz="1600" baseline="30000" dirty="0">
                          <a:latin typeface="+mn-lt"/>
                        </a:rPr>
                        <a:t>2</a:t>
                      </a:r>
                      <a:r>
                        <a:rPr lang="en-US" sz="1600" dirty="0">
                          <a:latin typeface="+mn-lt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350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3000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2162163"/>
                  </a:ext>
                </a:extLst>
              </a:tr>
              <a:tr h="89947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Rock </a:t>
                      </a:r>
                    </a:p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Radioactivity </a:t>
                      </a:r>
                    </a:p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(ppm)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+mn-lt"/>
                        </a:rPr>
                        <a:t>U</a:t>
                      </a:r>
                      <a:r>
                        <a:rPr lang="ko-KR" altLang="en-US" sz="1600" dirty="0">
                          <a:latin typeface="+mn-lt"/>
                        </a:rPr>
                        <a:t> </a:t>
                      </a:r>
                      <a:r>
                        <a:rPr lang="en-US" altLang="ko-KR" sz="1600" dirty="0">
                          <a:latin typeface="+mn-lt"/>
                        </a:rPr>
                        <a:t>:</a:t>
                      </a:r>
                      <a:r>
                        <a:rPr lang="ko-KR" altLang="en-US" sz="1600" dirty="0">
                          <a:latin typeface="+mn-lt"/>
                        </a:rPr>
                        <a:t> </a:t>
                      </a:r>
                      <a:r>
                        <a:rPr lang="en-US" altLang="ko-KR" sz="1600" dirty="0">
                          <a:latin typeface="+mn-lt"/>
                        </a:rPr>
                        <a:t>3.9(1.4)</a:t>
                      </a:r>
                    </a:p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Th : 10.5(6.5)</a:t>
                      </a:r>
                    </a:p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K : 40000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600" dirty="0">
                          <a:latin typeface="+mn-lt"/>
                        </a:rPr>
                        <a:t>U</a:t>
                      </a:r>
                      <a:r>
                        <a:rPr lang="ko-KR" altLang="en-US" sz="1600" dirty="0">
                          <a:latin typeface="+mn-lt"/>
                        </a:rPr>
                        <a:t> </a:t>
                      </a:r>
                      <a:r>
                        <a:rPr lang="en-US" altLang="ko-KR" sz="1600" dirty="0">
                          <a:latin typeface="+mn-lt"/>
                        </a:rPr>
                        <a:t>:</a:t>
                      </a:r>
                      <a:r>
                        <a:rPr lang="ko-KR" altLang="en-US" sz="1600" dirty="0">
                          <a:latin typeface="+mn-lt"/>
                        </a:rPr>
                        <a:t> </a:t>
                      </a:r>
                      <a:r>
                        <a:rPr lang="en-US" altLang="ko-KR" sz="1600" dirty="0">
                          <a:latin typeface="+mn-lt"/>
                        </a:rPr>
                        <a:t>0.8(0.3)</a:t>
                      </a:r>
                    </a:p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Th : 3.3(0.4)</a:t>
                      </a:r>
                    </a:p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K : 11,800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273147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95CF642-EC30-8D4B-A85A-B55B1EE80407}"/>
              </a:ext>
            </a:extLst>
          </p:cNvPr>
          <p:cNvSpPr/>
          <p:nvPr/>
        </p:nvSpPr>
        <p:spPr>
          <a:xfrm>
            <a:off x="464027" y="492641"/>
            <a:ext cx="8063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cs typeface="Times New Roman"/>
              </a:rPr>
              <a:t>Area</a:t>
            </a:r>
          </a:p>
          <a:p>
            <a:pPr marL="800100" lvl="1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cs typeface="Times New Roman"/>
              </a:rPr>
              <a:t>4000m</a:t>
            </a:r>
            <a:r>
              <a:rPr lang="en-US" sz="1800" baseline="30000" dirty="0">
                <a:solidFill>
                  <a:schemeClr val="tx1"/>
                </a:solidFill>
                <a:cs typeface="Times New Roman"/>
              </a:rPr>
              <a:t>2</a:t>
            </a:r>
            <a:r>
              <a:rPr lang="en-US" sz="1800" dirty="0">
                <a:solidFill>
                  <a:schemeClr val="tx1"/>
                </a:solidFill>
                <a:cs typeface="Times New Roman"/>
              </a:rPr>
              <a:t> for tunnel, </a:t>
            </a:r>
          </a:p>
          <a:p>
            <a:pPr marL="800100" lvl="1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cs typeface="Times New Roman"/>
              </a:rPr>
              <a:t>1000 m</a:t>
            </a:r>
            <a:r>
              <a:rPr lang="en-US" sz="1800" baseline="30000" dirty="0">
                <a:solidFill>
                  <a:schemeClr val="tx1"/>
                </a:solidFill>
                <a:cs typeface="Times New Roman"/>
              </a:rPr>
              <a:t>2</a:t>
            </a:r>
            <a:r>
              <a:rPr lang="en-US" sz="1800" dirty="0">
                <a:solidFill>
                  <a:schemeClr val="tx1"/>
                </a:solidFill>
                <a:cs typeface="Times New Roman"/>
              </a:rPr>
              <a:t> for maintenance, </a:t>
            </a:r>
          </a:p>
          <a:p>
            <a:pPr marL="800100" lvl="1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  <a:cs typeface="Times New Roman"/>
              </a:rPr>
              <a:t>3000m</a:t>
            </a:r>
            <a:r>
              <a:rPr lang="en-US" sz="1800" baseline="30000" dirty="0">
                <a:solidFill>
                  <a:schemeClr val="tx1"/>
                </a:solidFill>
                <a:cs typeface="Times New Roman"/>
              </a:rPr>
              <a:t>2</a:t>
            </a:r>
            <a:r>
              <a:rPr lang="en-US" sz="1800" dirty="0">
                <a:solidFill>
                  <a:schemeClr val="tx1"/>
                </a:solidFill>
                <a:cs typeface="Times New Roman"/>
              </a:rPr>
              <a:t> for experiments </a:t>
            </a:r>
          </a:p>
          <a:p>
            <a:pPr marL="342900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rgbClr val="FFFF00"/>
                </a:solidFill>
                <a:cs typeface="Times New Roman"/>
              </a:rPr>
              <a:t>Mechanical</a:t>
            </a:r>
          </a:p>
          <a:p>
            <a:pPr marL="800100" lvl="1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rgbClr val="FFFF00"/>
                </a:solidFill>
                <a:cs typeface="Times New Roman"/>
              </a:rPr>
              <a:t>39000m</a:t>
            </a:r>
            <a:r>
              <a:rPr lang="en-US" sz="1800" baseline="30000" dirty="0">
                <a:solidFill>
                  <a:srgbClr val="FFFF00"/>
                </a:solidFill>
                <a:cs typeface="Times New Roman"/>
              </a:rPr>
              <a:t>3</a:t>
            </a:r>
            <a:r>
              <a:rPr lang="en-US" sz="1800" dirty="0">
                <a:solidFill>
                  <a:srgbClr val="FFFF00"/>
                </a:solidFill>
                <a:cs typeface="Times New Roman"/>
              </a:rPr>
              <a:t>/hour ventilation</a:t>
            </a:r>
          </a:p>
          <a:p>
            <a:pPr marL="800100" lvl="1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rgbClr val="FFFF00"/>
                </a:solidFill>
                <a:cs typeface="Times New Roman"/>
              </a:rPr>
              <a:t>200kW cooling power</a:t>
            </a:r>
          </a:p>
          <a:p>
            <a:pPr marL="800100" lvl="1" indent="-342900" latinLnBrk="0">
              <a:buFont typeface="Wingdings" pitchFamily="2" charset="2"/>
              <a:buChar char="§"/>
            </a:pPr>
            <a:r>
              <a:rPr lang="en-US" sz="1800" dirty="0" err="1">
                <a:solidFill>
                  <a:srgbClr val="FFFF00"/>
                </a:solidFill>
                <a:cs typeface="Times New Roman"/>
              </a:rPr>
              <a:t>Radonless</a:t>
            </a:r>
            <a:r>
              <a:rPr lang="en-US" sz="1800" dirty="0">
                <a:solidFill>
                  <a:srgbClr val="FFFF00"/>
                </a:solidFill>
                <a:cs typeface="Times New Roman"/>
              </a:rPr>
              <a:t> air supply (~10000 m</a:t>
            </a:r>
            <a:r>
              <a:rPr lang="en-US" sz="1800" baseline="30000" dirty="0">
                <a:solidFill>
                  <a:srgbClr val="FFFF00"/>
                </a:solidFill>
                <a:cs typeface="Times New Roman"/>
              </a:rPr>
              <a:t>3</a:t>
            </a:r>
            <a:r>
              <a:rPr lang="en-US" sz="1800" dirty="0">
                <a:solidFill>
                  <a:srgbClr val="FFFF00"/>
                </a:solidFill>
                <a:cs typeface="Times New Roman"/>
              </a:rPr>
              <a:t>/hour from ground)</a:t>
            </a:r>
          </a:p>
          <a:p>
            <a:pPr marL="342900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rgbClr val="FFFF00"/>
                </a:solidFill>
                <a:cs typeface="Times New Roman"/>
              </a:rPr>
              <a:t>Electrical</a:t>
            </a:r>
          </a:p>
          <a:p>
            <a:pPr marL="800100" lvl="1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rgbClr val="FFFF00"/>
                </a:solidFill>
                <a:cs typeface="Times New Roman"/>
              </a:rPr>
              <a:t>2MW for electric power supply</a:t>
            </a:r>
          </a:p>
          <a:p>
            <a:pPr marL="800100" lvl="1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rgbClr val="FFFF00"/>
                </a:solidFill>
                <a:cs typeface="Times New Roman"/>
              </a:rPr>
              <a:t>180kW UPS for 40 minutes for </a:t>
            </a:r>
            <a:r>
              <a:rPr lang="en-US" sz="1800" dirty="0" err="1">
                <a:solidFill>
                  <a:srgbClr val="FFFF00"/>
                </a:solidFill>
                <a:cs typeface="Times New Roman"/>
              </a:rPr>
              <a:t>AMoRE</a:t>
            </a:r>
            <a:r>
              <a:rPr lang="en-US" sz="1800" dirty="0">
                <a:solidFill>
                  <a:srgbClr val="FFFF00"/>
                </a:solidFill>
                <a:cs typeface="Times New Roman"/>
              </a:rPr>
              <a:t>-II</a:t>
            </a:r>
          </a:p>
          <a:p>
            <a:pPr marL="800100" lvl="1" indent="-342900" latinLnBrk="0">
              <a:buFont typeface="Wingdings" pitchFamily="2" charset="2"/>
              <a:buChar char="§"/>
            </a:pPr>
            <a:r>
              <a:rPr lang="en-US" sz="1800" dirty="0">
                <a:solidFill>
                  <a:srgbClr val="FFFF00"/>
                </a:solidFill>
                <a:cs typeface="Times New Roman"/>
              </a:rPr>
              <a:t>360kW emergency generator</a:t>
            </a:r>
          </a:p>
        </p:txBody>
      </p:sp>
      <p:pic>
        <p:nvPicPr>
          <p:cNvPr id="7" name="그림 4">
            <a:extLst>
              <a:ext uri="{FF2B5EF4-FFF2-40B4-BE49-F238E27FC236}">
                <a16:creationId xmlns:a16="http://schemas.microsoft.com/office/drawing/2014/main" id="{B9962EF8-BC51-F43E-745C-BC15E10945A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693405"/>
            <a:ext cx="4278952" cy="21470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" name="Shape 214">
            <a:extLst>
              <a:ext uri="{FF2B5EF4-FFF2-40B4-BE49-F238E27FC236}">
                <a16:creationId xmlns:a16="http://schemas.microsoft.com/office/drawing/2014/main" id="{13292AC5-B4D2-37AD-ABC7-66A0D9E39150}"/>
              </a:ext>
            </a:extLst>
          </p:cNvPr>
          <p:cNvSpPr/>
          <p:nvPr/>
        </p:nvSpPr>
        <p:spPr>
          <a:xfrm>
            <a:off x="6623491" y="1700664"/>
            <a:ext cx="1934182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>
              <a:defRPr sz="1800" b="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lang="en-US" sz="2000" b="1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2022-</a:t>
            </a:r>
          </a:p>
          <a:p>
            <a:pPr>
              <a:defRPr sz="1800" b="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lang="en-US" sz="2000" b="1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COSINE 200 </a:t>
            </a:r>
          </a:p>
          <a:p>
            <a:pPr>
              <a:defRPr sz="1800" b="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lang="en-US" sz="2000" b="1" dirty="0" err="1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AMoRE</a:t>
            </a:r>
            <a:r>
              <a:rPr lang="en-US" sz="2000" b="1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-II</a:t>
            </a:r>
          </a:p>
          <a:p>
            <a:pPr>
              <a:defRPr sz="1800" b="0">
                <a:solidFill>
                  <a:srgbClr val="000000"/>
                </a:solidFill>
                <a:latin typeface="Constantia"/>
                <a:ea typeface="Constantia"/>
                <a:cs typeface="Constantia"/>
                <a:sym typeface="Constantia"/>
              </a:defRPr>
            </a:pPr>
            <a:r>
              <a:rPr lang="en-US" sz="2000" b="1" dirty="0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LSC</a:t>
            </a:r>
          </a:p>
        </p:txBody>
      </p:sp>
    </p:spTree>
    <p:extLst>
      <p:ext uri="{BB962C8B-B14F-4D97-AF65-F5344CB8AC3E}">
        <p14:creationId xmlns:p14="http://schemas.microsoft.com/office/powerpoint/2010/main" val="89308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8F8F8F"/>
      </a:accent3>
      <a:accent4>
        <a:srgbClr val="707070"/>
      </a:accent4>
      <a:accent5>
        <a:srgbClr val="AABADD"/>
      </a:accent5>
      <a:accent6>
        <a:srgbClr val="008EC5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nstantia"/>
            <a:ea typeface="Constantia"/>
            <a:cs typeface="Constantia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nstantia"/>
            <a:ea typeface="Constantia"/>
            <a:cs typeface="Constantia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F6FC6"/>
      </a:accent1>
      <a:accent2>
        <a:srgbClr val="009DD9"/>
      </a:accent2>
      <a:accent3>
        <a:srgbClr val="8F8F8F"/>
      </a:accent3>
      <a:accent4>
        <a:srgbClr val="707070"/>
      </a:accent4>
      <a:accent5>
        <a:srgbClr val="AABADD"/>
      </a:accent5>
      <a:accent6>
        <a:srgbClr val="008EC5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nstantia"/>
            <a:ea typeface="Constantia"/>
            <a:cs typeface="Constantia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onstantia"/>
            <a:ea typeface="Constantia"/>
            <a:cs typeface="Constantia"/>
            <a:sym typeface="Constant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6812</TotalTime>
  <Words>162</Words>
  <Application>Microsoft Macintosh PowerPoint</Application>
  <PresentationFormat>화면 슬라이드 쇼(4:3)</PresentationFormat>
  <Paragraphs>55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14" baseType="lpstr">
      <vt:lpstr>Arial</vt:lpstr>
      <vt:lpstr>Calibri</vt:lpstr>
      <vt:lpstr>Constantia</vt:lpstr>
      <vt:lpstr>Helvetica</vt:lpstr>
      <vt:lpstr>Helvetica Neue</vt:lpstr>
      <vt:lpstr>Times New Roman</vt:lpstr>
      <vt:lpstr>Verdana</vt:lpstr>
      <vt:lpstr>Wingdings</vt:lpstr>
      <vt:lpstr>Wingdings 2</vt:lpstr>
      <vt:lpstr>Default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cp:lastModifiedBy>선기 김</cp:lastModifiedBy>
  <cp:revision>51</cp:revision>
  <dcterms:modified xsi:type="dcterms:W3CDTF">2023-03-30T23:34:31Z</dcterms:modified>
</cp:coreProperties>
</file>